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4"/>
  </p:notesMasterIdLst>
  <p:sldIdLst>
    <p:sldId id="256" r:id="rId6"/>
    <p:sldId id="257" r:id="rId7"/>
    <p:sldId id="258" r:id="rId8"/>
    <p:sldId id="279" r:id="rId9"/>
    <p:sldId id="259" r:id="rId10"/>
    <p:sldId id="280" r:id="rId11"/>
    <p:sldId id="261" r:id="rId12"/>
    <p:sldId id="277" r:id="rId13"/>
    <p:sldId id="276" r:id="rId14"/>
    <p:sldId id="263" r:id="rId15"/>
    <p:sldId id="262" r:id="rId16"/>
    <p:sldId id="278" r:id="rId17"/>
    <p:sldId id="270" r:id="rId18"/>
    <p:sldId id="275" r:id="rId19"/>
    <p:sldId id="269" r:id="rId20"/>
    <p:sldId id="274" r:id="rId21"/>
    <p:sldId id="272" r:id="rId22"/>
    <p:sldId id="273" r:id="rId2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C2BD16-C892-4D3D-A0D5-F8119B2D64B8}" v="10" dt="2022-05-13T08:38:52.6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327" autoAdjust="0"/>
  </p:normalViewPr>
  <p:slideViewPr>
    <p:cSldViewPr snapToGrid="0">
      <p:cViewPr varScale="1">
        <p:scale>
          <a:sx n="89" d="100"/>
          <a:sy n="89" d="100"/>
        </p:scale>
        <p:origin x="13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斎藤　安正" userId="b8bdd6b9-9c04-4d02-ad6e-31779c8dc548" providerId="ADAL" clId="{57C2BD16-C892-4D3D-A0D5-F8119B2D64B8}"/>
    <pc:docChg chg="undo custSel delSld modSld sldOrd">
      <pc:chgData name="斎藤　安正" userId="b8bdd6b9-9c04-4d02-ad6e-31779c8dc548" providerId="ADAL" clId="{57C2BD16-C892-4D3D-A0D5-F8119B2D64B8}" dt="2022-05-13T08:41:23.662" v="68"/>
      <pc:docMkLst>
        <pc:docMk/>
      </pc:docMkLst>
      <pc:sldChg chg="modNotesTx">
        <pc:chgData name="斎藤　安正" userId="b8bdd6b9-9c04-4d02-ad6e-31779c8dc548" providerId="ADAL" clId="{57C2BD16-C892-4D3D-A0D5-F8119B2D64B8}" dt="2022-05-13T08:23:49.981" v="0"/>
        <pc:sldMkLst>
          <pc:docMk/>
          <pc:sldMk cId="2084031437" sldId="256"/>
        </pc:sldMkLst>
      </pc:sldChg>
      <pc:sldChg chg="modNotesTx">
        <pc:chgData name="斎藤　安正" userId="b8bdd6b9-9c04-4d02-ad6e-31779c8dc548" providerId="ADAL" clId="{57C2BD16-C892-4D3D-A0D5-F8119B2D64B8}" dt="2022-05-13T08:39:46.529" v="63"/>
        <pc:sldMkLst>
          <pc:docMk/>
          <pc:sldMk cId="4109599775" sldId="261"/>
        </pc:sldMkLst>
      </pc:sldChg>
      <pc:sldChg chg="addSp delSp mod ord modNotesTx">
        <pc:chgData name="斎藤　安正" userId="b8bdd6b9-9c04-4d02-ad6e-31779c8dc548" providerId="ADAL" clId="{57C2BD16-C892-4D3D-A0D5-F8119B2D64B8}" dt="2022-05-13T08:41:23.662" v="68"/>
        <pc:sldMkLst>
          <pc:docMk/>
          <pc:sldMk cId="3662310438" sldId="262"/>
        </pc:sldMkLst>
        <pc:spChg chg="add del">
          <ac:chgData name="斎藤　安正" userId="b8bdd6b9-9c04-4d02-ad6e-31779c8dc548" providerId="ADAL" clId="{57C2BD16-C892-4D3D-A0D5-F8119B2D64B8}" dt="2022-05-13T08:41:21.358" v="67" actId="22"/>
          <ac:spMkLst>
            <pc:docMk/>
            <pc:sldMk cId="3662310438" sldId="262"/>
            <ac:spMk id="10" creationId="{779FC266-9828-AF68-30BF-EA90D144ECED}"/>
          </ac:spMkLst>
        </pc:spChg>
      </pc:sldChg>
      <pc:sldChg chg="modNotesTx">
        <pc:chgData name="斎藤　安正" userId="b8bdd6b9-9c04-4d02-ad6e-31779c8dc548" providerId="ADAL" clId="{57C2BD16-C892-4D3D-A0D5-F8119B2D64B8}" dt="2022-05-13T08:34:18.631" v="35" actId="20577"/>
        <pc:sldMkLst>
          <pc:docMk/>
          <pc:sldMk cId="3254500264" sldId="263"/>
        </pc:sldMkLst>
      </pc:sldChg>
      <pc:sldChg chg="del">
        <pc:chgData name="斎藤　安正" userId="b8bdd6b9-9c04-4d02-ad6e-31779c8dc548" providerId="ADAL" clId="{57C2BD16-C892-4D3D-A0D5-F8119B2D64B8}" dt="2022-05-13T08:29:31.306" v="9" actId="47"/>
        <pc:sldMkLst>
          <pc:docMk/>
          <pc:sldMk cId="929295713" sldId="267"/>
        </pc:sldMkLst>
      </pc:sldChg>
      <pc:sldChg chg="modNotesTx">
        <pc:chgData name="斎藤　安正" userId="b8bdd6b9-9c04-4d02-ad6e-31779c8dc548" providerId="ADAL" clId="{57C2BD16-C892-4D3D-A0D5-F8119B2D64B8}" dt="2022-05-13T08:35:36.578" v="38"/>
        <pc:sldMkLst>
          <pc:docMk/>
          <pc:sldMk cId="2771337196" sldId="270"/>
        </pc:sldMkLst>
      </pc:sldChg>
      <pc:sldChg chg="modNotesTx">
        <pc:chgData name="斎藤　安正" userId="b8bdd6b9-9c04-4d02-ad6e-31779c8dc548" providerId="ADAL" clId="{57C2BD16-C892-4D3D-A0D5-F8119B2D64B8}" dt="2022-05-13T08:37:34.031" v="45"/>
        <pc:sldMkLst>
          <pc:docMk/>
          <pc:sldMk cId="429160912" sldId="272"/>
        </pc:sldMkLst>
      </pc:sldChg>
      <pc:sldChg chg="modNotesTx">
        <pc:chgData name="斎藤　安正" userId="b8bdd6b9-9c04-4d02-ad6e-31779c8dc548" providerId="ADAL" clId="{57C2BD16-C892-4D3D-A0D5-F8119B2D64B8}" dt="2022-05-13T08:37:52.319" v="46"/>
        <pc:sldMkLst>
          <pc:docMk/>
          <pc:sldMk cId="641793155" sldId="273"/>
        </pc:sldMkLst>
      </pc:sldChg>
      <pc:sldChg chg="ord modNotesTx">
        <pc:chgData name="斎藤　安正" userId="b8bdd6b9-9c04-4d02-ad6e-31779c8dc548" providerId="ADAL" clId="{57C2BD16-C892-4D3D-A0D5-F8119B2D64B8}" dt="2022-05-13T08:36:33.283" v="44" actId="20577"/>
        <pc:sldMkLst>
          <pc:docMk/>
          <pc:sldMk cId="3462552215" sldId="276"/>
        </pc:sldMkLst>
      </pc:sldChg>
      <pc:sldChg chg="ord modNotesTx">
        <pc:chgData name="斎藤　安正" userId="b8bdd6b9-9c04-4d02-ad6e-31779c8dc548" providerId="ADAL" clId="{57C2BD16-C892-4D3D-A0D5-F8119B2D64B8}" dt="2022-05-13T08:40:02.857" v="64"/>
        <pc:sldMkLst>
          <pc:docMk/>
          <pc:sldMk cId="4071533538" sldId="277"/>
        </pc:sldMkLst>
      </pc:sldChg>
      <pc:sldChg chg="modNotesTx">
        <pc:chgData name="斎藤　安正" userId="b8bdd6b9-9c04-4d02-ad6e-31779c8dc548" providerId="ADAL" clId="{57C2BD16-C892-4D3D-A0D5-F8119B2D64B8}" dt="2022-05-13T08:41:03.924" v="65"/>
        <pc:sldMkLst>
          <pc:docMk/>
          <pc:sldMk cId="329527601" sldId="278"/>
        </pc:sldMkLst>
      </pc:sldChg>
      <pc:sldChg chg="modNotesTx">
        <pc:chgData name="斎藤　安正" userId="b8bdd6b9-9c04-4d02-ad6e-31779c8dc548" providerId="ADAL" clId="{57C2BD16-C892-4D3D-A0D5-F8119B2D64B8}" dt="2022-05-13T08:38:52.156" v="61" actId="20577"/>
        <pc:sldMkLst>
          <pc:docMk/>
          <pc:sldMk cId="2409556218" sldId="28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EDD64A-A03A-42DF-9140-AC5E4A94AE18}" type="datetimeFigureOut">
              <a:rPr kumimoji="1" lang="ja-JP" altLang="en-US" smtClean="0"/>
              <a:t>2022/5/14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93973-D712-44EC-9FF7-F4F707B20BB7}" type="slidenum">
              <a:rPr kumimoji="1" lang="ja-JP" altLang="en-US" smtClean="0"/>
              <a:t>‹#›</a:t>
            </a:fld>
            <a:endParaRPr kumimoji="1" lang="ja-JP" altLang="en-US"/>
          </a:p>
        </p:txBody>
      </p:sp>
    </p:spTree>
    <p:extLst>
      <p:ext uri="{BB962C8B-B14F-4D97-AF65-F5344CB8AC3E}">
        <p14:creationId xmlns:p14="http://schemas.microsoft.com/office/powerpoint/2010/main" val="34455222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今回は、「すべては愛の為に」という題目で、「神様」、すなわち私たちが、いつも敬礼をしたり、お祈りをしている「天の父母様」がどんな方なのか。そしてなぜ、私たち人間や被造万物を創造されたのかについて一緒に学んでいきたいと思います。</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a:t>
            </a:fld>
            <a:endParaRPr kumimoji="1" lang="ja-JP" altLang="en-US"/>
          </a:p>
        </p:txBody>
      </p:sp>
    </p:spTree>
    <p:extLst>
      <p:ext uri="{BB962C8B-B14F-4D97-AF65-F5344CB8AC3E}">
        <p14:creationId xmlns:p14="http://schemas.microsoft.com/office/powerpoint/2010/main" val="908959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そしてこの被造物に備えられた二つの特徴、</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その第一は、すべてのものは、外形と内性、即ち心と体から成り立っています。言いかえると、二つが合わさってつくられたものです。心は私たち人間だけにあると思われがちですが、動物にもあるし、草や木にも心に当たる部分があります。</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10</a:t>
            </a:fld>
            <a:endParaRPr kumimoji="1" lang="ja-JP" altLang="en-US"/>
          </a:p>
        </p:txBody>
      </p:sp>
    </p:spTree>
    <p:extLst>
      <p:ext uri="{BB962C8B-B14F-4D97-AF65-F5344CB8AC3E}">
        <p14:creationId xmlns:p14="http://schemas.microsoft.com/office/powerpoint/2010/main" val="1095557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133350" algn="just" defTabSz="914400" rtl="0" eaLnBrk="1" fontAlgn="auto" latinLnBrk="0" hangingPunct="1">
              <a:lnSpc>
                <a:spcPct val="100000"/>
              </a:lnSpc>
              <a:spcBef>
                <a:spcPts val="0"/>
              </a:spcBef>
              <a:spcAft>
                <a:spcPts val="0"/>
              </a:spcAft>
              <a:buClrTx/>
              <a:buSzTx/>
              <a:buFontTx/>
              <a:buNone/>
              <a:tabLst/>
              <a:defRPr/>
            </a:pPr>
            <a:r>
              <a:rPr lang="ja-JP" altLang="ja-JP" sz="1800">
                <a:effectLst/>
                <a:ea typeface="游明朝" panose="02020400000000000000" pitchFamily="18" charset="-128"/>
                <a:cs typeface="Times New Roman" panose="02020603050405020304" pitchFamily="18" charset="0"/>
              </a:rPr>
              <a:t>私たちの体が大切なように、心も同じように大切です。それは、世界のすべてのものも同じです。私たちが、道端の石ころ一つ一つ、草一本一本にも愛の心を見せると、それらの姿もまた愛らしくなります。それはすなわち神様の心と体に似せて造られた世界であり、神様の姿をそこに感じるからです。神様は、ご自分に似せて造られた世界のすべてのものの中に宿っておられて、ただの一つの例外もありません。私たちの世界はそのように、神様に似ています。</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11</a:t>
            </a:fld>
            <a:endParaRPr kumimoji="1" lang="ja-JP" altLang="en-US"/>
          </a:p>
        </p:txBody>
      </p:sp>
    </p:spTree>
    <p:extLst>
      <p:ext uri="{BB962C8B-B14F-4D97-AF65-F5344CB8AC3E}">
        <p14:creationId xmlns:p14="http://schemas.microsoft.com/office/powerpoint/2010/main" val="1771857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第二に、世界のすべてのものは、形として現れる姿も、陽性と陰性の二つから成り立っています。人間は男と女に分かれ、動物は雄と雌に分かれ、植物もおしべとめしべで繁殖します。</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12</a:t>
            </a:fld>
            <a:endParaRPr kumimoji="1" lang="ja-JP" altLang="en-US"/>
          </a:p>
        </p:txBody>
      </p:sp>
    </p:spTree>
    <p:extLst>
      <p:ext uri="{BB962C8B-B14F-4D97-AF65-F5344CB8AC3E}">
        <p14:creationId xmlns:p14="http://schemas.microsoft.com/office/powerpoint/2010/main" val="429479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聖書の創世記を見てみると、「神は自分のかたちに人を創造された。すなわち、神のかたちに創造し、男と女とに創造された」と、記録されています。私たちは今まで、神様のことを「天のお父様」と呼んできましたが、神様は父親であられるだけでなく母親でもあられます。ですから、「天の父母様」と呼ぶのが、より正確で正しい表現です。天の父母様であられるので、ご自身の姿のとおりに人間を男性と女性につくられたのです。</a:t>
            </a:r>
          </a:p>
          <a:p>
            <a:r>
              <a:rPr lang="ja-JP" altLang="ja-JP" sz="1800" dirty="0">
                <a:effectLst/>
                <a:ea typeface="游明朝" panose="02020400000000000000" pitchFamily="18" charset="-128"/>
                <a:cs typeface="Times New Roman" panose="02020603050405020304" pitchFamily="18" charset="0"/>
              </a:rPr>
              <a:t>　創世記の</a:t>
            </a:r>
            <a:r>
              <a:rPr lang="en-US" altLang="ja-JP" sz="1800" dirty="0">
                <a:effectLst/>
                <a:ea typeface="游明朝" panose="02020400000000000000" pitchFamily="18" charset="-128"/>
                <a:cs typeface="Times New Roman" panose="02020603050405020304" pitchFamily="18" charset="0"/>
              </a:rPr>
              <a:t>2</a:t>
            </a:r>
            <a:r>
              <a:rPr lang="ja-JP" altLang="ja-JP" sz="1800" dirty="0">
                <a:effectLst/>
                <a:ea typeface="游明朝" panose="02020400000000000000" pitchFamily="18" charset="-128"/>
                <a:cs typeface="Times New Roman" panose="02020603050405020304" pitchFamily="18" charset="0"/>
              </a:rPr>
              <a:t>章を見ると、神様はアダムが一人でいる姿を良く思われず、アダムのあばら骨からエバをつくられたとあります。これは、本来、男と女がペアとなって、たがいに助け合いながら生きていくようになっていることを意味します。</a:t>
            </a:r>
            <a:endParaRPr kumimoji="1" lang="ja-JP" altLang="en-US" dirty="0"/>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13</a:t>
            </a:fld>
            <a:endParaRPr kumimoji="1" lang="ja-JP" altLang="en-US"/>
          </a:p>
        </p:txBody>
      </p:sp>
    </p:spTree>
    <p:extLst>
      <p:ext uri="{BB962C8B-B14F-4D97-AF65-F5344CB8AC3E}">
        <p14:creationId xmlns:p14="http://schemas.microsoft.com/office/powerpoint/2010/main" val="3091357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また、</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神</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様は「愛したい！」という心情を中心として存在しておられます。</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　人間を創造される前の</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神</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様は、あまりにも平和に統一しておられたので、病気や、苦痛も無いかわりに、愛の刺激もありませんでした。</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en-US" altLang="ja-JP" sz="1200" kern="0" dirty="0">
                <a:effectLst/>
                <a:latin typeface="ＭＳ Ｐゴシック" panose="020B0600070205080204" pitchFamily="50" charset="-128"/>
                <a:ea typeface="游明朝" panose="02020400000000000000" pitchFamily="18" charset="-128"/>
                <a:cs typeface="ＭＳ Ｐゴシック" panose="020B0600070205080204" pitchFamily="50" charset="-128"/>
              </a:rPr>
              <a:t> </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6092E7BD-87D9-4495-8633-151F1B91ADED}" type="slidenum">
              <a:rPr kumimoji="1" lang="ja-JP" altLang="en-US" smtClean="0"/>
              <a:t>14</a:t>
            </a:fld>
            <a:endParaRPr kumimoji="1" lang="ja-JP" altLang="en-US"/>
          </a:p>
        </p:txBody>
      </p:sp>
    </p:spTree>
    <p:extLst>
      <p:ext uri="{BB962C8B-B14F-4D97-AF65-F5344CB8AC3E}">
        <p14:creationId xmlns:p14="http://schemas.microsoft.com/office/powerpoint/2010/main" val="2311151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しかし、</a:t>
            </a:r>
            <a:r>
              <a:rPr lang="ja-JP" altLang="en-US" sz="18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神</a:t>
            </a:r>
            <a:r>
              <a:rPr lang="ja-JP" altLang="ja-JP" sz="18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様がつくってくださったこの世界は、男性もいれば女性もいて、五色人種、様々な言語、文化、宗教があり、スポーツができる人、芸術にたけている人、色々な個性や性格の人がいます。そのように違う人、違う国が集まった世界が、為に生き合い一つになって、高め合おうとすれば、愛の刺激にあふれる幸福と喜びの世界になるので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1800" kern="0" dirty="0">
                <a:solidFill>
                  <a:srgbClr val="000000"/>
                </a:solidFill>
                <a:effectLst/>
                <a:latin typeface="Arial" panose="020B0604020202020204" pitchFamily="34" charset="0"/>
                <a:ea typeface="ＭＳ Ｐゴシック" panose="020B0600070205080204" pitchFamily="50"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15</a:t>
            </a:fld>
            <a:endParaRPr kumimoji="1" lang="ja-JP" altLang="en-US"/>
          </a:p>
        </p:txBody>
      </p:sp>
    </p:spTree>
    <p:extLst>
      <p:ext uri="{BB962C8B-B14F-4D97-AF65-F5344CB8AC3E}">
        <p14:creationId xmlns:p14="http://schemas.microsoft.com/office/powerpoint/2010/main" val="8519846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「心情」とは、愛したい！</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　</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そして、相手が喜ぶ姿を見ながら、自分も喜びたい！という抑えきれない衝動であると真の父母様が教えてくださっています。</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kern="0" dirty="0">
                <a:solidFill>
                  <a:srgbClr val="00B050"/>
                </a:solidFill>
                <a:effectLst/>
                <a:latin typeface="Arial" panose="020B0604020202020204" pitchFamily="34" charset="0"/>
                <a:ea typeface="ＭＳ Ｐゴシック" panose="020B0600070205080204" pitchFamily="50" charset="-128"/>
                <a:cs typeface="Arial" panose="020B0604020202020204" pitchFamily="34" charset="0"/>
              </a:rPr>
              <a:t>　みんなも「喜びたい！」という気持ちを持っていますか？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　喜びたくない人、幸せになりたくない人は、この世の中にいないでしょう。</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　それは、</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神</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様も同じなのです。</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　しかし、そのような、</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神</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様の愛したい！という衝動と、私たち人間の愛したい！という衝動は、同じくらいでしょうか？違います。くらべものにならないのです。それほどに抑えることのできない愛したい衝動を持たれている方が</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神</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様なのです！</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br>
              <a:rPr lang="en-US" altLang="ja-JP" sz="1200" kern="0" dirty="0">
                <a:solidFill>
                  <a:srgbClr val="000000"/>
                </a:solidFill>
                <a:effectLst/>
                <a:latin typeface="Arial" panose="020B0604020202020204" pitchFamily="34" charset="0"/>
                <a:ea typeface="ＭＳ Ｐゴシック" panose="020B0600070205080204" pitchFamily="50" charset="-128"/>
              </a:rPr>
            </a:b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6092E7BD-87D9-4495-8633-151F1B91ADED}" type="slidenum">
              <a:rPr kumimoji="1" lang="ja-JP" altLang="en-US" smtClean="0"/>
              <a:t>16</a:t>
            </a:fld>
            <a:endParaRPr kumimoji="1" lang="ja-JP" altLang="en-US"/>
          </a:p>
        </p:txBody>
      </p:sp>
    </p:spTree>
    <p:extLst>
      <p:ext uri="{BB962C8B-B14F-4D97-AF65-F5344CB8AC3E}">
        <p14:creationId xmlns:p14="http://schemas.microsoft.com/office/powerpoint/2010/main" val="2178801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今日は、「創造原理①二性性相｜すべては愛のために」と題して学んできました。</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❶すべての被造万物は、（</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神</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様に似た）性相と形状、陽性と陰性の二性性相として創造されたこと。</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❷神様は本性相と本形状、本陽性と本陰性の二性性相の統一体であり、天の父母様と呼ばれていること。</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❸</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神</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様は愛と心情で、万物を創造され、人間を創造されて、今も私たち一人ひとりを愛してくださっていることを学びました。</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17</a:t>
            </a:fld>
            <a:endParaRPr kumimoji="1" lang="ja-JP" altLang="en-US"/>
          </a:p>
        </p:txBody>
      </p:sp>
    </p:spTree>
    <p:extLst>
      <p:ext uri="{BB962C8B-B14F-4D97-AF65-F5344CB8AC3E}">
        <p14:creationId xmlns:p14="http://schemas.microsoft.com/office/powerpoint/2010/main" val="3923587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神様は、我が子である人間を愛したくて愛したくて、すべての万物を創造し、今も私たちを大きな心情で愛してくださっている天の父母様なのです。その愛と心情に似た子女となり、喜びをおかえししていく一週間としていきましょう！！</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18</a:t>
            </a:fld>
            <a:endParaRPr kumimoji="1" lang="ja-JP" altLang="en-US"/>
          </a:p>
        </p:txBody>
      </p:sp>
    </p:spTree>
    <p:extLst>
      <p:ext uri="{BB962C8B-B14F-4D97-AF65-F5344CB8AC3E}">
        <p14:creationId xmlns:p14="http://schemas.microsoft.com/office/powerpoint/2010/main" val="3456244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皆さんの中で、</a:t>
            </a:r>
            <a:r>
              <a:rPr lang="ja-JP" altLang="ja-JP" sz="18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神様を見たことがある、霊的に出会ったことがある</a:t>
            </a:r>
            <a:r>
              <a:rPr lang="ja-JP" altLang="en-US" sz="18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という</a:t>
            </a:r>
            <a:r>
              <a:rPr lang="ja-JP" altLang="ja-JP" sz="18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人はいますか？</a:t>
            </a:r>
            <a:endParaRPr kumimoji="1" lang="ja-JP" altLang="en-US" dirty="0"/>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2</a:t>
            </a:fld>
            <a:endParaRPr kumimoji="1" lang="ja-JP" altLang="en-US"/>
          </a:p>
        </p:txBody>
      </p:sp>
    </p:spTree>
    <p:extLst>
      <p:ext uri="{BB962C8B-B14F-4D97-AF65-F5344CB8AC3E}">
        <p14:creationId xmlns:p14="http://schemas.microsoft.com/office/powerpoint/2010/main" val="134434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小学校高学年の皆さんは、「目に見えないから存在しない」とは考えていないと思います。空気、光、水のように目に見えなくても存在する物体があるし、</a:t>
            </a:r>
            <a:endParaRPr kumimoji="1" lang="ja-JP" altLang="en-US" dirty="0"/>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3</a:t>
            </a:fld>
            <a:endParaRPr kumimoji="1" lang="ja-JP" altLang="en-US"/>
          </a:p>
        </p:txBody>
      </p:sp>
    </p:spTree>
    <p:extLst>
      <p:ext uri="{BB962C8B-B14F-4D97-AF65-F5344CB8AC3E}">
        <p14:creationId xmlns:p14="http://schemas.microsoft.com/office/powerpoint/2010/main" val="3269850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霊的な目で見れば霊的な存在が見えたり、スウェーデンボルグのように霊界に行ったり、お父さん・お母さんが一生懸命に信仰（生活）し、為に生きること（活動）を通して、神様との霊的な出会い（体験）をしていることを知っていると思います。</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4</a:t>
            </a:fld>
            <a:endParaRPr kumimoji="1" lang="ja-JP" altLang="en-US"/>
          </a:p>
        </p:txBody>
      </p:sp>
    </p:spTree>
    <p:extLst>
      <p:ext uri="{BB962C8B-B14F-4D97-AF65-F5344CB8AC3E}">
        <p14:creationId xmlns:p14="http://schemas.microsoft.com/office/powerpoint/2010/main" val="2816616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ただ人類は、人間始祖のアダムとエバが堕落することによって無知に陥ってしまったので、長い歴史の中で神様はいるのか？争いがなぜ起こるのか？どうしたら幸せになれるのか？悩み、探し求めてきたのです。そうして、内的な無知を克服しようとしてきたのが宗教であり、外的な無知を克服しようとしてきたのが科学です。その両方を克服しようとしているのが真の父母様が解明された「統一原理」なのです。真の父母様のみ言に、「統一原理」は神様の原理であり、あらゆる問題を解決できる内容だとありま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en-US" altLang="ja-JP" sz="1800" kern="0" dirty="0">
                <a:effectLst/>
                <a:latin typeface="ＭＳ Ｐゴシック" panose="020B0600070205080204" pitchFamily="50" charset="-128"/>
                <a:ea typeface="游明朝" panose="02020400000000000000" pitchFamily="18" charset="-128"/>
                <a:cs typeface="ＭＳ Ｐゴシック" panose="020B0600070205080204" pitchFamily="50" charset="-128"/>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5</a:t>
            </a:fld>
            <a:endParaRPr kumimoji="1" lang="ja-JP" altLang="en-US"/>
          </a:p>
        </p:txBody>
      </p:sp>
    </p:spTree>
    <p:extLst>
      <p:ext uri="{BB962C8B-B14F-4D97-AF65-F5344CB8AC3E}">
        <p14:creationId xmlns:p14="http://schemas.microsoft.com/office/powerpoint/2010/main" val="1869030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それでは、目に見えない</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神</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様をどのようにしたら知ることができるでしょうか？</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　　統一原理の内容が書かれた</a:t>
            </a:r>
            <a:r>
              <a:rPr lang="en-US"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原理講論</a:t>
            </a:r>
            <a:r>
              <a:rPr lang="en-US"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に</a:t>
            </a:r>
            <a:r>
              <a:rPr lang="ja-JP" altLang="en-US"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は</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a:t>
            </a:r>
            <a:r>
              <a:rPr lang="ja-JP" altLang="ja-JP" sz="1200" kern="0" dirty="0">
                <a:solidFill>
                  <a:srgbClr val="0070C0"/>
                </a:solidFill>
                <a:effectLst/>
                <a:latin typeface="Arial" panose="020B0604020202020204" pitchFamily="34" charset="0"/>
                <a:ea typeface="ＭＳ Ｐゴシック" panose="020B0600070205080204" pitchFamily="50" charset="-128"/>
                <a:cs typeface="Arial" panose="020B0604020202020204" pitchFamily="34" charset="0"/>
              </a:rPr>
              <a:t>「作品を見てその作者の性稟を知ることができるように、この被造万物を見ることによって神の神性を知ることができるのである。（</a:t>
            </a:r>
            <a:r>
              <a:rPr lang="en-US" altLang="ja-JP" sz="1200" kern="0" dirty="0">
                <a:solidFill>
                  <a:srgbClr val="0070C0"/>
                </a:solidFill>
                <a:effectLst/>
                <a:latin typeface="Arial" panose="020B0604020202020204" pitchFamily="34" charset="0"/>
                <a:ea typeface="ＭＳ Ｐゴシック" panose="020B0600070205080204" pitchFamily="50" charset="-128"/>
                <a:cs typeface="Arial" panose="020B0604020202020204" pitchFamily="34" charset="0"/>
              </a:rPr>
              <a:t>『</a:t>
            </a:r>
            <a:r>
              <a:rPr lang="ja-JP" altLang="en-US" sz="1200" kern="0" dirty="0">
                <a:solidFill>
                  <a:srgbClr val="0070C0"/>
                </a:solidFill>
                <a:effectLst/>
                <a:latin typeface="Arial" panose="020B0604020202020204" pitchFamily="34" charset="0"/>
                <a:ea typeface="ＭＳ Ｐゴシック" panose="020B0600070205080204" pitchFamily="50" charset="-128"/>
                <a:cs typeface="Arial" panose="020B0604020202020204" pitchFamily="34" charset="0"/>
              </a:rPr>
              <a:t>原理講論</a:t>
            </a:r>
            <a:r>
              <a:rPr lang="en-US" altLang="ja-JP" sz="1200" kern="0" dirty="0">
                <a:solidFill>
                  <a:srgbClr val="0070C0"/>
                </a:solidFill>
                <a:effectLst/>
                <a:latin typeface="Arial" panose="020B0604020202020204" pitchFamily="34" charset="0"/>
                <a:ea typeface="ＭＳ Ｐゴシック" panose="020B0600070205080204" pitchFamily="50" charset="-128"/>
                <a:cs typeface="Arial" panose="020B0604020202020204" pitchFamily="34" charset="0"/>
              </a:rPr>
              <a:t>』</a:t>
            </a:r>
            <a:r>
              <a:rPr lang="en-US" altLang="ja-JP" sz="1200" kern="0" dirty="0">
                <a:solidFill>
                  <a:srgbClr val="0070C0"/>
                </a:solidFill>
                <a:effectLst/>
                <a:latin typeface="Arial" panose="020B0604020202020204" pitchFamily="34" charset="0"/>
                <a:ea typeface="ＭＳ Ｐゴシック" panose="020B0600070205080204" pitchFamily="50" charset="-128"/>
                <a:cs typeface="Times New Roman" panose="02020603050405020304" pitchFamily="18" charset="0"/>
              </a:rPr>
              <a:t>P.42</a:t>
            </a:r>
            <a:r>
              <a:rPr lang="ja-JP" altLang="ja-JP" sz="1200" kern="0" dirty="0">
                <a:solidFill>
                  <a:srgbClr val="0070C0"/>
                </a:solidFill>
                <a:effectLst/>
                <a:latin typeface="Arial" panose="020B0604020202020204" pitchFamily="34" charset="0"/>
                <a:ea typeface="ＭＳ Ｐゴシック" panose="020B0600070205080204" pitchFamily="50" charset="-128"/>
                <a:cs typeface="Arial" panose="020B0604020202020204" pitchFamily="34" charset="0"/>
              </a:rPr>
              <a:t>）」</a:t>
            </a:r>
            <a:r>
              <a:rPr lang="ja-JP" altLang="ja-JP" sz="1200" kern="0"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と書かれています。</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en-US" altLang="ja-JP" sz="1200" kern="0" dirty="0">
                <a:effectLst/>
                <a:latin typeface="ＭＳ Ｐゴシック" panose="020B0600070205080204" pitchFamily="50" charset="-128"/>
                <a:ea typeface="游明朝" panose="02020400000000000000" pitchFamily="18" charset="-128"/>
                <a:cs typeface="ＭＳ Ｐゴシック" panose="020B0600070205080204" pitchFamily="50" charset="-128"/>
              </a:rPr>
              <a:t> </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6092E7BD-87D9-4495-8633-151F1B91ADED}" type="slidenum">
              <a:rPr kumimoji="1" lang="ja-JP" altLang="en-US" smtClean="0"/>
              <a:t>6</a:t>
            </a:fld>
            <a:endParaRPr kumimoji="1" lang="ja-JP" altLang="en-US"/>
          </a:p>
        </p:txBody>
      </p:sp>
    </p:spTree>
    <p:extLst>
      <p:ext uri="{BB962C8B-B14F-4D97-AF65-F5344CB8AC3E}">
        <p14:creationId xmlns:p14="http://schemas.microsoft.com/office/powerpoint/2010/main" val="1039660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神様も、まず心の中で考えて、計画を立てて万物をつくられたと考えられます。私たちが住んでいる宇宙は、見えない神様の心が、考えるままに現れて見えた世界だということができます。ですからこの世界は、自然に生まれた世界ではなく、つくられた世界だと言えます。</a:t>
            </a:r>
          </a:p>
          <a:p>
            <a:pPr algn="just"/>
            <a:r>
              <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rPr>
              <a:t>それ</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では神様がつくられた世界は、どのような特徴を持っているでしょうか？</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7</a:t>
            </a:fld>
            <a:endParaRPr kumimoji="1" lang="ja-JP" altLang="en-US"/>
          </a:p>
        </p:txBody>
      </p:sp>
    </p:spTree>
    <p:extLst>
      <p:ext uri="{BB962C8B-B14F-4D97-AF65-F5344CB8AC3E}">
        <p14:creationId xmlns:p14="http://schemas.microsoft.com/office/powerpoint/2010/main" val="1382668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原理講論</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には、神様が創造されたすべての存在が、陽性と陰性との二性性相による相対的関係をもって存在し、</a:t>
            </a:r>
          </a:p>
          <a:p>
            <a:r>
              <a:rPr lang="ja-JP" altLang="ja-JP" sz="1800" dirty="0">
                <a:effectLst/>
                <a:ea typeface="游明朝" panose="02020400000000000000" pitchFamily="18" charset="-128"/>
                <a:cs typeface="Times New Roman" panose="02020603050405020304" pitchFamily="18" charset="0"/>
              </a:rPr>
              <a:t>　さらに、すべての存在を形成しているもっと根本的なもう一つの関係として、外形と内性の二性性相による相対的関係を備えていて、それぞれ性相と形状と呼ばれている、と説明されています。</a:t>
            </a:r>
            <a:endPar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8</a:t>
            </a:fld>
            <a:endParaRPr kumimoji="1" lang="ja-JP" altLang="en-US"/>
          </a:p>
        </p:txBody>
      </p:sp>
    </p:spTree>
    <p:extLst>
      <p:ext uri="{BB962C8B-B14F-4D97-AF65-F5344CB8AC3E}">
        <p14:creationId xmlns:p14="http://schemas.microsoft.com/office/powerpoint/2010/main" val="1840969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dirty="0">
                <a:effectLst/>
                <a:ea typeface="游明朝" panose="02020400000000000000" pitchFamily="18" charset="-128"/>
                <a:cs typeface="Times New Roman" panose="02020603050405020304" pitchFamily="18" charset="0"/>
              </a:rPr>
              <a:t>そして、</a:t>
            </a:r>
            <a:r>
              <a:rPr lang="ja-JP" altLang="en-US" sz="1200" dirty="0">
                <a:effectLst/>
                <a:ea typeface="游明朝" panose="02020400000000000000" pitchFamily="18" charset="-128"/>
                <a:cs typeface="Times New Roman" panose="02020603050405020304" pitchFamily="18" charset="0"/>
              </a:rPr>
              <a:t>神</a:t>
            </a:r>
            <a:r>
              <a:rPr lang="ja-JP" altLang="ja-JP" sz="1200" dirty="0">
                <a:effectLst/>
                <a:ea typeface="游明朝" panose="02020400000000000000" pitchFamily="18" charset="-128"/>
                <a:cs typeface="Times New Roman" panose="02020603050405020304" pitchFamily="18" charset="0"/>
              </a:rPr>
              <a:t>様は、すべてのものの根本の存在なので、「本」がついて、本性相と本形状、本陽性と本陰性の統一された存在、統一体と呼ばれています。</a:t>
            </a:r>
            <a:r>
              <a:rPr lang="en-US" altLang="ja-JP" sz="1200" kern="0" dirty="0">
                <a:solidFill>
                  <a:srgbClr val="000000"/>
                </a:solidFill>
                <a:effectLst/>
                <a:latin typeface="Arial" panose="020B0604020202020204" pitchFamily="34" charset="0"/>
                <a:ea typeface="ＭＳ Ｐゴシック" panose="020B0600070205080204" pitchFamily="50" charset="-128"/>
                <a:cs typeface="Times New Roman" panose="02020603050405020304" pitchFamily="18" charset="0"/>
              </a:rPr>
              <a:t> </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6092E7BD-87D9-4495-8633-151F1B91ADED}" type="slidenum">
              <a:rPr kumimoji="1" lang="ja-JP" altLang="en-US" smtClean="0"/>
              <a:t>9</a:t>
            </a:fld>
            <a:endParaRPr kumimoji="1" lang="ja-JP" altLang="en-US"/>
          </a:p>
        </p:txBody>
      </p:sp>
    </p:spTree>
    <p:extLst>
      <p:ext uri="{BB962C8B-B14F-4D97-AF65-F5344CB8AC3E}">
        <p14:creationId xmlns:p14="http://schemas.microsoft.com/office/powerpoint/2010/main" val="117125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8CA077-1D86-470A-BAF5-334B2AE7589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1E9CF6A-1D54-4558-B189-9E8D788349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FEFAE99-052E-4AAA-8F29-2E694F0BC642}"/>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5" name="フッター プレースホルダー 4">
            <a:extLst>
              <a:ext uri="{FF2B5EF4-FFF2-40B4-BE49-F238E27FC236}">
                <a16:creationId xmlns:a16="http://schemas.microsoft.com/office/drawing/2014/main" id="{261A460D-484F-49CB-BE2E-4B3793B1222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D8E6EA6-C68A-4B1F-BFC1-2D665B0370FF}"/>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269190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EBFEA9-6F50-4E12-BEFA-8E0FD0306A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C15DE4B-B989-4427-AE73-D5DE4224C4F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3EA7884-6ED0-46B4-8FA3-2129B5087EAC}"/>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5" name="フッター プレースホルダー 4">
            <a:extLst>
              <a:ext uri="{FF2B5EF4-FFF2-40B4-BE49-F238E27FC236}">
                <a16:creationId xmlns:a16="http://schemas.microsoft.com/office/drawing/2014/main" id="{8D0ECD0F-147C-4D81-8E8F-BEFE4E87518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07985F-E255-4853-862D-EEF5888A4580}"/>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4154871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E31B8BC-FE27-4F6B-A75C-7EC387C0171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550A678-2C03-495A-B337-9FB787DE352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A09FCF2-9C85-4BF6-8E52-4D7B44D3225B}"/>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5" name="フッター プレースホルダー 4">
            <a:extLst>
              <a:ext uri="{FF2B5EF4-FFF2-40B4-BE49-F238E27FC236}">
                <a16:creationId xmlns:a16="http://schemas.microsoft.com/office/drawing/2014/main" id="{399A7997-2F72-40A0-990B-97C31DD8501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C1EF41D-856E-427E-9D78-7501CD6134A2}"/>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4067080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15A5674-1923-4C9B-8864-76B259236D9A}"/>
              </a:ext>
            </a:extLst>
          </p:cNvPr>
          <p:cNvSpPr>
            <a:spLocks noGrp="1"/>
          </p:cNvSpPr>
          <p:nvPr>
            <p:ph type="dt" sz="half" idx="10"/>
          </p:nvPr>
        </p:nvSpPr>
        <p:spPr/>
        <p:txBody>
          <a:bodyPr/>
          <a:lstStyle/>
          <a:p>
            <a:fld id="{FE59B8A9-1EC3-4001-B119-FB6D58899E55}" type="datetimeFigureOut">
              <a:rPr kumimoji="1" lang="ja-JP" altLang="en-US" smtClean="0"/>
              <a:t>2022/5/14</a:t>
            </a:fld>
            <a:endParaRPr kumimoji="1" lang="ja-JP" altLang="en-US"/>
          </a:p>
        </p:txBody>
      </p:sp>
      <p:sp>
        <p:nvSpPr>
          <p:cNvPr id="3" name="フッター プレースホルダー 2">
            <a:extLst>
              <a:ext uri="{FF2B5EF4-FFF2-40B4-BE49-F238E27FC236}">
                <a16:creationId xmlns:a16="http://schemas.microsoft.com/office/drawing/2014/main" id="{0D072B2D-7971-4DA4-9BB6-AAE33751852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A8019D0-75A4-44DE-82DE-E1A391389D01}"/>
              </a:ext>
            </a:extLst>
          </p:cNvPr>
          <p:cNvSpPr>
            <a:spLocks noGrp="1"/>
          </p:cNvSpPr>
          <p:nvPr>
            <p:ph type="sldNum" sz="quarter" idx="12"/>
          </p:nvPr>
        </p:nvSpPr>
        <p:spPr/>
        <p:txBody>
          <a:bodyPr/>
          <a:lstStyle/>
          <a:p>
            <a:fld id="{AC32AB9D-B505-4CF0-9232-3EA07BD74EDB}" type="slidenum">
              <a:rPr kumimoji="1" lang="ja-JP" altLang="en-US" smtClean="0"/>
              <a:t>‹#›</a:t>
            </a:fld>
            <a:endParaRPr kumimoji="1" lang="ja-JP" altLang="en-US"/>
          </a:p>
        </p:txBody>
      </p:sp>
    </p:spTree>
    <p:extLst>
      <p:ext uri="{BB962C8B-B14F-4D97-AF65-F5344CB8AC3E}">
        <p14:creationId xmlns:p14="http://schemas.microsoft.com/office/powerpoint/2010/main" val="210797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91CCCE-077F-4B4B-8574-7CE488BCB95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63F86E1-B90E-41CB-8E74-1E528F7AB89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704A60F-C6DE-43E7-9980-2BE111301AEB}"/>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5" name="フッター プレースホルダー 4">
            <a:extLst>
              <a:ext uri="{FF2B5EF4-FFF2-40B4-BE49-F238E27FC236}">
                <a16:creationId xmlns:a16="http://schemas.microsoft.com/office/drawing/2014/main" id="{B4DC4725-5E50-4F31-951B-890D8C0A20B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06AC9B5-02FC-4138-BBF9-FB74349D32DE}"/>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832190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DA70A9-00C4-4F03-A489-FAC398552FF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5E89284-1861-4550-811E-82E58E4C9F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3EC8D56-E3A8-4A5E-9AB7-7C56776CE359}"/>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5" name="フッター プレースホルダー 4">
            <a:extLst>
              <a:ext uri="{FF2B5EF4-FFF2-40B4-BE49-F238E27FC236}">
                <a16:creationId xmlns:a16="http://schemas.microsoft.com/office/drawing/2014/main" id="{1D3EC3E1-6393-4133-9AC7-3BE54AEA31C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4626BE0-3EAC-4F9F-9798-462FEFD04B5B}"/>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967066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843C80-7279-48BE-93F3-4CB2681CCA8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AB3C2ED-1BAD-487D-ABDF-35608E06B8F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D6D7CFF-0EC2-464E-BFD2-CE26E789137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43F0578-72E7-49C4-9F3B-5430A71CBACA}"/>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6" name="フッター プレースホルダー 5">
            <a:extLst>
              <a:ext uri="{FF2B5EF4-FFF2-40B4-BE49-F238E27FC236}">
                <a16:creationId xmlns:a16="http://schemas.microsoft.com/office/drawing/2014/main" id="{DB127F00-A836-4B2A-B749-A361FD7FE79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FBF34C6-AA7C-49A5-9EED-D80F59AF6625}"/>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273651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39A141-DFFB-4891-94A3-E9D1A48BFD4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341092-9534-4AC7-89EE-B7FAEA5287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ED64353-3FA2-4275-9848-9F2474B9417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8411C4C-01CC-4BCF-9530-23EC0058B7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5F09D67-48BC-463E-8D05-8558713DD33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E94B186-F895-4959-A582-61F0595D5A61}"/>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8" name="フッター プレースホルダー 7">
            <a:extLst>
              <a:ext uri="{FF2B5EF4-FFF2-40B4-BE49-F238E27FC236}">
                <a16:creationId xmlns:a16="http://schemas.microsoft.com/office/drawing/2014/main" id="{087F5F21-5F62-42CC-A859-0CD08C10AF3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A970124-624A-4184-9868-A6B08D316D01}"/>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518182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607AAD-64B2-488A-9358-68A177705AE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91BCF32-6220-4456-A858-643A64024E53}"/>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4" name="フッター プレースホルダー 3">
            <a:extLst>
              <a:ext uri="{FF2B5EF4-FFF2-40B4-BE49-F238E27FC236}">
                <a16:creationId xmlns:a16="http://schemas.microsoft.com/office/drawing/2014/main" id="{0ADFF6E3-4CC1-4AFD-9345-11D87BA1BDA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62B5649-7157-4B0E-9092-89E9D0DC7944}"/>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2081407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528AB11-F22D-4E1D-92CC-CD25BD6CFBFF}"/>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3" name="フッター プレースホルダー 2">
            <a:extLst>
              <a:ext uri="{FF2B5EF4-FFF2-40B4-BE49-F238E27FC236}">
                <a16:creationId xmlns:a16="http://schemas.microsoft.com/office/drawing/2014/main" id="{FCC4DE59-E614-4677-B4CD-FE6359D2F56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9D8363-0AB5-4BDD-93AF-F5BA9E1C0F1A}"/>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3844517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26AA-29CA-45F1-A2FA-33B36D76EB8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8CC6239-9631-4803-AB1E-CD4001486C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1D4582E-9968-4587-8026-9BD55472B7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D04D322-2530-499E-BF73-54F19B30C19C}"/>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6" name="フッター プレースホルダー 5">
            <a:extLst>
              <a:ext uri="{FF2B5EF4-FFF2-40B4-BE49-F238E27FC236}">
                <a16:creationId xmlns:a16="http://schemas.microsoft.com/office/drawing/2014/main" id="{2BBABB45-8120-4707-BF41-3D0FBB751DB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E03D923-591A-4791-B022-5B2E690FA978}"/>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661773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3EEB5E-0B78-457C-96AA-08BE1F9BC14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38678C7-5C06-4ED6-9F0C-A4B3A35AB8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230FFBF-3EC8-4415-B88E-B5760083E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E37EBB9-AA8F-4882-A6D9-D917A29B6667}"/>
              </a:ext>
            </a:extLst>
          </p:cNvPr>
          <p:cNvSpPr>
            <a:spLocks noGrp="1"/>
          </p:cNvSpPr>
          <p:nvPr>
            <p:ph type="dt" sz="half" idx="10"/>
          </p:nvPr>
        </p:nvSpPr>
        <p:spPr/>
        <p:txBody>
          <a:bodyPr/>
          <a:lstStyle/>
          <a:p>
            <a:fld id="{999EC671-ABB1-4C4C-9490-29F1217E2B86}" type="datetimeFigureOut">
              <a:rPr kumimoji="1" lang="ja-JP" altLang="en-US" smtClean="0"/>
              <a:t>2022/5/14</a:t>
            </a:fld>
            <a:endParaRPr kumimoji="1" lang="ja-JP" altLang="en-US"/>
          </a:p>
        </p:txBody>
      </p:sp>
      <p:sp>
        <p:nvSpPr>
          <p:cNvPr id="6" name="フッター プレースホルダー 5">
            <a:extLst>
              <a:ext uri="{FF2B5EF4-FFF2-40B4-BE49-F238E27FC236}">
                <a16:creationId xmlns:a16="http://schemas.microsoft.com/office/drawing/2014/main" id="{5745F40A-F07D-4810-81DB-EFEF0740AA2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37A5C9D-C3C9-4311-92B2-6D74B904A278}"/>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3382853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688753D-D755-4810-8AE6-F16373D18A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A9F0D47-FD73-40C8-B1F4-B9BF39ACA8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7FED96C-56FC-48BF-BBC8-571E27CEA8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9EC671-ABB1-4C4C-9490-29F1217E2B86}" type="datetimeFigureOut">
              <a:rPr kumimoji="1" lang="ja-JP" altLang="en-US" smtClean="0"/>
              <a:t>2022/5/14</a:t>
            </a:fld>
            <a:endParaRPr kumimoji="1" lang="ja-JP" altLang="en-US"/>
          </a:p>
        </p:txBody>
      </p:sp>
      <p:sp>
        <p:nvSpPr>
          <p:cNvPr id="5" name="フッター プレースホルダー 4">
            <a:extLst>
              <a:ext uri="{FF2B5EF4-FFF2-40B4-BE49-F238E27FC236}">
                <a16:creationId xmlns:a16="http://schemas.microsoft.com/office/drawing/2014/main" id="{D90D1A61-864E-4DC6-B9A2-5C3E827618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62B3DE1-5406-4161-A332-3C37CCE71F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444110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96F8C13-B1F1-48E6-A14C-E2C1D214BD0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879D01F-E44B-4317-A81D-F9B3EC0F06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E06A558-DC24-4ECA-B3F2-9F0C2D5016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59B8A9-1EC3-4001-B119-FB6D58899E55}" type="datetimeFigureOut">
              <a:rPr kumimoji="1" lang="ja-JP" altLang="en-US" smtClean="0"/>
              <a:t>2022/5/14</a:t>
            </a:fld>
            <a:endParaRPr kumimoji="1" lang="ja-JP" altLang="en-US"/>
          </a:p>
        </p:txBody>
      </p:sp>
      <p:sp>
        <p:nvSpPr>
          <p:cNvPr id="5" name="フッター プレースホルダー 4">
            <a:extLst>
              <a:ext uri="{FF2B5EF4-FFF2-40B4-BE49-F238E27FC236}">
                <a16:creationId xmlns:a16="http://schemas.microsoft.com/office/drawing/2014/main" id="{D48859E4-5ECC-42AF-8582-A82DFA83CF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710B03-6E84-4F23-9165-EB47F45AFB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32AB9D-B505-4CF0-9232-3EA07BD74EDB}" type="slidenum">
              <a:rPr kumimoji="1" lang="ja-JP" altLang="en-US" smtClean="0"/>
              <a:t>‹#›</a:t>
            </a:fld>
            <a:endParaRPr kumimoji="1" lang="ja-JP" altLang="en-US"/>
          </a:p>
        </p:txBody>
      </p:sp>
    </p:spTree>
    <p:extLst>
      <p:ext uri="{BB962C8B-B14F-4D97-AF65-F5344CB8AC3E}">
        <p14:creationId xmlns:p14="http://schemas.microsoft.com/office/powerpoint/2010/main" val="1142729509"/>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sv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23.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DF5BA0E-9E07-4BD2-A74F-62DDC3149D8C}"/>
              </a:ext>
            </a:extLst>
          </p:cNvPr>
          <p:cNvSpPr txBox="1"/>
          <p:nvPr/>
        </p:nvSpPr>
        <p:spPr>
          <a:xfrm>
            <a:off x="1685165" y="2091831"/>
            <a:ext cx="8821670" cy="2057102"/>
          </a:xfrm>
          <a:prstGeom prst="rect">
            <a:avLst/>
          </a:prstGeom>
          <a:noFill/>
        </p:spPr>
        <p:txBody>
          <a:bodyPr wrap="square" rtlCol="0">
            <a:spAutoFit/>
          </a:bodyPr>
          <a:lstStyle/>
          <a:p>
            <a:pPr algn="ctr">
              <a:lnSpc>
                <a:spcPct val="150000"/>
              </a:lnSpc>
            </a:pPr>
            <a:r>
              <a:rPr kumimoji="1" lang="ja-JP" altLang="en-US" sz="3600" dirty="0">
                <a:latin typeface="UD デジタル 教科書体 NK-B" panose="02020700000000000000" pitchFamily="18" charset="-128"/>
                <a:ea typeface="UD デジタル 教科書体 NK-B" panose="02020700000000000000" pitchFamily="18" charset="-128"/>
              </a:rPr>
              <a:t>創造原理①「二性性相」　</a:t>
            </a:r>
            <a:endParaRPr lang="en-US" altLang="ja-JP" sz="54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kumimoji="1" lang="ja-JP" altLang="en-US" sz="5400" dirty="0">
                <a:latin typeface="UD デジタル 教科書体 NK-B" panose="02020700000000000000" pitchFamily="18" charset="-128"/>
                <a:ea typeface="UD デジタル 教科書体 NK-B" panose="02020700000000000000" pitchFamily="18" charset="-128"/>
              </a:rPr>
              <a:t>すべては愛のために</a:t>
            </a:r>
          </a:p>
        </p:txBody>
      </p:sp>
      <p:sp>
        <p:nvSpPr>
          <p:cNvPr id="3" name="テキスト ボックス 2">
            <a:extLst>
              <a:ext uri="{FF2B5EF4-FFF2-40B4-BE49-F238E27FC236}">
                <a16:creationId xmlns:a16="http://schemas.microsoft.com/office/drawing/2014/main" id="{223F65E3-6A9F-7E6B-1483-2BD2DCD4BBEE}"/>
              </a:ext>
            </a:extLst>
          </p:cNvPr>
          <p:cNvSpPr txBox="1"/>
          <p:nvPr/>
        </p:nvSpPr>
        <p:spPr>
          <a:xfrm>
            <a:off x="3702165" y="2091831"/>
            <a:ext cx="4807654" cy="317553"/>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そう　　ぞう　 げん　　り　　　　　　　　　　　に　 せい  せい   そう</a:t>
            </a:r>
          </a:p>
        </p:txBody>
      </p:sp>
      <p:sp>
        <p:nvSpPr>
          <p:cNvPr id="4" name="テキスト ボックス 3">
            <a:extLst>
              <a:ext uri="{FF2B5EF4-FFF2-40B4-BE49-F238E27FC236}">
                <a16:creationId xmlns:a16="http://schemas.microsoft.com/office/drawing/2014/main" id="{034F563F-2B4F-3AAC-E36A-21F34F54E4A6}"/>
              </a:ext>
            </a:extLst>
          </p:cNvPr>
          <p:cNvSpPr txBox="1"/>
          <p:nvPr/>
        </p:nvSpPr>
        <p:spPr>
          <a:xfrm>
            <a:off x="5757108" y="3005849"/>
            <a:ext cx="1041898" cy="317553"/>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あい</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084031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897A618-A0C5-49D8-98C3-0AE0A7B9EADF}"/>
              </a:ext>
            </a:extLst>
          </p:cNvPr>
          <p:cNvSpPr txBox="1"/>
          <p:nvPr/>
        </p:nvSpPr>
        <p:spPr>
          <a:xfrm>
            <a:off x="651528" y="5325838"/>
            <a:ext cx="11187546" cy="1226105"/>
          </a:xfrm>
          <a:prstGeom prst="rect">
            <a:avLst/>
          </a:prstGeom>
          <a:noFill/>
        </p:spPr>
        <p:txBody>
          <a:bodyPr wrap="square" rtlCol="0">
            <a:spAutoFit/>
          </a:bodyPr>
          <a:lstStyle/>
          <a:p>
            <a:pPr>
              <a:lnSpc>
                <a:spcPct val="150000"/>
              </a:lnSpc>
            </a:pPr>
            <a:r>
              <a:rPr kumimoji="1" lang="ja-JP" altLang="en-US" sz="5400" dirty="0">
                <a:latin typeface="UD デジタル 教科書体 NK-B" panose="02020700000000000000" pitchFamily="18" charset="-128"/>
                <a:ea typeface="UD デジタル 教科書体 NK-B" panose="02020700000000000000" pitchFamily="18" charset="-128"/>
              </a:rPr>
              <a:t>すべての存在→</a:t>
            </a:r>
            <a:r>
              <a:rPr kumimoji="1" lang="ja-JP" altLang="en-US" sz="5400" dirty="0">
                <a:solidFill>
                  <a:srgbClr val="00B050"/>
                </a:solidFill>
                <a:latin typeface="UD デジタル 教科書体 NK-B" panose="02020700000000000000" pitchFamily="18" charset="-128"/>
                <a:ea typeface="UD デジタル 教科書体 NK-B" panose="02020700000000000000" pitchFamily="18" charset="-128"/>
              </a:rPr>
              <a:t>心と体からできている</a:t>
            </a:r>
            <a:endParaRPr kumimoji="1" lang="en-US" altLang="ja-JP" sz="3600" dirty="0">
              <a:solidFill>
                <a:srgbClr val="00B050"/>
              </a:solidFill>
              <a:latin typeface="UD デジタル 教科書体 NK-B" panose="02020700000000000000" pitchFamily="18" charset="-128"/>
              <a:ea typeface="UD デジタル 教科書体 NK-B" panose="02020700000000000000" pitchFamily="18" charset="-128"/>
            </a:endParaRPr>
          </a:p>
        </p:txBody>
      </p:sp>
      <p:pic>
        <p:nvPicPr>
          <p:cNvPr id="6" name="図 5" descr="座る, ミラー が含まれている画像&#10;&#10;自動的に生成された説明">
            <a:extLst>
              <a:ext uri="{FF2B5EF4-FFF2-40B4-BE49-F238E27FC236}">
                <a16:creationId xmlns:a16="http://schemas.microsoft.com/office/drawing/2014/main" id="{6F1E83D8-5C2C-4F22-BFA0-A28B1B7F5C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4345" y="1543225"/>
            <a:ext cx="2028080" cy="3466804"/>
          </a:xfrm>
          <a:prstGeom prst="rect">
            <a:avLst/>
          </a:prstGeom>
        </p:spPr>
      </p:pic>
      <p:sp>
        <p:nvSpPr>
          <p:cNvPr id="3" name="楕円 2">
            <a:extLst>
              <a:ext uri="{FF2B5EF4-FFF2-40B4-BE49-F238E27FC236}">
                <a16:creationId xmlns:a16="http://schemas.microsoft.com/office/drawing/2014/main" id="{A1563459-96CE-4BA9-96E1-90A15EB231E8}"/>
              </a:ext>
            </a:extLst>
          </p:cNvPr>
          <p:cNvSpPr/>
          <p:nvPr/>
        </p:nvSpPr>
        <p:spPr>
          <a:xfrm>
            <a:off x="1473330" y="2736501"/>
            <a:ext cx="2459605" cy="830998"/>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BDE95DB1-45C2-472D-8E59-DE9F0BC97FE7}"/>
              </a:ext>
            </a:extLst>
          </p:cNvPr>
          <p:cNvSpPr txBox="1"/>
          <p:nvPr/>
        </p:nvSpPr>
        <p:spPr>
          <a:xfrm>
            <a:off x="1473330" y="2820563"/>
            <a:ext cx="2459605" cy="830997"/>
          </a:xfrm>
          <a:prstGeom prst="rect">
            <a:avLst/>
          </a:prstGeom>
          <a:noFill/>
          <a:ln>
            <a:noFill/>
          </a:ln>
        </p:spPr>
        <p:txBody>
          <a:bodyPr wrap="square" rtlCol="0">
            <a:spAutoFit/>
          </a:bodyPr>
          <a:lstStyle/>
          <a:p>
            <a:r>
              <a:rPr lang="ja-JP" altLang="en-US" sz="4800" b="1" dirty="0">
                <a:latin typeface="UD デジタル 教科書体 NK-B" panose="02020700000000000000" pitchFamily="18" charset="-128"/>
                <a:ea typeface="UD デジタル 教科書体 NK-B" panose="02020700000000000000" pitchFamily="18" charset="-128"/>
              </a:rPr>
              <a:t>　心：体</a:t>
            </a:r>
            <a:endParaRPr lang="en-US" altLang="ja-JP" sz="4800" b="1"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AD91B58B-7C31-4E42-B975-4B7B8CCA23DC}"/>
              </a:ext>
            </a:extLst>
          </p:cNvPr>
          <p:cNvSpPr txBox="1"/>
          <p:nvPr/>
        </p:nvSpPr>
        <p:spPr>
          <a:xfrm>
            <a:off x="5364090" y="342896"/>
            <a:ext cx="2018925" cy="1200329"/>
          </a:xfrm>
          <a:prstGeom prst="rect">
            <a:avLst/>
          </a:prstGeom>
          <a:noFill/>
        </p:spPr>
        <p:txBody>
          <a:bodyPr wrap="square" rtlCol="0">
            <a:spAutoFit/>
          </a:bodyPr>
          <a:lstStyle/>
          <a:p>
            <a:r>
              <a:rPr kumimoji="1" lang="ja-JP" altLang="en-US" sz="7200" dirty="0">
                <a:latin typeface="UD デジタル 教科書体 NK-B" panose="02020700000000000000" pitchFamily="18" charset="-128"/>
                <a:ea typeface="UD デジタル 教科書体 NK-B" panose="02020700000000000000" pitchFamily="18" charset="-128"/>
              </a:rPr>
              <a:t>動物</a:t>
            </a:r>
          </a:p>
        </p:txBody>
      </p:sp>
      <p:sp>
        <p:nvSpPr>
          <p:cNvPr id="10" name="テキスト ボックス 9">
            <a:extLst>
              <a:ext uri="{FF2B5EF4-FFF2-40B4-BE49-F238E27FC236}">
                <a16:creationId xmlns:a16="http://schemas.microsoft.com/office/drawing/2014/main" id="{B9F753CA-31E7-4069-9E94-EC51347F306B}"/>
              </a:ext>
            </a:extLst>
          </p:cNvPr>
          <p:cNvSpPr txBox="1"/>
          <p:nvPr/>
        </p:nvSpPr>
        <p:spPr>
          <a:xfrm>
            <a:off x="9044680" y="342896"/>
            <a:ext cx="2018925" cy="1200329"/>
          </a:xfrm>
          <a:prstGeom prst="rect">
            <a:avLst/>
          </a:prstGeom>
          <a:noFill/>
        </p:spPr>
        <p:txBody>
          <a:bodyPr wrap="square" rtlCol="0">
            <a:spAutoFit/>
          </a:bodyPr>
          <a:lstStyle/>
          <a:p>
            <a:r>
              <a:rPr lang="ja-JP" altLang="en-US" sz="7200" dirty="0">
                <a:latin typeface="UD デジタル 教科書体 NK-B" panose="02020700000000000000" pitchFamily="18" charset="-128"/>
                <a:ea typeface="UD デジタル 教科書体 NK-B" panose="02020700000000000000" pitchFamily="18" charset="-128"/>
              </a:rPr>
              <a:t>植</a:t>
            </a:r>
            <a:r>
              <a:rPr kumimoji="1" lang="ja-JP" altLang="en-US" sz="7200" dirty="0">
                <a:latin typeface="UD デジタル 教科書体 NK-B" panose="02020700000000000000" pitchFamily="18" charset="-128"/>
                <a:ea typeface="UD デジタル 教科書体 NK-B" panose="02020700000000000000" pitchFamily="18" charset="-128"/>
              </a:rPr>
              <a:t>物</a:t>
            </a:r>
          </a:p>
        </p:txBody>
      </p:sp>
      <p:sp>
        <p:nvSpPr>
          <p:cNvPr id="11" name="テキスト ボックス 10">
            <a:extLst>
              <a:ext uri="{FF2B5EF4-FFF2-40B4-BE49-F238E27FC236}">
                <a16:creationId xmlns:a16="http://schemas.microsoft.com/office/drawing/2014/main" id="{D06029EE-3AB6-4E09-BDCD-A7861BD99113}"/>
              </a:ext>
            </a:extLst>
          </p:cNvPr>
          <p:cNvSpPr txBox="1"/>
          <p:nvPr/>
        </p:nvSpPr>
        <p:spPr>
          <a:xfrm>
            <a:off x="1604219" y="342896"/>
            <a:ext cx="2018925" cy="1200329"/>
          </a:xfrm>
          <a:prstGeom prst="rect">
            <a:avLst/>
          </a:prstGeom>
          <a:noFill/>
        </p:spPr>
        <p:txBody>
          <a:bodyPr wrap="square" rtlCol="0">
            <a:spAutoFit/>
          </a:bodyPr>
          <a:lstStyle/>
          <a:p>
            <a:r>
              <a:rPr kumimoji="1" lang="ja-JP" altLang="en-US" sz="7200" dirty="0">
                <a:latin typeface="UD デジタル 教科書体 NK-B" panose="02020700000000000000" pitchFamily="18" charset="-128"/>
                <a:ea typeface="UD デジタル 教科書体 NK-B" panose="02020700000000000000" pitchFamily="18" charset="-128"/>
              </a:rPr>
              <a:t>人間</a:t>
            </a:r>
          </a:p>
        </p:txBody>
      </p:sp>
      <p:pic>
        <p:nvPicPr>
          <p:cNvPr id="13" name="グラフィックス 12" descr="犬 枠線">
            <a:extLst>
              <a:ext uri="{FF2B5EF4-FFF2-40B4-BE49-F238E27FC236}">
                <a16:creationId xmlns:a16="http://schemas.microsoft.com/office/drawing/2014/main" id="{F3858E92-CE92-4521-BA1A-FBBE6F6FD91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14627" y="2149598"/>
            <a:ext cx="3565678" cy="3565678"/>
          </a:xfrm>
          <a:prstGeom prst="rect">
            <a:avLst/>
          </a:prstGeom>
        </p:spPr>
      </p:pic>
      <p:sp>
        <p:nvSpPr>
          <p:cNvPr id="16" name="楕円 15">
            <a:extLst>
              <a:ext uri="{FF2B5EF4-FFF2-40B4-BE49-F238E27FC236}">
                <a16:creationId xmlns:a16="http://schemas.microsoft.com/office/drawing/2014/main" id="{7195DAAA-154B-4AC5-AE74-21D0788DF91D}"/>
              </a:ext>
            </a:extLst>
          </p:cNvPr>
          <p:cNvSpPr/>
          <p:nvPr/>
        </p:nvSpPr>
        <p:spPr>
          <a:xfrm>
            <a:off x="4999703" y="3353133"/>
            <a:ext cx="2684207" cy="830998"/>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074CADB6-F15D-4F41-873F-BE1154E15B52}"/>
              </a:ext>
            </a:extLst>
          </p:cNvPr>
          <p:cNvSpPr txBox="1"/>
          <p:nvPr/>
        </p:nvSpPr>
        <p:spPr>
          <a:xfrm>
            <a:off x="4999703" y="3390841"/>
            <a:ext cx="2465603" cy="830997"/>
          </a:xfrm>
          <a:prstGeom prst="rect">
            <a:avLst/>
          </a:prstGeom>
          <a:noFill/>
        </p:spPr>
        <p:txBody>
          <a:bodyPr wrap="square" rtlCol="0">
            <a:spAutoFit/>
          </a:bodyPr>
          <a:lstStyle/>
          <a:p>
            <a:r>
              <a:rPr lang="ja-JP" altLang="en-US" sz="4800" b="1" dirty="0">
                <a:latin typeface="UD デジタル 教科書体 NK-B" panose="02020700000000000000" pitchFamily="18" charset="-128"/>
                <a:ea typeface="UD デジタル 教科書体 NK-B" panose="02020700000000000000" pitchFamily="18" charset="-128"/>
              </a:rPr>
              <a:t>　</a:t>
            </a:r>
            <a:r>
              <a:rPr lang="ja-JP" altLang="en-US" sz="3600" b="1" dirty="0">
                <a:latin typeface="UD デジタル 教科書体 NK-B" panose="02020700000000000000" pitchFamily="18" charset="-128"/>
                <a:ea typeface="UD デジタル 教科書体 NK-B" panose="02020700000000000000" pitchFamily="18" charset="-128"/>
              </a:rPr>
              <a:t>本能：体</a:t>
            </a:r>
            <a:endParaRPr lang="en-US" altLang="ja-JP" sz="4800" b="1" dirty="0">
              <a:latin typeface="UD デジタル 教科書体 NK-B" panose="02020700000000000000" pitchFamily="18" charset="-128"/>
              <a:ea typeface="UD デジタル 教科書体 NK-B" panose="02020700000000000000" pitchFamily="18" charset="-128"/>
            </a:endParaRPr>
          </a:p>
        </p:txBody>
      </p:sp>
      <p:pic>
        <p:nvPicPr>
          <p:cNvPr id="19" name="グラフィックス 18" descr="花 枠線">
            <a:extLst>
              <a:ext uri="{FF2B5EF4-FFF2-40B4-BE49-F238E27FC236}">
                <a16:creationId xmlns:a16="http://schemas.microsoft.com/office/drawing/2014/main" id="{999113D0-C81D-4678-9ACD-F91357EB866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696874" y="2193117"/>
            <a:ext cx="2875467" cy="2875467"/>
          </a:xfrm>
          <a:prstGeom prst="rect">
            <a:avLst/>
          </a:prstGeom>
        </p:spPr>
      </p:pic>
      <p:sp>
        <p:nvSpPr>
          <p:cNvPr id="17" name="楕円 16">
            <a:extLst>
              <a:ext uri="{FF2B5EF4-FFF2-40B4-BE49-F238E27FC236}">
                <a16:creationId xmlns:a16="http://schemas.microsoft.com/office/drawing/2014/main" id="{55E315D0-1DBE-42A4-ACB1-04E2EB1A0428}"/>
              </a:ext>
            </a:extLst>
          </p:cNvPr>
          <p:cNvSpPr/>
          <p:nvPr/>
        </p:nvSpPr>
        <p:spPr>
          <a:xfrm>
            <a:off x="9382781" y="3607292"/>
            <a:ext cx="1503652" cy="1040428"/>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EED8BD1E-643E-4840-A6AB-D619B7B41979}"/>
              </a:ext>
            </a:extLst>
          </p:cNvPr>
          <p:cNvSpPr txBox="1"/>
          <p:nvPr/>
        </p:nvSpPr>
        <p:spPr>
          <a:xfrm>
            <a:off x="9075122" y="3739136"/>
            <a:ext cx="2118969" cy="830997"/>
          </a:xfrm>
          <a:prstGeom prst="rect">
            <a:avLst/>
          </a:prstGeom>
          <a:noFill/>
        </p:spPr>
        <p:txBody>
          <a:bodyPr wrap="square" rtlCol="0">
            <a:spAutoFit/>
          </a:bodyPr>
          <a:lstStyle/>
          <a:p>
            <a:r>
              <a:rPr lang="ja-JP" altLang="en-US" sz="4800" b="1" dirty="0">
                <a:latin typeface="UD デジタル 教科書体 NK-B" panose="02020700000000000000" pitchFamily="18" charset="-128"/>
                <a:ea typeface="UD デジタル 教科書体 NK-B" panose="02020700000000000000" pitchFamily="18" charset="-128"/>
              </a:rPr>
              <a:t>　</a:t>
            </a:r>
            <a:r>
              <a:rPr lang="ja-JP" altLang="en-US" sz="3200" b="1" dirty="0">
                <a:latin typeface="UD デジタル 教科書体 NK-B" panose="02020700000000000000" pitchFamily="18" charset="-128"/>
                <a:ea typeface="UD デジタル 教科書体 NK-B" panose="02020700000000000000" pitchFamily="18" charset="-128"/>
              </a:rPr>
              <a:t>心 </a:t>
            </a:r>
            <a:r>
              <a:rPr lang="en-US" altLang="ja-JP" sz="3200" b="1" dirty="0">
                <a:latin typeface="UD デジタル 教科書体 NK-B" panose="02020700000000000000" pitchFamily="18" charset="-128"/>
                <a:ea typeface="UD デジタル 教科書体 NK-B" panose="02020700000000000000" pitchFamily="18" charset="-128"/>
              </a:rPr>
              <a:t>:</a:t>
            </a:r>
            <a:r>
              <a:rPr lang="ja-JP" altLang="en-US" sz="3200" b="1" dirty="0">
                <a:latin typeface="UD デジタル 教科書体 NK-B" panose="02020700000000000000" pitchFamily="18" charset="-128"/>
                <a:ea typeface="UD デジタル 教科書体 NK-B" panose="02020700000000000000" pitchFamily="18" charset="-128"/>
              </a:rPr>
              <a:t> 体</a:t>
            </a:r>
            <a:endParaRPr lang="en-US" altLang="ja-JP" sz="4800" b="1" dirty="0">
              <a:latin typeface="UD デジタル 教科書体 NK-B" panose="02020700000000000000" pitchFamily="18" charset="-128"/>
              <a:ea typeface="UD デジタル 教科書体 NK-B" panose="02020700000000000000" pitchFamily="18" charset="-128"/>
            </a:endParaRPr>
          </a:p>
        </p:txBody>
      </p:sp>
      <p:sp>
        <p:nvSpPr>
          <p:cNvPr id="18" name="テキスト ボックス 17">
            <a:extLst>
              <a:ext uri="{FF2B5EF4-FFF2-40B4-BE49-F238E27FC236}">
                <a16:creationId xmlns:a16="http://schemas.microsoft.com/office/drawing/2014/main" id="{29C1DEC9-09E0-A6DC-E1E4-F5B8F51261B1}"/>
              </a:ext>
            </a:extLst>
          </p:cNvPr>
          <p:cNvSpPr txBox="1"/>
          <p:nvPr/>
        </p:nvSpPr>
        <p:spPr>
          <a:xfrm>
            <a:off x="5601229" y="157052"/>
            <a:ext cx="188502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どう　　　　　　ぶつ</a:t>
            </a:r>
          </a:p>
        </p:txBody>
      </p:sp>
      <p:sp>
        <p:nvSpPr>
          <p:cNvPr id="20" name="テキスト ボックス 19">
            <a:extLst>
              <a:ext uri="{FF2B5EF4-FFF2-40B4-BE49-F238E27FC236}">
                <a16:creationId xmlns:a16="http://schemas.microsoft.com/office/drawing/2014/main" id="{2B27DD37-B58A-9C9A-A545-4C094D1C4891}"/>
              </a:ext>
            </a:extLst>
          </p:cNvPr>
          <p:cNvSpPr txBox="1"/>
          <p:nvPr/>
        </p:nvSpPr>
        <p:spPr>
          <a:xfrm>
            <a:off x="1907061" y="166916"/>
            <a:ext cx="15036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にん　　　　　げん</a:t>
            </a:r>
          </a:p>
        </p:txBody>
      </p:sp>
      <p:sp>
        <p:nvSpPr>
          <p:cNvPr id="21" name="テキスト ボックス 20">
            <a:extLst>
              <a:ext uri="{FF2B5EF4-FFF2-40B4-BE49-F238E27FC236}">
                <a16:creationId xmlns:a16="http://schemas.microsoft.com/office/drawing/2014/main" id="{39CBAA13-E37B-5796-A776-D978B3AD1BEE}"/>
              </a:ext>
            </a:extLst>
          </p:cNvPr>
          <p:cNvSpPr txBox="1"/>
          <p:nvPr/>
        </p:nvSpPr>
        <p:spPr>
          <a:xfrm>
            <a:off x="9317064" y="153838"/>
            <a:ext cx="15036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しょく　　　　　ぶつ</a:t>
            </a:r>
          </a:p>
        </p:txBody>
      </p:sp>
      <p:sp>
        <p:nvSpPr>
          <p:cNvPr id="22" name="テキスト ボックス 21">
            <a:extLst>
              <a:ext uri="{FF2B5EF4-FFF2-40B4-BE49-F238E27FC236}">
                <a16:creationId xmlns:a16="http://schemas.microsoft.com/office/drawing/2014/main" id="{CE4D4B72-FB63-E419-D18E-1CFFE79CADAA}"/>
              </a:ext>
            </a:extLst>
          </p:cNvPr>
          <p:cNvSpPr txBox="1"/>
          <p:nvPr/>
        </p:nvSpPr>
        <p:spPr>
          <a:xfrm>
            <a:off x="1936558" y="2732445"/>
            <a:ext cx="168658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こころ　　　　からだ</a:t>
            </a:r>
          </a:p>
        </p:txBody>
      </p:sp>
      <p:sp>
        <p:nvSpPr>
          <p:cNvPr id="23" name="テキスト ボックス 22">
            <a:extLst>
              <a:ext uri="{FF2B5EF4-FFF2-40B4-BE49-F238E27FC236}">
                <a16:creationId xmlns:a16="http://schemas.microsoft.com/office/drawing/2014/main" id="{871982AF-35B2-C5E5-0FA6-4BEF7EDDB7E1}"/>
              </a:ext>
            </a:extLst>
          </p:cNvPr>
          <p:cNvSpPr txBox="1"/>
          <p:nvPr/>
        </p:nvSpPr>
        <p:spPr>
          <a:xfrm>
            <a:off x="9441773" y="3782816"/>
            <a:ext cx="15036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こころ　　　からだ</a:t>
            </a:r>
          </a:p>
        </p:txBody>
      </p:sp>
      <p:sp>
        <p:nvSpPr>
          <p:cNvPr id="24" name="テキスト ボックス 23">
            <a:extLst>
              <a:ext uri="{FF2B5EF4-FFF2-40B4-BE49-F238E27FC236}">
                <a16:creationId xmlns:a16="http://schemas.microsoft.com/office/drawing/2014/main" id="{A8BEABE2-68F9-80AF-A5CE-C01B80E4AF60}"/>
              </a:ext>
            </a:extLst>
          </p:cNvPr>
          <p:cNvSpPr txBox="1"/>
          <p:nvPr/>
        </p:nvSpPr>
        <p:spPr>
          <a:xfrm>
            <a:off x="5431150" y="3323074"/>
            <a:ext cx="2234373"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ほんのう　　　　からだ</a:t>
            </a:r>
          </a:p>
        </p:txBody>
      </p:sp>
      <p:sp>
        <p:nvSpPr>
          <p:cNvPr id="25" name="テキスト ボックス 24">
            <a:extLst>
              <a:ext uri="{FF2B5EF4-FFF2-40B4-BE49-F238E27FC236}">
                <a16:creationId xmlns:a16="http://schemas.microsoft.com/office/drawing/2014/main" id="{6DAFDAF9-3DA4-801D-149B-75582D6042CE}"/>
              </a:ext>
            </a:extLst>
          </p:cNvPr>
          <p:cNvSpPr txBox="1"/>
          <p:nvPr/>
        </p:nvSpPr>
        <p:spPr>
          <a:xfrm>
            <a:off x="3449468" y="5454143"/>
            <a:ext cx="4119074" cy="3053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そん　　　ざい　　　　　　　　　　こころ　　　　　　　 からだ</a:t>
            </a:r>
          </a:p>
        </p:txBody>
      </p:sp>
    </p:spTree>
    <p:extLst>
      <p:ext uri="{BB962C8B-B14F-4D97-AF65-F5344CB8AC3E}">
        <p14:creationId xmlns:p14="http://schemas.microsoft.com/office/powerpoint/2010/main" val="3254500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楕円 2">
            <a:extLst>
              <a:ext uri="{FF2B5EF4-FFF2-40B4-BE49-F238E27FC236}">
                <a16:creationId xmlns:a16="http://schemas.microsoft.com/office/drawing/2014/main" id="{C076953C-9457-4C79-BC3F-D7B487422C71}"/>
              </a:ext>
            </a:extLst>
          </p:cNvPr>
          <p:cNvSpPr/>
          <p:nvPr/>
        </p:nvSpPr>
        <p:spPr>
          <a:xfrm>
            <a:off x="2568947" y="3952566"/>
            <a:ext cx="7350150" cy="2625213"/>
          </a:xfrm>
          <a:prstGeom prst="ellipse">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Picture 2">
            <a:extLst>
              <a:ext uri="{FF2B5EF4-FFF2-40B4-BE49-F238E27FC236}">
                <a16:creationId xmlns:a16="http://schemas.microsoft.com/office/drawing/2014/main" id="{323230D2-E44F-499D-8BEB-54ADE3968D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816" y="151786"/>
            <a:ext cx="4582915" cy="4235859"/>
          </a:xfrm>
          <a:prstGeom prst="rect">
            <a:avLst/>
          </a:prstGeom>
          <a:noFill/>
          <a:extLst>
            <a:ext uri="{909E8E84-426E-40DD-AFC4-6F175D3DCCD1}">
              <a14:hiddenFill xmlns:a14="http://schemas.microsoft.com/office/drawing/2010/main">
                <a:solidFill>
                  <a:srgbClr val="FFFFFF"/>
                </a:solidFill>
              </a14:hiddenFill>
            </a:ext>
          </a:extLst>
        </p:spPr>
      </p:pic>
      <p:cxnSp>
        <p:nvCxnSpPr>
          <p:cNvPr id="5" name="直線コネクタ 4">
            <a:extLst>
              <a:ext uri="{FF2B5EF4-FFF2-40B4-BE49-F238E27FC236}">
                <a16:creationId xmlns:a16="http://schemas.microsoft.com/office/drawing/2014/main" id="{9F2022A8-553E-4B94-8470-895E52C5B728}"/>
              </a:ext>
            </a:extLst>
          </p:cNvPr>
          <p:cNvCxnSpPr>
            <a:cxnSpLocks/>
            <a:stCxn id="3" idx="4"/>
          </p:cNvCxnSpPr>
          <p:nvPr/>
        </p:nvCxnSpPr>
        <p:spPr>
          <a:xfrm>
            <a:off x="6244022" y="6577779"/>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17C1E506-3418-471E-804D-9575BA04F540}"/>
              </a:ext>
            </a:extLst>
          </p:cNvPr>
          <p:cNvCxnSpPr>
            <a:cxnSpLocks/>
            <a:stCxn id="3" idx="4"/>
          </p:cNvCxnSpPr>
          <p:nvPr/>
        </p:nvCxnSpPr>
        <p:spPr>
          <a:xfrm flipH="1" flipV="1">
            <a:off x="6223819" y="3952566"/>
            <a:ext cx="20203" cy="26252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9310A284-0D16-4DCA-8314-8DEDA36BFF8D}"/>
              </a:ext>
            </a:extLst>
          </p:cNvPr>
          <p:cNvSpPr txBox="1"/>
          <p:nvPr/>
        </p:nvSpPr>
        <p:spPr>
          <a:xfrm>
            <a:off x="3670841" y="4520377"/>
            <a:ext cx="5515792" cy="1862048"/>
          </a:xfrm>
          <a:prstGeom prst="rect">
            <a:avLst/>
          </a:prstGeom>
          <a:noFill/>
        </p:spPr>
        <p:txBody>
          <a:bodyPr wrap="square" rtlCol="0">
            <a:spAutoFit/>
          </a:bodyPr>
          <a:lstStyle/>
          <a:p>
            <a:r>
              <a:rPr lang="ja-JP" altLang="en-US" sz="4800" b="1" dirty="0">
                <a:latin typeface="UD デジタル 教科書体 NK-B" panose="02020700000000000000" pitchFamily="18" charset="-128"/>
                <a:ea typeface="UD デジタル 教科書体 NK-B" panose="02020700000000000000" pitchFamily="18" charset="-128"/>
              </a:rPr>
              <a:t>　</a:t>
            </a:r>
            <a:r>
              <a:rPr lang="ja-JP" altLang="en-US" sz="11500" b="1" dirty="0">
                <a:latin typeface="UD デジタル 教科書体 NK-B" panose="02020700000000000000" pitchFamily="18" charset="-128"/>
                <a:ea typeface="UD デジタル 教科書体 NK-B" panose="02020700000000000000" pitchFamily="18" charset="-128"/>
              </a:rPr>
              <a:t>心　 体</a:t>
            </a:r>
            <a:endParaRPr lang="en-US" altLang="ja-JP" sz="4800" b="1" dirty="0">
              <a:latin typeface="UD デジタル 教科書体 NK-B" panose="02020700000000000000" pitchFamily="18" charset="-128"/>
              <a:ea typeface="UD デジタル 教科書体 NK-B" panose="02020700000000000000" pitchFamily="18" charset="-128"/>
            </a:endParaRPr>
          </a:p>
        </p:txBody>
      </p:sp>
      <p:sp>
        <p:nvSpPr>
          <p:cNvPr id="12" name="四角形: 角を丸くする 11">
            <a:extLst>
              <a:ext uri="{FF2B5EF4-FFF2-40B4-BE49-F238E27FC236}">
                <a16:creationId xmlns:a16="http://schemas.microsoft.com/office/drawing/2014/main" id="{EB7A5530-5B32-4C9E-B8AA-E388EADBD1FA}"/>
              </a:ext>
            </a:extLst>
          </p:cNvPr>
          <p:cNvSpPr/>
          <p:nvPr/>
        </p:nvSpPr>
        <p:spPr>
          <a:xfrm>
            <a:off x="5279922" y="4055808"/>
            <a:ext cx="1887794" cy="76691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a:latin typeface="UD デジタル 教科書体 NK-B" panose="02020700000000000000" pitchFamily="18" charset="-128"/>
                <a:ea typeface="UD デジタル 教科書体 NK-B" panose="02020700000000000000" pitchFamily="18" charset="-128"/>
              </a:rPr>
              <a:t>世界</a:t>
            </a:r>
          </a:p>
        </p:txBody>
      </p:sp>
      <p:sp>
        <p:nvSpPr>
          <p:cNvPr id="9" name="テキスト ボックス 8">
            <a:extLst>
              <a:ext uri="{FF2B5EF4-FFF2-40B4-BE49-F238E27FC236}">
                <a16:creationId xmlns:a16="http://schemas.microsoft.com/office/drawing/2014/main" id="{8EE476F7-B3A8-81EF-BA80-BF758924427C}"/>
              </a:ext>
            </a:extLst>
          </p:cNvPr>
          <p:cNvSpPr txBox="1"/>
          <p:nvPr/>
        </p:nvSpPr>
        <p:spPr>
          <a:xfrm>
            <a:off x="4528095" y="4387646"/>
            <a:ext cx="3583517"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こころ　　　　　　　　　　　　　　　　　　　　　　からだ</a:t>
            </a:r>
          </a:p>
        </p:txBody>
      </p:sp>
    </p:spTree>
    <p:extLst>
      <p:ext uri="{BB962C8B-B14F-4D97-AF65-F5344CB8AC3E}">
        <p14:creationId xmlns:p14="http://schemas.microsoft.com/office/powerpoint/2010/main" val="3662310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開く, 光, 大きい, 空気 が含まれている画像&#10;&#10;自動的に生成された説明">
            <a:extLst>
              <a:ext uri="{FF2B5EF4-FFF2-40B4-BE49-F238E27FC236}">
                <a16:creationId xmlns:a16="http://schemas.microsoft.com/office/drawing/2014/main" id="{13F7BA59-9CB0-4012-AAC4-9966F336F6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3859" y="1027058"/>
            <a:ext cx="2844281" cy="2844281"/>
          </a:xfrm>
          <a:prstGeom prst="rect">
            <a:avLst/>
          </a:prstGeom>
        </p:spPr>
      </p:pic>
      <p:pic>
        <p:nvPicPr>
          <p:cNvPr id="5" name="図 4" descr="テレビゲームのキャラクターの人形&#10;&#10;低い精度で自動的に生成された説明">
            <a:extLst>
              <a:ext uri="{FF2B5EF4-FFF2-40B4-BE49-F238E27FC236}">
                <a16:creationId xmlns:a16="http://schemas.microsoft.com/office/drawing/2014/main" id="{2332B726-2E90-45EE-8A53-3F7666E72F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058" y="688642"/>
            <a:ext cx="2911443" cy="3020953"/>
          </a:xfrm>
          <a:prstGeom prst="rect">
            <a:avLst/>
          </a:prstGeom>
        </p:spPr>
      </p:pic>
      <p:pic>
        <p:nvPicPr>
          <p:cNvPr id="7" name="図 6" descr="花, ウニ, クマ が含まれている画像&#10;&#10;自動的に生成された説明">
            <a:extLst>
              <a:ext uri="{FF2B5EF4-FFF2-40B4-BE49-F238E27FC236}">
                <a16:creationId xmlns:a16="http://schemas.microsoft.com/office/drawing/2014/main" id="{871C4546-1397-47F1-9252-A7F8F28607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29233" y="878843"/>
            <a:ext cx="2699544" cy="2699544"/>
          </a:xfrm>
          <a:prstGeom prst="rect">
            <a:avLst/>
          </a:prstGeom>
        </p:spPr>
      </p:pic>
      <p:sp>
        <p:nvSpPr>
          <p:cNvPr id="8" name="テキスト ボックス 7">
            <a:extLst>
              <a:ext uri="{FF2B5EF4-FFF2-40B4-BE49-F238E27FC236}">
                <a16:creationId xmlns:a16="http://schemas.microsoft.com/office/drawing/2014/main" id="{F50B4F00-2724-42DD-910A-573D8E7E42E1}"/>
              </a:ext>
            </a:extLst>
          </p:cNvPr>
          <p:cNvSpPr txBox="1"/>
          <p:nvPr/>
        </p:nvSpPr>
        <p:spPr>
          <a:xfrm>
            <a:off x="803058" y="5191999"/>
            <a:ext cx="10811426" cy="1100109"/>
          </a:xfrm>
          <a:prstGeom prst="rect">
            <a:avLst/>
          </a:prstGeom>
          <a:noFill/>
        </p:spPr>
        <p:txBody>
          <a:bodyPr wrap="square" rtlCol="0">
            <a:spAutoFit/>
          </a:bodyPr>
          <a:lstStyle/>
          <a:p>
            <a:pPr>
              <a:lnSpc>
                <a:spcPct val="150000"/>
              </a:lnSpc>
            </a:pPr>
            <a:r>
              <a:rPr kumimoji="1" lang="ja-JP" altLang="en-US" sz="4800" dirty="0">
                <a:latin typeface="UD デジタル 教科書体 NK-B" panose="02020700000000000000" pitchFamily="18" charset="-128"/>
                <a:ea typeface="UD デジタル 教科書体 NK-B" panose="02020700000000000000" pitchFamily="18" charset="-128"/>
              </a:rPr>
              <a:t>すべての存在</a:t>
            </a:r>
            <a:r>
              <a:rPr kumimoji="1" lang="ja-JP" altLang="en-US" sz="4800" dirty="0">
                <a:solidFill>
                  <a:srgbClr val="00B050"/>
                </a:solidFill>
                <a:latin typeface="UD デジタル 教科書体 NK-B" panose="02020700000000000000" pitchFamily="18" charset="-128"/>
                <a:ea typeface="UD デジタル 教科書体 NK-B" panose="02020700000000000000" pitchFamily="18" charset="-128"/>
              </a:rPr>
              <a:t>→二つ</a:t>
            </a:r>
            <a:r>
              <a:rPr kumimoji="1" lang="en-US" altLang="ja-JP" sz="4800" dirty="0">
                <a:solidFill>
                  <a:srgbClr val="00B050"/>
                </a:solidFill>
                <a:latin typeface="UD デジタル 教科書体 NK-B" panose="02020700000000000000" pitchFamily="18" charset="-128"/>
                <a:ea typeface="UD デジタル 教科書体 NK-B" panose="02020700000000000000" pitchFamily="18" charset="-128"/>
              </a:rPr>
              <a:t>(</a:t>
            </a:r>
            <a:r>
              <a:rPr kumimoji="1" lang="ja-JP" altLang="en-US" sz="4800" dirty="0">
                <a:solidFill>
                  <a:srgbClr val="00B050"/>
                </a:solidFill>
                <a:latin typeface="UD デジタル 教科書体 NK-B" panose="02020700000000000000" pitchFamily="18" charset="-128"/>
                <a:ea typeface="UD デジタル 教科書体 NK-B" panose="02020700000000000000" pitchFamily="18" charset="-128"/>
              </a:rPr>
              <a:t>ペア</a:t>
            </a:r>
            <a:r>
              <a:rPr kumimoji="1" lang="en-US" altLang="ja-JP" sz="4800" dirty="0">
                <a:solidFill>
                  <a:srgbClr val="00B050"/>
                </a:solidFill>
                <a:latin typeface="UD デジタル 教科書体 NK-B" panose="02020700000000000000" pitchFamily="18" charset="-128"/>
                <a:ea typeface="UD デジタル 教科書体 NK-B" panose="02020700000000000000" pitchFamily="18" charset="-128"/>
              </a:rPr>
              <a:t>)</a:t>
            </a:r>
            <a:r>
              <a:rPr kumimoji="1" lang="ja-JP" altLang="en-US" sz="4800" dirty="0">
                <a:solidFill>
                  <a:srgbClr val="00B050"/>
                </a:solidFill>
                <a:latin typeface="UD デジタル 教科書体 NK-B" panose="02020700000000000000" pitchFamily="18" charset="-128"/>
                <a:ea typeface="UD デジタル 教科書体 NK-B" panose="02020700000000000000" pitchFamily="18" charset="-128"/>
              </a:rPr>
              <a:t>でできている</a:t>
            </a:r>
            <a:endParaRPr kumimoji="1" lang="en-US" altLang="ja-JP" sz="3200" dirty="0">
              <a:solidFill>
                <a:srgbClr val="00B050"/>
              </a:solidFill>
              <a:latin typeface="UD デジタル 教科書体 NK-B" panose="02020700000000000000" pitchFamily="18" charset="-128"/>
              <a:ea typeface="UD デジタル 教科書体 NK-B" panose="02020700000000000000" pitchFamily="18" charset="-128"/>
            </a:endParaRPr>
          </a:p>
        </p:txBody>
      </p:sp>
      <p:sp>
        <p:nvSpPr>
          <p:cNvPr id="10" name="テキスト ボックス 9">
            <a:extLst>
              <a:ext uri="{FF2B5EF4-FFF2-40B4-BE49-F238E27FC236}">
                <a16:creationId xmlns:a16="http://schemas.microsoft.com/office/drawing/2014/main" id="{5BB96D74-CA6C-4331-89AD-3E3568029756}"/>
              </a:ext>
            </a:extLst>
          </p:cNvPr>
          <p:cNvSpPr txBox="1"/>
          <p:nvPr/>
        </p:nvSpPr>
        <p:spPr>
          <a:xfrm>
            <a:off x="803058" y="4062257"/>
            <a:ext cx="1796523" cy="769441"/>
          </a:xfrm>
          <a:prstGeom prst="rect">
            <a:avLst/>
          </a:prstGeom>
          <a:noFill/>
        </p:spPr>
        <p:txBody>
          <a:bodyPr wrap="square" rtlCol="0">
            <a:spAutoFit/>
          </a:bodyPr>
          <a:lstStyle/>
          <a:p>
            <a:r>
              <a:rPr lang="ja-JP" altLang="en-US" sz="4400" b="1" dirty="0">
                <a:solidFill>
                  <a:srgbClr val="0070C0"/>
                </a:solidFill>
                <a:latin typeface="UD デジタル 教科書体 NK-B" panose="02020700000000000000" pitchFamily="18" charset="-128"/>
                <a:ea typeface="UD デジタル 教科書体 NK-B" panose="02020700000000000000" pitchFamily="18" charset="-128"/>
              </a:rPr>
              <a:t>男性</a:t>
            </a:r>
            <a:endParaRPr lang="en-US" altLang="ja-JP" sz="4400" b="1" dirty="0">
              <a:solidFill>
                <a:srgbClr val="0070C0"/>
              </a:solidFill>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11338E0F-1D48-4485-A180-AA584A0903F8}"/>
              </a:ext>
            </a:extLst>
          </p:cNvPr>
          <p:cNvSpPr txBox="1"/>
          <p:nvPr/>
        </p:nvSpPr>
        <p:spPr>
          <a:xfrm>
            <a:off x="2444940" y="4037566"/>
            <a:ext cx="1796523" cy="769441"/>
          </a:xfrm>
          <a:prstGeom prst="rect">
            <a:avLst/>
          </a:prstGeom>
          <a:noFill/>
        </p:spPr>
        <p:txBody>
          <a:bodyPr wrap="square" rtlCol="0">
            <a:spAutoFit/>
          </a:bodyPr>
          <a:lstStyle/>
          <a:p>
            <a:r>
              <a:rPr lang="ja-JP" altLang="en-US" sz="4400" b="1" dirty="0">
                <a:solidFill>
                  <a:srgbClr val="FF0000"/>
                </a:solidFill>
                <a:latin typeface="UD デジタル 教科書体 NK-B" panose="02020700000000000000" pitchFamily="18" charset="-128"/>
                <a:ea typeface="UD デジタル 教科書体 NK-B" panose="02020700000000000000" pitchFamily="18" charset="-128"/>
              </a:rPr>
              <a:t>女性</a:t>
            </a:r>
            <a:endParaRPr lang="en-US" altLang="ja-JP" sz="4400" b="1"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12" name="テキスト ボックス 11">
            <a:extLst>
              <a:ext uri="{FF2B5EF4-FFF2-40B4-BE49-F238E27FC236}">
                <a16:creationId xmlns:a16="http://schemas.microsoft.com/office/drawing/2014/main" id="{3F8C8963-DC65-4F25-AF5F-A2DD536F96DE}"/>
              </a:ext>
            </a:extLst>
          </p:cNvPr>
          <p:cNvSpPr txBox="1"/>
          <p:nvPr/>
        </p:nvSpPr>
        <p:spPr>
          <a:xfrm>
            <a:off x="4080268" y="3969695"/>
            <a:ext cx="3452407" cy="830997"/>
          </a:xfrm>
          <a:prstGeom prst="rect">
            <a:avLst/>
          </a:prstGeom>
          <a:noFill/>
        </p:spPr>
        <p:txBody>
          <a:bodyPr wrap="square" rtlCol="0">
            <a:spAutoFit/>
          </a:bodyPr>
          <a:lstStyle/>
          <a:p>
            <a:r>
              <a:rPr lang="ja-JP" altLang="en-US" sz="4800" b="1" dirty="0">
                <a:latin typeface="UD デジタル 教科書体 NK-B" panose="02020700000000000000" pitchFamily="18" charset="-128"/>
                <a:ea typeface="UD デジタル 教科書体 NK-B" panose="02020700000000000000" pitchFamily="18" charset="-128"/>
              </a:rPr>
              <a:t>　　</a:t>
            </a:r>
            <a:r>
              <a:rPr lang="ja-JP" altLang="en-US" sz="4400" b="1" dirty="0">
                <a:solidFill>
                  <a:srgbClr val="0070C0"/>
                </a:solidFill>
                <a:latin typeface="UD デジタル 教科書体 NK-B" panose="02020700000000000000" pitchFamily="18" charset="-128"/>
                <a:ea typeface="UD デジタル 教科書体 NK-B" panose="02020700000000000000" pitchFamily="18" charset="-128"/>
              </a:rPr>
              <a:t>オス　</a:t>
            </a:r>
            <a:r>
              <a:rPr lang="ja-JP" altLang="en-US" sz="4400" b="1" dirty="0">
                <a:latin typeface="UD デジタル 教科書体 NK-B" panose="02020700000000000000" pitchFamily="18" charset="-128"/>
                <a:ea typeface="UD デジタル 教科書体 NK-B" panose="02020700000000000000" pitchFamily="18" charset="-128"/>
              </a:rPr>
              <a:t>　</a:t>
            </a:r>
            <a:r>
              <a:rPr lang="ja-JP" altLang="en-US" sz="4400" b="1" dirty="0">
                <a:solidFill>
                  <a:srgbClr val="FF0000"/>
                </a:solidFill>
                <a:latin typeface="UD デジタル 教科書体 NK-B" panose="02020700000000000000" pitchFamily="18" charset="-128"/>
                <a:ea typeface="UD デジタル 教科書体 NK-B" panose="02020700000000000000" pitchFamily="18" charset="-128"/>
              </a:rPr>
              <a:t>メス</a:t>
            </a:r>
            <a:endParaRPr lang="en-US" altLang="ja-JP" sz="4800" b="1"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13" name="テキスト ボックス 12">
            <a:extLst>
              <a:ext uri="{FF2B5EF4-FFF2-40B4-BE49-F238E27FC236}">
                <a16:creationId xmlns:a16="http://schemas.microsoft.com/office/drawing/2014/main" id="{ED15C710-9419-4ADC-93AC-90CBC4F0E919}"/>
              </a:ext>
            </a:extLst>
          </p:cNvPr>
          <p:cNvSpPr txBox="1"/>
          <p:nvPr/>
        </p:nvSpPr>
        <p:spPr>
          <a:xfrm>
            <a:off x="8229233" y="4031250"/>
            <a:ext cx="4522733" cy="707886"/>
          </a:xfrm>
          <a:prstGeom prst="rect">
            <a:avLst/>
          </a:prstGeom>
          <a:noFill/>
        </p:spPr>
        <p:txBody>
          <a:bodyPr wrap="square" rtlCol="0">
            <a:spAutoFit/>
          </a:bodyPr>
          <a:lstStyle/>
          <a:p>
            <a:r>
              <a:rPr lang="ja-JP" altLang="en-US" sz="4000" b="1" dirty="0">
                <a:solidFill>
                  <a:srgbClr val="0070C0"/>
                </a:solidFill>
                <a:latin typeface="UD デジタル 教科書体 NK-B" panose="02020700000000000000" pitchFamily="18" charset="-128"/>
                <a:ea typeface="UD デジタル 教科書体 NK-B" panose="02020700000000000000" pitchFamily="18" charset="-128"/>
              </a:rPr>
              <a:t>オシベ　</a:t>
            </a:r>
            <a:r>
              <a:rPr lang="ja-JP" altLang="en-US" sz="4000" b="1" dirty="0">
                <a:solidFill>
                  <a:srgbClr val="FF0000"/>
                </a:solidFill>
                <a:latin typeface="UD デジタル 教科書体 NK-B" panose="02020700000000000000" pitchFamily="18" charset="-128"/>
                <a:ea typeface="UD デジタル 教科書体 NK-B" panose="02020700000000000000" pitchFamily="18" charset="-128"/>
              </a:rPr>
              <a:t>メシベ</a:t>
            </a:r>
            <a:endParaRPr lang="en-US" altLang="ja-JP" sz="4000" b="1"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14" name="テキスト ボックス 13">
            <a:extLst>
              <a:ext uri="{FF2B5EF4-FFF2-40B4-BE49-F238E27FC236}">
                <a16:creationId xmlns:a16="http://schemas.microsoft.com/office/drawing/2014/main" id="{34241D85-FEDD-AC47-1CC6-7C75BF8BEDB0}"/>
              </a:ext>
            </a:extLst>
          </p:cNvPr>
          <p:cNvSpPr txBox="1"/>
          <p:nvPr/>
        </p:nvSpPr>
        <p:spPr>
          <a:xfrm>
            <a:off x="897043" y="3836460"/>
            <a:ext cx="2817457"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だん　　せい　　　　　　　　じょ　　　せい</a:t>
            </a:r>
          </a:p>
        </p:txBody>
      </p:sp>
      <p:sp>
        <p:nvSpPr>
          <p:cNvPr id="15" name="テキスト ボックス 14">
            <a:extLst>
              <a:ext uri="{FF2B5EF4-FFF2-40B4-BE49-F238E27FC236}">
                <a16:creationId xmlns:a16="http://schemas.microsoft.com/office/drawing/2014/main" id="{2D050518-327D-C103-499B-C8A3DD022815}"/>
              </a:ext>
            </a:extLst>
          </p:cNvPr>
          <p:cNvSpPr txBox="1"/>
          <p:nvPr/>
        </p:nvSpPr>
        <p:spPr>
          <a:xfrm>
            <a:off x="3243947" y="5308460"/>
            <a:ext cx="2817638" cy="315632"/>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そん　　　ざい　　　　　　　　ふた</a:t>
            </a:r>
          </a:p>
        </p:txBody>
      </p:sp>
    </p:spTree>
    <p:extLst>
      <p:ext uri="{BB962C8B-B14F-4D97-AF65-F5344CB8AC3E}">
        <p14:creationId xmlns:p14="http://schemas.microsoft.com/office/powerpoint/2010/main" val="329527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a:extLst>
              <a:ext uri="{FF2B5EF4-FFF2-40B4-BE49-F238E27FC236}">
                <a16:creationId xmlns:a16="http://schemas.microsoft.com/office/drawing/2014/main" id="{733E9BB8-0549-4002-A3AC-0E16735B8F79}"/>
              </a:ext>
            </a:extLst>
          </p:cNvPr>
          <p:cNvGrpSpPr/>
          <p:nvPr/>
        </p:nvGrpSpPr>
        <p:grpSpPr>
          <a:xfrm>
            <a:off x="6573119" y="1532211"/>
            <a:ext cx="5474502" cy="5455571"/>
            <a:chOff x="1494647" y="184242"/>
            <a:chExt cx="5412581" cy="5287618"/>
          </a:xfrm>
        </p:grpSpPr>
        <p:sp>
          <p:nvSpPr>
            <p:cNvPr id="9" name="楕円 8">
              <a:extLst>
                <a:ext uri="{FF2B5EF4-FFF2-40B4-BE49-F238E27FC236}">
                  <a16:creationId xmlns:a16="http://schemas.microsoft.com/office/drawing/2014/main" id="{C1F7D912-B2E4-472F-8097-74AA7977ACF6}"/>
                </a:ext>
              </a:extLst>
            </p:cNvPr>
            <p:cNvSpPr/>
            <p:nvPr/>
          </p:nvSpPr>
          <p:spPr>
            <a:xfrm>
              <a:off x="1494647" y="184242"/>
              <a:ext cx="5412581" cy="5287618"/>
            </a:xfrm>
            <a:prstGeom prst="ellipse">
              <a:avLst/>
            </a:prstGeom>
            <a:solidFill>
              <a:srgbClr val="FAEC82"/>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descr="スーツを着ている人形&#10;&#10;中程度の精度で自動的に生成された説明">
              <a:extLst>
                <a:ext uri="{FF2B5EF4-FFF2-40B4-BE49-F238E27FC236}">
                  <a16:creationId xmlns:a16="http://schemas.microsoft.com/office/drawing/2014/main" id="{93093AC8-79F7-4E61-A0E4-B7A09BF7A7F0}"/>
                </a:ext>
              </a:extLst>
            </p:cNvPr>
            <p:cNvPicPr>
              <a:picLocks noChangeAspect="1"/>
            </p:cNvPicPr>
            <p:nvPr/>
          </p:nvPicPr>
          <p:blipFill rotWithShape="1">
            <a:blip r:embed="rId3">
              <a:extLst>
                <a:ext uri="{28A0092B-C50C-407E-A947-70E740481C1C}">
                  <a14:useLocalDpi xmlns:a14="http://schemas.microsoft.com/office/drawing/2010/main" val="0"/>
                </a:ext>
              </a:extLst>
            </a:blip>
            <a:srcRect b="55488"/>
            <a:stretch/>
          </p:blipFill>
          <p:spPr>
            <a:xfrm>
              <a:off x="1948323" y="931329"/>
              <a:ext cx="4266947" cy="2978007"/>
            </a:xfrm>
            <a:prstGeom prst="rect">
              <a:avLst/>
            </a:prstGeom>
            <a:ln>
              <a:noFill/>
            </a:ln>
            <a:effectLst>
              <a:softEdge rad="112500"/>
            </a:effectLst>
          </p:spPr>
        </p:pic>
        <p:sp>
          <p:nvSpPr>
            <p:cNvPr id="11" name="テキスト ボックス 10">
              <a:extLst>
                <a:ext uri="{FF2B5EF4-FFF2-40B4-BE49-F238E27FC236}">
                  <a16:creationId xmlns:a16="http://schemas.microsoft.com/office/drawing/2014/main" id="{EFEC7745-17C0-40F8-9157-343000673C96}"/>
                </a:ext>
              </a:extLst>
            </p:cNvPr>
            <p:cNvSpPr txBox="1"/>
            <p:nvPr/>
          </p:nvSpPr>
          <p:spPr>
            <a:xfrm>
              <a:off x="1640777" y="4076379"/>
              <a:ext cx="5120323" cy="923330"/>
            </a:xfrm>
            <a:prstGeom prst="rect">
              <a:avLst/>
            </a:prstGeom>
            <a:noFill/>
          </p:spPr>
          <p:txBody>
            <a:bodyPr wrap="square" rtlCol="0">
              <a:spAutoFit/>
            </a:bodyPr>
            <a:lstStyle/>
            <a:p>
              <a:pPr algn="ctr"/>
              <a:r>
                <a:rPr lang="ja-JP" altLang="en-US" sz="5400" b="1" dirty="0">
                  <a:latin typeface="UD デジタル 教科書体 NK-B" panose="02020700000000000000" pitchFamily="18" charset="-128"/>
                  <a:ea typeface="UD デジタル 教科書体 NK-B" panose="02020700000000000000" pitchFamily="18" charset="-128"/>
                </a:rPr>
                <a:t>天の父母様</a:t>
              </a:r>
              <a:endParaRPr lang="en-US" altLang="ja-JP" sz="5400" b="1" dirty="0">
                <a:latin typeface="UD デジタル 教科書体 NK-B" panose="02020700000000000000" pitchFamily="18" charset="-128"/>
                <a:ea typeface="UD デジタル 教科書体 NK-B" panose="02020700000000000000" pitchFamily="18" charset="-128"/>
              </a:endParaRPr>
            </a:p>
          </p:txBody>
        </p:sp>
        <p:sp>
          <p:nvSpPr>
            <p:cNvPr id="12" name="テキスト ボックス 11">
              <a:extLst>
                <a:ext uri="{FF2B5EF4-FFF2-40B4-BE49-F238E27FC236}">
                  <a16:creationId xmlns:a16="http://schemas.microsoft.com/office/drawing/2014/main" id="{5AE262D4-5ABC-4EFA-9BC1-9F058A67B992}"/>
                </a:ext>
              </a:extLst>
            </p:cNvPr>
            <p:cNvSpPr txBox="1"/>
            <p:nvPr/>
          </p:nvSpPr>
          <p:spPr>
            <a:xfrm>
              <a:off x="2564026" y="3918561"/>
              <a:ext cx="3517686"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てん　　　　　　　　　　　ふ　　　　 　ぼ　　　　さま</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grpSp>
      <p:sp>
        <p:nvSpPr>
          <p:cNvPr id="2" name="テキスト ボックス 1">
            <a:extLst>
              <a:ext uri="{FF2B5EF4-FFF2-40B4-BE49-F238E27FC236}">
                <a16:creationId xmlns:a16="http://schemas.microsoft.com/office/drawing/2014/main" id="{47791597-BB22-4A52-AE6B-9A1445BFCF7F}"/>
              </a:ext>
            </a:extLst>
          </p:cNvPr>
          <p:cNvSpPr txBox="1"/>
          <p:nvPr/>
        </p:nvSpPr>
        <p:spPr>
          <a:xfrm>
            <a:off x="533313" y="435800"/>
            <a:ext cx="2006030" cy="923330"/>
          </a:xfrm>
          <a:prstGeom prst="rect">
            <a:avLst/>
          </a:prstGeom>
          <a:noFill/>
        </p:spPr>
        <p:txBody>
          <a:bodyPr wrap="square" rtlCol="0">
            <a:spAutoFit/>
          </a:bodyPr>
          <a:lstStyle/>
          <a:p>
            <a:pPr algn="ctr"/>
            <a:r>
              <a:rPr lang="ja-JP" altLang="en-US" sz="5400" b="1" dirty="0">
                <a:latin typeface="UD デジタル 教科書体 NK-B" panose="02020700000000000000" pitchFamily="18" charset="-128"/>
                <a:ea typeface="UD デジタル 教科書体 NK-B" panose="02020700000000000000" pitchFamily="18" charset="-128"/>
              </a:rPr>
              <a:t>聖書</a:t>
            </a:r>
            <a:endParaRPr lang="en-US" altLang="ja-JP" sz="5400" b="1"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a:extLst>
              <a:ext uri="{FF2B5EF4-FFF2-40B4-BE49-F238E27FC236}">
                <a16:creationId xmlns:a16="http://schemas.microsoft.com/office/drawing/2014/main" id="{EF97991D-E198-4AD3-8CB9-6F65A04DB12B}"/>
              </a:ext>
            </a:extLst>
          </p:cNvPr>
          <p:cNvSpPr txBox="1"/>
          <p:nvPr/>
        </p:nvSpPr>
        <p:spPr>
          <a:xfrm>
            <a:off x="2555385" y="290979"/>
            <a:ext cx="8992602" cy="1502847"/>
          </a:xfrm>
          <a:prstGeom prst="rect">
            <a:avLst/>
          </a:prstGeom>
          <a:noFill/>
        </p:spPr>
        <p:txBody>
          <a:bodyPr wrap="square" rtlCol="0">
            <a:spAutoFit/>
          </a:bodyPr>
          <a:lstStyle/>
          <a:p>
            <a:pPr>
              <a:lnSpc>
                <a:spcPct val="150000"/>
              </a:lnSpc>
            </a:pPr>
            <a:r>
              <a:rPr lang="ja-JP" altLang="ja-JP" sz="3200" kern="0" dirty="0">
                <a:solidFill>
                  <a:srgbClr val="0070C0"/>
                </a:solidFill>
                <a:effectLst/>
                <a:latin typeface="UD デジタル 教科書体 NK-B" panose="02020700000000000000" pitchFamily="18" charset="-128"/>
                <a:ea typeface="UD デジタル 教科書体 NK-B" panose="02020700000000000000" pitchFamily="18" charset="-128"/>
                <a:cs typeface="Arial" panose="020B0604020202020204" pitchFamily="34" charset="0"/>
              </a:rPr>
              <a:t>「神は自分のかたちに人を創造された。すなわち、神のかたちに創造し、男と女とに創造された」</a:t>
            </a:r>
            <a:endParaRPr kumimoji="1" lang="ja-JP" altLang="en-US" sz="3200" dirty="0">
              <a:solidFill>
                <a:srgbClr val="0070C0"/>
              </a:solidFill>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5E1549A9-C13A-41D6-841F-30F09A2C543A}"/>
              </a:ext>
            </a:extLst>
          </p:cNvPr>
          <p:cNvSpPr txBox="1"/>
          <p:nvPr/>
        </p:nvSpPr>
        <p:spPr>
          <a:xfrm>
            <a:off x="549355" y="2330382"/>
            <a:ext cx="8265264" cy="830997"/>
          </a:xfrm>
          <a:prstGeom prst="rect">
            <a:avLst/>
          </a:prstGeom>
          <a:noFill/>
        </p:spPr>
        <p:txBody>
          <a:bodyPr wrap="square" rtlCol="0">
            <a:spAutoFit/>
          </a:bodyPr>
          <a:lstStyle/>
          <a:p>
            <a:r>
              <a:rPr lang="ja-JP" altLang="en-US" sz="4800" b="1" dirty="0">
                <a:latin typeface="UD デジタル 教科書体 NK-B" panose="02020700000000000000" pitchFamily="18" charset="-128"/>
                <a:ea typeface="UD デジタル 教科書体 NK-B" panose="02020700000000000000" pitchFamily="18" charset="-128"/>
              </a:rPr>
              <a:t>今まで 「天のお父様」</a:t>
            </a:r>
            <a:endParaRPr lang="en-US" altLang="ja-JP" sz="4800" b="1"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71130143-0CD8-4BE2-9A90-71CB79090674}"/>
              </a:ext>
            </a:extLst>
          </p:cNvPr>
          <p:cNvSpPr txBox="1"/>
          <p:nvPr/>
        </p:nvSpPr>
        <p:spPr>
          <a:xfrm>
            <a:off x="549355" y="3429000"/>
            <a:ext cx="5782756" cy="830997"/>
          </a:xfrm>
          <a:prstGeom prst="rect">
            <a:avLst/>
          </a:prstGeom>
          <a:noFill/>
        </p:spPr>
        <p:txBody>
          <a:bodyPr wrap="square" rtlCol="0">
            <a:spAutoFit/>
          </a:bodyPr>
          <a:lstStyle/>
          <a:p>
            <a:r>
              <a:rPr lang="ja-JP" altLang="en-US" sz="4800" b="1" dirty="0">
                <a:solidFill>
                  <a:srgbClr val="00B050"/>
                </a:solidFill>
                <a:latin typeface="UD デジタル 教科書体 NK-B" panose="02020700000000000000" pitchFamily="18" charset="-128"/>
                <a:ea typeface="UD デジタル 教科書体 NK-B" panose="02020700000000000000" pitchFamily="18" charset="-128"/>
              </a:rPr>
              <a:t>本来　「天の父母様」</a:t>
            </a:r>
            <a:endParaRPr lang="en-US" altLang="ja-JP" sz="4800" b="1" dirty="0">
              <a:solidFill>
                <a:srgbClr val="00B050"/>
              </a:solidFill>
              <a:latin typeface="UD デジタル 教科書体 NK-B" panose="02020700000000000000" pitchFamily="18" charset="-128"/>
              <a:ea typeface="UD デジタル 教科書体 NK-B" panose="02020700000000000000" pitchFamily="18" charset="-128"/>
            </a:endParaRPr>
          </a:p>
        </p:txBody>
      </p:sp>
      <p:sp>
        <p:nvSpPr>
          <p:cNvPr id="13" name="テキスト ボックス 12">
            <a:extLst>
              <a:ext uri="{FF2B5EF4-FFF2-40B4-BE49-F238E27FC236}">
                <a16:creationId xmlns:a16="http://schemas.microsoft.com/office/drawing/2014/main" id="{207C4669-A330-880F-AEBC-4043689BBE65}"/>
              </a:ext>
            </a:extLst>
          </p:cNvPr>
          <p:cNvSpPr txBox="1"/>
          <p:nvPr/>
        </p:nvSpPr>
        <p:spPr>
          <a:xfrm>
            <a:off x="902486" y="268235"/>
            <a:ext cx="15036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せい　　　　しょ</a:t>
            </a:r>
          </a:p>
        </p:txBody>
      </p:sp>
      <p:sp>
        <p:nvSpPr>
          <p:cNvPr id="14" name="テキスト ボックス 13">
            <a:extLst>
              <a:ext uri="{FF2B5EF4-FFF2-40B4-BE49-F238E27FC236}">
                <a16:creationId xmlns:a16="http://schemas.microsoft.com/office/drawing/2014/main" id="{2EF2CACA-9437-3965-62B9-0EF2F36B48AC}"/>
              </a:ext>
            </a:extLst>
          </p:cNvPr>
          <p:cNvSpPr txBox="1"/>
          <p:nvPr/>
        </p:nvSpPr>
        <p:spPr>
          <a:xfrm>
            <a:off x="2820027" y="253487"/>
            <a:ext cx="5474501"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かみ　　　　　じ　　ぶん　　　　　　　　　　　　　　　　　　　　ひと　　　　　そう　ぞう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5" name="テキスト ボックス 14">
            <a:extLst>
              <a:ext uri="{FF2B5EF4-FFF2-40B4-BE49-F238E27FC236}">
                <a16:creationId xmlns:a16="http://schemas.microsoft.com/office/drawing/2014/main" id="{E8553C72-5928-55D2-501C-535BFDC383FC}"/>
              </a:ext>
            </a:extLst>
          </p:cNvPr>
          <p:cNvSpPr txBox="1"/>
          <p:nvPr/>
        </p:nvSpPr>
        <p:spPr>
          <a:xfrm>
            <a:off x="688940" y="2149935"/>
            <a:ext cx="5474501"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いま　　　　　　　　　　　　　　　　　　　　てん　　　　　　　　　　　　　　　とう　　　さま</a:t>
            </a:r>
          </a:p>
        </p:txBody>
      </p:sp>
      <p:sp>
        <p:nvSpPr>
          <p:cNvPr id="16" name="テキスト ボックス 15">
            <a:extLst>
              <a:ext uri="{FF2B5EF4-FFF2-40B4-BE49-F238E27FC236}">
                <a16:creationId xmlns:a16="http://schemas.microsoft.com/office/drawing/2014/main" id="{17635513-0674-3B45-2290-44D367328FBE}"/>
              </a:ext>
            </a:extLst>
          </p:cNvPr>
          <p:cNvSpPr txBox="1"/>
          <p:nvPr/>
        </p:nvSpPr>
        <p:spPr>
          <a:xfrm>
            <a:off x="674193" y="3262473"/>
            <a:ext cx="51990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ほん　　　らい　　　　　　　　　　てん　　　　　　　　　　ふ　　　　ぼ　　　　さま</a:t>
            </a:r>
          </a:p>
        </p:txBody>
      </p:sp>
      <p:sp>
        <p:nvSpPr>
          <p:cNvPr id="17" name="テキスト ボックス 16">
            <a:extLst>
              <a:ext uri="{FF2B5EF4-FFF2-40B4-BE49-F238E27FC236}">
                <a16:creationId xmlns:a16="http://schemas.microsoft.com/office/drawing/2014/main" id="{F4C97734-3C23-9A91-A2C9-239859A92A33}"/>
              </a:ext>
            </a:extLst>
          </p:cNvPr>
          <p:cNvSpPr txBox="1"/>
          <p:nvPr/>
        </p:nvSpPr>
        <p:spPr>
          <a:xfrm>
            <a:off x="2555385" y="995656"/>
            <a:ext cx="6544370"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かみ　　　　　　　　　　　　　　　　　　　　そう　ぞう　　　　　　おとこ　　おんな　　　　　　　　そう ぞう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771337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楕円 1">
            <a:extLst>
              <a:ext uri="{FF2B5EF4-FFF2-40B4-BE49-F238E27FC236}">
                <a16:creationId xmlns:a16="http://schemas.microsoft.com/office/drawing/2014/main" id="{EDD5F66A-9D1A-4EEE-BEEE-B7D69E7B71CC}"/>
              </a:ext>
            </a:extLst>
          </p:cNvPr>
          <p:cNvSpPr/>
          <p:nvPr/>
        </p:nvSpPr>
        <p:spPr>
          <a:xfrm>
            <a:off x="1097082" y="385683"/>
            <a:ext cx="5412581" cy="5287618"/>
          </a:xfrm>
          <a:prstGeom prst="ellipse">
            <a:avLst/>
          </a:prstGeom>
          <a:solidFill>
            <a:srgbClr val="FAEC82"/>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184DB9CF-CB0B-4EE4-AE21-2FE272B40991}"/>
              </a:ext>
            </a:extLst>
          </p:cNvPr>
          <p:cNvSpPr txBox="1"/>
          <p:nvPr/>
        </p:nvSpPr>
        <p:spPr>
          <a:xfrm>
            <a:off x="6414637" y="2556125"/>
            <a:ext cx="5120323" cy="707886"/>
          </a:xfrm>
          <a:prstGeom prst="rect">
            <a:avLst/>
          </a:prstGeom>
          <a:noFill/>
        </p:spPr>
        <p:txBody>
          <a:bodyPr wrap="square" rtlCol="0">
            <a:spAutoFit/>
          </a:bodyPr>
          <a:lstStyle/>
          <a:p>
            <a:pPr algn="ctr"/>
            <a:r>
              <a:rPr lang="ja-JP" altLang="en-US" sz="4000" b="1" dirty="0">
                <a:latin typeface="UD デジタル 教科書体 NK-B" panose="02020700000000000000" pitchFamily="18" charset="-128"/>
                <a:ea typeface="UD デジタル 教科書体 NK-B" panose="02020700000000000000" pitchFamily="18" charset="-128"/>
              </a:rPr>
              <a:t>人間を創造する前</a:t>
            </a:r>
            <a:endParaRPr lang="en-US" altLang="ja-JP" sz="4000" b="1"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5C58F5B7-07C9-4373-9F54-F7A05680A229}"/>
              </a:ext>
            </a:extLst>
          </p:cNvPr>
          <p:cNvSpPr txBox="1"/>
          <p:nvPr/>
        </p:nvSpPr>
        <p:spPr>
          <a:xfrm>
            <a:off x="6652538" y="3593989"/>
            <a:ext cx="5387039" cy="707886"/>
          </a:xfrm>
          <a:prstGeom prst="rect">
            <a:avLst/>
          </a:prstGeom>
          <a:noFill/>
        </p:spPr>
        <p:txBody>
          <a:bodyPr wrap="square" rtlCol="0">
            <a:spAutoFit/>
          </a:bodyPr>
          <a:lstStyle/>
          <a:p>
            <a:r>
              <a:rPr lang="ja-JP" altLang="en-US" sz="4000" b="1" u="sng" dirty="0">
                <a:solidFill>
                  <a:schemeClr val="tx2">
                    <a:lumMod val="60000"/>
                    <a:lumOff val="40000"/>
                  </a:schemeClr>
                </a:solidFill>
                <a:latin typeface="UD デジタル 教科書体 NK-B" panose="02020700000000000000" pitchFamily="18" charset="-128"/>
                <a:ea typeface="UD デジタル 教科書体 NK-B" panose="02020700000000000000" pitchFamily="18" charset="-128"/>
              </a:rPr>
              <a:t>愛の刺激が無かった</a:t>
            </a:r>
            <a:r>
              <a:rPr lang="en-US" altLang="ja-JP" sz="4000" b="1" u="sng" dirty="0">
                <a:solidFill>
                  <a:schemeClr val="tx2">
                    <a:lumMod val="60000"/>
                    <a:lumOff val="40000"/>
                  </a:schemeClr>
                </a:solidFill>
                <a:latin typeface="UD デジタル 教科書体 NK-B" panose="02020700000000000000" pitchFamily="18" charset="-128"/>
                <a:ea typeface="UD デジタル 教科書体 NK-B" panose="02020700000000000000" pitchFamily="18" charset="-128"/>
              </a:rPr>
              <a:t>…</a:t>
            </a:r>
          </a:p>
        </p:txBody>
      </p:sp>
      <p:sp>
        <p:nvSpPr>
          <p:cNvPr id="6" name="テキスト ボックス 5">
            <a:extLst>
              <a:ext uri="{FF2B5EF4-FFF2-40B4-BE49-F238E27FC236}">
                <a16:creationId xmlns:a16="http://schemas.microsoft.com/office/drawing/2014/main" id="{F0EA63CF-DD99-421C-901A-22682603ACE2}"/>
              </a:ext>
            </a:extLst>
          </p:cNvPr>
          <p:cNvSpPr txBox="1"/>
          <p:nvPr/>
        </p:nvSpPr>
        <p:spPr>
          <a:xfrm>
            <a:off x="1229509" y="1161062"/>
            <a:ext cx="5120323" cy="769441"/>
          </a:xfrm>
          <a:prstGeom prst="rect">
            <a:avLst/>
          </a:prstGeom>
          <a:noFill/>
        </p:spPr>
        <p:txBody>
          <a:bodyPr wrap="square" rtlCol="0">
            <a:spAutoFit/>
          </a:bodyPr>
          <a:lstStyle/>
          <a:p>
            <a:pPr algn="ctr"/>
            <a:r>
              <a:rPr lang="ja-JP" altLang="en-US" sz="4400" b="1" dirty="0">
                <a:latin typeface="UD デジタル 教科書体 NK-B" panose="02020700000000000000" pitchFamily="18" charset="-128"/>
                <a:ea typeface="UD デジタル 教科書体 NK-B" panose="02020700000000000000" pitchFamily="18" charset="-128"/>
              </a:rPr>
              <a:t>神様</a:t>
            </a:r>
            <a:endParaRPr lang="en-US" altLang="ja-JP" sz="4400" b="1" dirty="0">
              <a:latin typeface="UD デジタル 教科書体 NK-B" panose="02020700000000000000" pitchFamily="18" charset="-128"/>
              <a:ea typeface="UD デジタル 教科書体 NK-B" panose="02020700000000000000" pitchFamily="18" charset="-128"/>
            </a:endParaRPr>
          </a:p>
        </p:txBody>
      </p:sp>
      <p:sp>
        <p:nvSpPr>
          <p:cNvPr id="7" name="楕円 6">
            <a:extLst>
              <a:ext uri="{FF2B5EF4-FFF2-40B4-BE49-F238E27FC236}">
                <a16:creationId xmlns:a16="http://schemas.microsoft.com/office/drawing/2014/main" id="{2CE03FDD-D9B0-47A2-A571-F2B095BBBFDA}"/>
              </a:ext>
            </a:extLst>
          </p:cNvPr>
          <p:cNvSpPr/>
          <p:nvPr/>
        </p:nvSpPr>
        <p:spPr>
          <a:xfrm>
            <a:off x="2653970" y="2194402"/>
            <a:ext cx="2203779" cy="2107473"/>
          </a:xfrm>
          <a:prstGeom prst="ellipse">
            <a:avLst/>
          </a:prstGeom>
          <a:solidFill>
            <a:srgbClr val="F79FD5"/>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917691A0-67D0-4828-9946-05BC3B9DF842}"/>
              </a:ext>
            </a:extLst>
          </p:cNvPr>
          <p:cNvSpPr txBox="1"/>
          <p:nvPr/>
        </p:nvSpPr>
        <p:spPr>
          <a:xfrm>
            <a:off x="1097082" y="2767280"/>
            <a:ext cx="5120323" cy="1323439"/>
          </a:xfrm>
          <a:prstGeom prst="rect">
            <a:avLst/>
          </a:prstGeom>
          <a:noFill/>
        </p:spPr>
        <p:txBody>
          <a:bodyPr wrap="square" rtlCol="0">
            <a:spAutoFit/>
          </a:bodyPr>
          <a:lstStyle/>
          <a:p>
            <a:pPr algn="ctr"/>
            <a:r>
              <a:rPr lang="ja-JP" altLang="en-US" sz="8000" b="1" dirty="0">
                <a:solidFill>
                  <a:srgbClr val="FF0000"/>
                </a:solidFill>
                <a:latin typeface="UD デジタル 教科書体 NK-B" panose="02020700000000000000" pitchFamily="18" charset="-128"/>
                <a:ea typeface="UD デジタル 教科書体 NK-B" panose="02020700000000000000" pitchFamily="18" charset="-128"/>
              </a:rPr>
              <a:t>心情</a:t>
            </a:r>
            <a:endParaRPr lang="en-US" altLang="ja-JP" sz="8000" b="1"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1E755F6B-C462-4FDE-AE83-C3AF54348B28}"/>
              </a:ext>
            </a:extLst>
          </p:cNvPr>
          <p:cNvSpPr txBox="1"/>
          <p:nvPr/>
        </p:nvSpPr>
        <p:spPr>
          <a:xfrm>
            <a:off x="3259398" y="966532"/>
            <a:ext cx="1598351"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かみ　　さま</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CE56B3AF-D01B-4429-B9A8-A4131CF54D1A}"/>
              </a:ext>
            </a:extLst>
          </p:cNvPr>
          <p:cNvSpPr txBox="1"/>
          <p:nvPr/>
        </p:nvSpPr>
        <p:spPr>
          <a:xfrm>
            <a:off x="2871175" y="2628866"/>
            <a:ext cx="351768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しん            じょう</a:t>
            </a:r>
          </a:p>
        </p:txBody>
      </p:sp>
      <p:sp>
        <p:nvSpPr>
          <p:cNvPr id="10" name="テキスト ボックス 9">
            <a:extLst>
              <a:ext uri="{FF2B5EF4-FFF2-40B4-BE49-F238E27FC236}">
                <a16:creationId xmlns:a16="http://schemas.microsoft.com/office/drawing/2014/main" id="{B2BB8211-CFF0-44A6-8427-41A5637865C4}"/>
              </a:ext>
            </a:extLst>
          </p:cNvPr>
          <p:cNvSpPr txBox="1"/>
          <p:nvPr/>
        </p:nvSpPr>
        <p:spPr>
          <a:xfrm>
            <a:off x="7044504" y="2358789"/>
            <a:ext cx="4078989"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にん　　げん　　　　　 そう    ぞう　　　　　　　　　　　まえ</a:t>
            </a:r>
          </a:p>
        </p:txBody>
      </p:sp>
      <p:sp>
        <p:nvSpPr>
          <p:cNvPr id="11" name="テキスト ボックス 10">
            <a:extLst>
              <a:ext uri="{FF2B5EF4-FFF2-40B4-BE49-F238E27FC236}">
                <a16:creationId xmlns:a16="http://schemas.microsoft.com/office/drawing/2014/main" id="{DF9A47FD-52DA-4B67-A6FD-9532CE504495}"/>
              </a:ext>
            </a:extLst>
          </p:cNvPr>
          <p:cNvSpPr txBox="1"/>
          <p:nvPr/>
        </p:nvSpPr>
        <p:spPr>
          <a:xfrm>
            <a:off x="6738262" y="3428999"/>
            <a:ext cx="351768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あい　　　　　　　　し 　　げき　　　　　　　 な</a:t>
            </a:r>
          </a:p>
        </p:txBody>
      </p:sp>
    </p:spTree>
    <p:custDataLst>
      <p:tags r:id="rId1"/>
    </p:custDataLst>
    <p:extLst>
      <p:ext uri="{BB962C8B-B14F-4D97-AF65-F5344CB8AC3E}">
        <p14:creationId xmlns:p14="http://schemas.microsoft.com/office/powerpoint/2010/main" val="569871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3"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人形, おもちゃ, 部屋, 時計 が含まれている画像&#10;&#10;自動的に生成された説明">
            <a:extLst>
              <a:ext uri="{FF2B5EF4-FFF2-40B4-BE49-F238E27FC236}">
                <a16:creationId xmlns:a16="http://schemas.microsoft.com/office/drawing/2014/main" id="{B21D64EF-AC0A-4513-ABEC-4A0EEB601F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3685" y="2022419"/>
            <a:ext cx="4835581" cy="4835581"/>
          </a:xfrm>
          <a:prstGeom prst="rect">
            <a:avLst/>
          </a:prstGeom>
        </p:spPr>
      </p:pic>
      <p:sp>
        <p:nvSpPr>
          <p:cNvPr id="3" name="テキスト ボックス 2">
            <a:extLst>
              <a:ext uri="{FF2B5EF4-FFF2-40B4-BE49-F238E27FC236}">
                <a16:creationId xmlns:a16="http://schemas.microsoft.com/office/drawing/2014/main" id="{94E20563-EBD1-4A0C-9143-EDCC036C945F}"/>
              </a:ext>
            </a:extLst>
          </p:cNvPr>
          <p:cNvSpPr txBox="1"/>
          <p:nvPr/>
        </p:nvSpPr>
        <p:spPr>
          <a:xfrm>
            <a:off x="583451" y="3055214"/>
            <a:ext cx="2052734" cy="1107996"/>
          </a:xfrm>
          <a:prstGeom prst="rect">
            <a:avLst/>
          </a:prstGeom>
          <a:noFill/>
        </p:spPr>
        <p:txBody>
          <a:bodyPr wrap="square" rtlCol="0">
            <a:spAutoFit/>
          </a:bodyPr>
          <a:lstStyle/>
          <a:p>
            <a:r>
              <a:rPr kumimoji="1" lang="ja-JP" altLang="en-US" sz="6600" dirty="0">
                <a:latin typeface="UD デジタル 教科書体 NK-B" panose="02020700000000000000" pitchFamily="18" charset="-128"/>
                <a:ea typeface="UD デジタル 教科書体 NK-B" panose="02020700000000000000" pitchFamily="18" charset="-128"/>
              </a:rPr>
              <a:t>言語</a:t>
            </a:r>
          </a:p>
        </p:txBody>
      </p:sp>
      <p:sp>
        <p:nvSpPr>
          <p:cNvPr id="4" name="テキスト ボックス 3">
            <a:extLst>
              <a:ext uri="{FF2B5EF4-FFF2-40B4-BE49-F238E27FC236}">
                <a16:creationId xmlns:a16="http://schemas.microsoft.com/office/drawing/2014/main" id="{3F46D43E-CB44-47D2-903B-F88AB2DA454C}"/>
              </a:ext>
            </a:extLst>
          </p:cNvPr>
          <p:cNvSpPr txBox="1"/>
          <p:nvPr/>
        </p:nvSpPr>
        <p:spPr>
          <a:xfrm>
            <a:off x="1461202" y="5081040"/>
            <a:ext cx="2052734" cy="1107996"/>
          </a:xfrm>
          <a:prstGeom prst="rect">
            <a:avLst/>
          </a:prstGeom>
          <a:noFill/>
        </p:spPr>
        <p:txBody>
          <a:bodyPr wrap="square" rtlCol="0">
            <a:spAutoFit/>
          </a:bodyPr>
          <a:lstStyle/>
          <a:p>
            <a:r>
              <a:rPr kumimoji="1" lang="ja-JP" altLang="en-US" sz="6600" dirty="0">
                <a:latin typeface="UD デジタル 教科書体 NK-B" panose="02020700000000000000" pitchFamily="18" charset="-128"/>
                <a:ea typeface="UD デジタル 教科書体 NK-B" panose="02020700000000000000" pitchFamily="18" charset="-128"/>
              </a:rPr>
              <a:t>文化</a:t>
            </a:r>
          </a:p>
        </p:txBody>
      </p:sp>
      <p:sp>
        <p:nvSpPr>
          <p:cNvPr id="5" name="テキスト ボックス 4">
            <a:extLst>
              <a:ext uri="{FF2B5EF4-FFF2-40B4-BE49-F238E27FC236}">
                <a16:creationId xmlns:a16="http://schemas.microsoft.com/office/drawing/2014/main" id="{AB0B0EA9-89F1-4F49-9B23-3898593E2D03}"/>
              </a:ext>
            </a:extLst>
          </p:cNvPr>
          <p:cNvSpPr txBox="1"/>
          <p:nvPr/>
        </p:nvSpPr>
        <p:spPr>
          <a:xfrm>
            <a:off x="1892690" y="1468421"/>
            <a:ext cx="2052734" cy="1107996"/>
          </a:xfrm>
          <a:prstGeom prst="rect">
            <a:avLst/>
          </a:prstGeom>
          <a:noFill/>
        </p:spPr>
        <p:txBody>
          <a:bodyPr wrap="square" rtlCol="0">
            <a:spAutoFit/>
          </a:bodyPr>
          <a:lstStyle/>
          <a:p>
            <a:r>
              <a:rPr lang="ja-JP" altLang="en-US" sz="6600" dirty="0">
                <a:latin typeface="UD デジタル 教科書体 NK-B" panose="02020700000000000000" pitchFamily="18" charset="-128"/>
                <a:ea typeface="UD デジタル 教科書体 NK-B" panose="02020700000000000000" pitchFamily="18" charset="-128"/>
              </a:rPr>
              <a:t>男女</a:t>
            </a:r>
            <a:endParaRPr kumimoji="1" lang="ja-JP" altLang="en-US" sz="66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D239C8A9-EF3E-4E2C-9397-9369F8F5DED1}"/>
              </a:ext>
            </a:extLst>
          </p:cNvPr>
          <p:cNvSpPr txBox="1"/>
          <p:nvPr/>
        </p:nvSpPr>
        <p:spPr>
          <a:xfrm>
            <a:off x="8348014" y="1134484"/>
            <a:ext cx="2052734" cy="1107996"/>
          </a:xfrm>
          <a:prstGeom prst="rect">
            <a:avLst/>
          </a:prstGeom>
          <a:noFill/>
        </p:spPr>
        <p:txBody>
          <a:bodyPr wrap="square" rtlCol="0">
            <a:spAutoFit/>
          </a:bodyPr>
          <a:lstStyle/>
          <a:p>
            <a:r>
              <a:rPr lang="ja-JP" altLang="en-US" sz="6600" dirty="0">
                <a:latin typeface="UD デジタル 教科書体 NK-B" panose="02020700000000000000" pitchFamily="18" charset="-128"/>
                <a:ea typeface="UD デジタル 教科書体 NK-B" panose="02020700000000000000" pitchFamily="18" charset="-128"/>
              </a:rPr>
              <a:t>人種</a:t>
            </a:r>
            <a:endParaRPr kumimoji="1" lang="ja-JP" altLang="en-US" sz="66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AE36CEE4-22AA-41A3-AA97-1B97CDEAD8EE}"/>
              </a:ext>
            </a:extLst>
          </p:cNvPr>
          <p:cNvSpPr txBox="1"/>
          <p:nvPr/>
        </p:nvSpPr>
        <p:spPr>
          <a:xfrm>
            <a:off x="9374381" y="3055214"/>
            <a:ext cx="2052734" cy="1107996"/>
          </a:xfrm>
          <a:prstGeom prst="rect">
            <a:avLst/>
          </a:prstGeom>
          <a:noFill/>
        </p:spPr>
        <p:txBody>
          <a:bodyPr wrap="square" rtlCol="0">
            <a:spAutoFit/>
          </a:bodyPr>
          <a:lstStyle/>
          <a:p>
            <a:r>
              <a:rPr lang="ja-JP" altLang="en-US" sz="6600" dirty="0">
                <a:latin typeface="UD デジタル 教科書体 NK-B" panose="02020700000000000000" pitchFamily="18" charset="-128"/>
                <a:ea typeface="UD デジタル 教科書体 NK-B" panose="02020700000000000000" pitchFamily="18" charset="-128"/>
              </a:rPr>
              <a:t>宗教</a:t>
            </a:r>
            <a:endParaRPr kumimoji="1" lang="ja-JP" altLang="en-US" sz="6600" dirty="0">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84908A61-498C-4BE0-B0FF-9D8F87F820CA}"/>
              </a:ext>
            </a:extLst>
          </p:cNvPr>
          <p:cNvSpPr txBox="1"/>
          <p:nvPr/>
        </p:nvSpPr>
        <p:spPr>
          <a:xfrm>
            <a:off x="8889189" y="5310562"/>
            <a:ext cx="2052734" cy="1107996"/>
          </a:xfrm>
          <a:prstGeom prst="rect">
            <a:avLst/>
          </a:prstGeom>
          <a:noFill/>
        </p:spPr>
        <p:txBody>
          <a:bodyPr wrap="square" rtlCol="0">
            <a:spAutoFit/>
          </a:bodyPr>
          <a:lstStyle/>
          <a:p>
            <a:r>
              <a:rPr lang="ja-JP" altLang="en-US" sz="6600" dirty="0">
                <a:latin typeface="UD デジタル 教科書体 NK-B" panose="02020700000000000000" pitchFamily="18" charset="-128"/>
                <a:ea typeface="UD デジタル 教科書体 NK-B" panose="02020700000000000000" pitchFamily="18" charset="-128"/>
              </a:rPr>
              <a:t>個性</a:t>
            </a:r>
            <a:endParaRPr kumimoji="1" lang="ja-JP" altLang="en-US" sz="6600" dirty="0">
              <a:latin typeface="UD デジタル 教科書体 NK-B" panose="02020700000000000000" pitchFamily="18" charset="-128"/>
              <a:ea typeface="UD デジタル 教科書体 NK-B" panose="02020700000000000000" pitchFamily="18" charset="-128"/>
            </a:endParaRPr>
          </a:p>
        </p:txBody>
      </p:sp>
      <p:pic>
        <p:nvPicPr>
          <p:cNvPr id="9" name="Picture 2">
            <a:extLst>
              <a:ext uri="{FF2B5EF4-FFF2-40B4-BE49-F238E27FC236}">
                <a16:creationId xmlns:a16="http://schemas.microsoft.com/office/drawing/2014/main" id="{313C4266-3AF5-4849-A7D2-CE4BFAEB97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4510" y="-44245"/>
            <a:ext cx="3242679" cy="299711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193A16B0-8A29-B95B-78DE-9B8C3029F5B6}"/>
              </a:ext>
            </a:extLst>
          </p:cNvPr>
          <p:cNvSpPr txBox="1"/>
          <p:nvPr/>
        </p:nvSpPr>
        <p:spPr>
          <a:xfrm>
            <a:off x="2183180" y="1285676"/>
            <a:ext cx="1530746"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だん　　　　　じょ</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D286F628-B932-478D-0F97-4955AB67E040}"/>
              </a:ext>
            </a:extLst>
          </p:cNvPr>
          <p:cNvSpPr txBox="1"/>
          <p:nvPr/>
        </p:nvSpPr>
        <p:spPr>
          <a:xfrm>
            <a:off x="9270665" y="5095787"/>
            <a:ext cx="153074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こ　　　　　せい</a:t>
            </a:r>
          </a:p>
        </p:txBody>
      </p:sp>
      <p:sp>
        <p:nvSpPr>
          <p:cNvPr id="12" name="テキスト ボックス 11">
            <a:extLst>
              <a:ext uri="{FF2B5EF4-FFF2-40B4-BE49-F238E27FC236}">
                <a16:creationId xmlns:a16="http://schemas.microsoft.com/office/drawing/2014/main" id="{425528A6-4258-1C78-A00F-4617923FB19B}"/>
              </a:ext>
            </a:extLst>
          </p:cNvPr>
          <p:cNvSpPr txBox="1"/>
          <p:nvPr/>
        </p:nvSpPr>
        <p:spPr>
          <a:xfrm>
            <a:off x="9584888" y="2798983"/>
            <a:ext cx="153074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しゅう　　　　きょう</a:t>
            </a:r>
          </a:p>
        </p:txBody>
      </p:sp>
      <p:sp>
        <p:nvSpPr>
          <p:cNvPr id="13" name="テキスト ボックス 12">
            <a:extLst>
              <a:ext uri="{FF2B5EF4-FFF2-40B4-BE49-F238E27FC236}">
                <a16:creationId xmlns:a16="http://schemas.microsoft.com/office/drawing/2014/main" id="{795E7A49-0FEA-A0DB-2BB7-35C9BEA8C2E6}"/>
              </a:ext>
            </a:extLst>
          </p:cNvPr>
          <p:cNvSpPr txBox="1"/>
          <p:nvPr/>
        </p:nvSpPr>
        <p:spPr>
          <a:xfrm>
            <a:off x="8616800" y="977899"/>
            <a:ext cx="153074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じん　　　　　　しゅ</a:t>
            </a:r>
          </a:p>
        </p:txBody>
      </p:sp>
      <p:sp>
        <p:nvSpPr>
          <p:cNvPr id="14" name="テキスト ボックス 13">
            <a:extLst>
              <a:ext uri="{FF2B5EF4-FFF2-40B4-BE49-F238E27FC236}">
                <a16:creationId xmlns:a16="http://schemas.microsoft.com/office/drawing/2014/main" id="{F526DE68-0A4E-E6DC-2739-8AF17B7FEC62}"/>
              </a:ext>
            </a:extLst>
          </p:cNvPr>
          <p:cNvSpPr txBox="1"/>
          <p:nvPr/>
        </p:nvSpPr>
        <p:spPr>
          <a:xfrm>
            <a:off x="1703900" y="4941899"/>
            <a:ext cx="153074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ぶん　　　　　か</a:t>
            </a:r>
          </a:p>
        </p:txBody>
      </p:sp>
      <p:sp>
        <p:nvSpPr>
          <p:cNvPr id="15" name="テキスト ボックス 14">
            <a:extLst>
              <a:ext uri="{FF2B5EF4-FFF2-40B4-BE49-F238E27FC236}">
                <a16:creationId xmlns:a16="http://schemas.microsoft.com/office/drawing/2014/main" id="{C0E52A54-873C-A312-ACA4-8DE2CF6C3340}"/>
              </a:ext>
            </a:extLst>
          </p:cNvPr>
          <p:cNvSpPr txBox="1"/>
          <p:nvPr/>
        </p:nvSpPr>
        <p:spPr>
          <a:xfrm>
            <a:off x="815601" y="2881443"/>
            <a:ext cx="1530746"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げん　 　　　　ご</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846420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人, 女性, 男, 持つ が含まれている画像&#10;&#10;自動的に生成された説明">
            <a:extLst>
              <a:ext uri="{FF2B5EF4-FFF2-40B4-BE49-F238E27FC236}">
                <a16:creationId xmlns:a16="http://schemas.microsoft.com/office/drawing/2014/main" id="{07542693-8EC6-479D-B9B3-DC612E32DA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5350" y="214312"/>
            <a:ext cx="4830815" cy="3214688"/>
          </a:xfrm>
          <a:prstGeom prst="rect">
            <a:avLst/>
          </a:prstGeom>
          <a:ln>
            <a:noFill/>
          </a:ln>
          <a:effectLst>
            <a:outerShdw blurRad="190500" algn="tl" rotWithShape="0">
              <a:srgbClr val="000000">
                <a:alpha val="70000"/>
              </a:srgbClr>
            </a:outerShdw>
          </a:effectLst>
        </p:spPr>
      </p:pic>
      <p:sp>
        <p:nvSpPr>
          <p:cNvPr id="4" name="テキスト ボックス 3">
            <a:extLst>
              <a:ext uri="{FF2B5EF4-FFF2-40B4-BE49-F238E27FC236}">
                <a16:creationId xmlns:a16="http://schemas.microsoft.com/office/drawing/2014/main" id="{4070D55B-8B7C-4FD0-B0F2-BFF8CDAA3E79}"/>
              </a:ext>
            </a:extLst>
          </p:cNvPr>
          <p:cNvSpPr txBox="1"/>
          <p:nvPr/>
        </p:nvSpPr>
        <p:spPr>
          <a:xfrm>
            <a:off x="1139870" y="3291524"/>
            <a:ext cx="9912259" cy="2262607"/>
          </a:xfrm>
          <a:prstGeom prst="rect">
            <a:avLst/>
          </a:prstGeom>
          <a:noFill/>
        </p:spPr>
        <p:txBody>
          <a:bodyPr wrap="square" rtlCol="0">
            <a:spAutoFit/>
          </a:bodyPr>
          <a:lstStyle/>
          <a:p>
            <a:pPr algn="ctr">
              <a:lnSpc>
                <a:spcPct val="150000"/>
              </a:lnSpc>
            </a:pPr>
            <a:r>
              <a:rPr lang="ja-JP" altLang="en-US" sz="5400" b="1" dirty="0">
                <a:solidFill>
                  <a:srgbClr val="FF0000"/>
                </a:solidFill>
                <a:latin typeface="UD デジタル 教科書体 NK-B" panose="02020700000000000000" pitchFamily="18" charset="-128"/>
                <a:ea typeface="UD デジタル 教科書体 NK-B" panose="02020700000000000000" pitchFamily="18" charset="-128"/>
              </a:rPr>
              <a:t>心情とは</a:t>
            </a:r>
            <a:r>
              <a:rPr lang="en-US" altLang="ja-JP" sz="5400" b="1" dirty="0">
                <a:solidFill>
                  <a:srgbClr val="FF0000"/>
                </a:solidFill>
                <a:latin typeface="UD デジタル 教科書体 NK-B" panose="02020700000000000000" pitchFamily="18" charset="-128"/>
                <a:ea typeface="UD デジタル 教科書体 NK-B" panose="02020700000000000000" pitchFamily="18" charset="-128"/>
              </a:rPr>
              <a:t>…</a:t>
            </a:r>
          </a:p>
          <a:p>
            <a:pPr algn="ctr">
              <a:lnSpc>
                <a:spcPct val="150000"/>
              </a:lnSpc>
            </a:pPr>
            <a:r>
              <a:rPr lang="ja-JP" altLang="en-US" sz="4000" b="1" dirty="0">
                <a:latin typeface="UD デジタル 教科書体 NK-B" panose="02020700000000000000" pitchFamily="18" charset="-128"/>
                <a:ea typeface="UD デジタル 教科書体 NK-B" panose="02020700000000000000" pitchFamily="18" charset="-128"/>
              </a:rPr>
              <a:t>愛を通して喜びを得ようとする情的衝動</a:t>
            </a:r>
            <a:endParaRPr lang="en-US" altLang="ja-JP" sz="4000" b="1"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13D11C9E-4246-4AB2-98C7-383EBAC166B9}"/>
              </a:ext>
            </a:extLst>
          </p:cNvPr>
          <p:cNvSpPr txBox="1"/>
          <p:nvPr/>
        </p:nvSpPr>
        <p:spPr>
          <a:xfrm>
            <a:off x="854120" y="5507560"/>
            <a:ext cx="11337880" cy="1100109"/>
          </a:xfrm>
          <a:prstGeom prst="rect">
            <a:avLst/>
          </a:prstGeom>
          <a:noFill/>
        </p:spPr>
        <p:txBody>
          <a:bodyPr wrap="square" rtlCol="0">
            <a:spAutoFit/>
          </a:bodyPr>
          <a:lstStyle/>
          <a:p>
            <a:pPr>
              <a:lnSpc>
                <a:spcPct val="150000"/>
              </a:lnSpc>
            </a:pPr>
            <a:r>
              <a:rPr lang="ja-JP" altLang="en-US" sz="4800" b="1" dirty="0">
                <a:solidFill>
                  <a:srgbClr val="F79FD5"/>
                </a:solidFill>
                <a:latin typeface="UD デジタル 教科書体 NK-B" panose="02020700000000000000" pitchFamily="18" charset="-128"/>
                <a:ea typeface="UD デジタル 教科書体 NK-B" panose="02020700000000000000" pitchFamily="18" charset="-128"/>
              </a:rPr>
              <a:t>天の父母様も愛することで喜びたかった！</a:t>
            </a:r>
            <a:endParaRPr lang="en-US" altLang="ja-JP" sz="4800" b="1" dirty="0">
              <a:solidFill>
                <a:srgbClr val="F79FD5"/>
              </a:solidFill>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9F17334D-0B35-4F8E-A09E-66346F351EED}"/>
              </a:ext>
            </a:extLst>
          </p:cNvPr>
          <p:cNvSpPr txBox="1"/>
          <p:nvPr/>
        </p:nvSpPr>
        <p:spPr>
          <a:xfrm>
            <a:off x="4514429" y="3465527"/>
            <a:ext cx="1689573"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しん　　　　じょう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8CFF6CA5-9B39-4A88-A52D-15A2D7BE5EED}"/>
              </a:ext>
            </a:extLst>
          </p:cNvPr>
          <p:cNvSpPr txBox="1"/>
          <p:nvPr/>
        </p:nvSpPr>
        <p:spPr>
          <a:xfrm>
            <a:off x="1898328" y="4573732"/>
            <a:ext cx="8788722" cy="307776"/>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あい　　　　　　とお　　　　　　　　　　よろこ　　　　　　　　　　　え　　　　　　　　　　　　　　　　　　　　　　　　 じょう てき　　しょう　どう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CEE50AAE-07E9-403B-A73C-4B0D4920FFA1}"/>
              </a:ext>
            </a:extLst>
          </p:cNvPr>
          <p:cNvSpPr txBox="1"/>
          <p:nvPr/>
        </p:nvSpPr>
        <p:spPr>
          <a:xfrm>
            <a:off x="1007718" y="5586991"/>
            <a:ext cx="8788722" cy="307776"/>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てん　　　　　　　　　ふ         ぼ      さま             　あい　　　　　　　　　　　　　　　　　　　　　　　　　　　　 よろこ</a:t>
            </a:r>
          </a:p>
        </p:txBody>
      </p:sp>
    </p:spTree>
    <p:custDataLst>
      <p:tags r:id="rId1"/>
    </p:custDataLst>
    <p:extLst>
      <p:ext uri="{BB962C8B-B14F-4D97-AF65-F5344CB8AC3E}">
        <p14:creationId xmlns:p14="http://schemas.microsoft.com/office/powerpoint/2010/main" val="2725928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941805C-835D-4329-9E2F-ACE999D5E74B}"/>
              </a:ext>
            </a:extLst>
          </p:cNvPr>
          <p:cNvSpPr txBox="1"/>
          <p:nvPr/>
        </p:nvSpPr>
        <p:spPr>
          <a:xfrm>
            <a:off x="4703226" y="313340"/>
            <a:ext cx="4013070" cy="923330"/>
          </a:xfrm>
          <a:prstGeom prst="rect">
            <a:avLst/>
          </a:prstGeom>
          <a:noFill/>
        </p:spPr>
        <p:txBody>
          <a:bodyPr wrap="square" rtlCol="0">
            <a:spAutoFit/>
          </a:bodyPr>
          <a:lstStyle/>
          <a:p>
            <a:r>
              <a:rPr lang="en-US" altLang="ja-JP" sz="5400" b="1" dirty="0">
                <a:latin typeface="UD デジタル 教科書体 NK-B" panose="02020700000000000000" pitchFamily="18" charset="-128"/>
                <a:ea typeface="UD デジタル 教科書体 NK-B" panose="02020700000000000000" pitchFamily="18" charset="-128"/>
              </a:rPr>
              <a:t>【</a:t>
            </a:r>
            <a:r>
              <a:rPr lang="ja-JP" altLang="en-US" sz="5400" b="1" dirty="0">
                <a:latin typeface="UD デジタル 教科書体 NK-B" panose="02020700000000000000" pitchFamily="18" charset="-128"/>
                <a:ea typeface="UD デジタル 教科書体 NK-B" panose="02020700000000000000" pitchFamily="18" charset="-128"/>
              </a:rPr>
              <a:t>まとめ</a:t>
            </a:r>
            <a:r>
              <a:rPr lang="en-US" altLang="ja-JP" sz="5400" b="1" dirty="0">
                <a:latin typeface="UD デジタル 教科書体 NK-B" panose="02020700000000000000" pitchFamily="18" charset="-128"/>
                <a:ea typeface="UD デジタル 教科書体 NK-B" panose="02020700000000000000" pitchFamily="18" charset="-128"/>
              </a:rPr>
              <a:t>】</a:t>
            </a:r>
          </a:p>
        </p:txBody>
      </p:sp>
      <p:sp>
        <p:nvSpPr>
          <p:cNvPr id="3" name="テキスト ボックス 2">
            <a:extLst>
              <a:ext uri="{FF2B5EF4-FFF2-40B4-BE49-F238E27FC236}">
                <a16:creationId xmlns:a16="http://schemas.microsoft.com/office/drawing/2014/main" id="{65B818E1-759B-4FE4-9D0B-841AB75E9A31}"/>
              </a:ext>
            </a:extLst>
          </p:cNvPr>
          <p:cNvSpPr txBox="1"/>
          <p:nvPr/>
        </p:nvSpPr>
        <p:spPr>
          <a:xfrm>
            <a:off x="577739" y="1263972"/>
            <a:ext cx="11036521" cy="1492268"/>
          </a:xfrm>
          <a:prstGeom prst="rect">
            <a:avLst/>
          </a:prstGeom>
          <a:noFill/>
        </p:spPr>
        <p:txBody>
          <a:bodyPr wrap="square" rtlCol="0">
            <a:spAutoFit/>
          </a:bodyPr>
          <a:lstStyle/>
          <a:p>
            <a:pPr algn="just">
              <a:lnSpc>
                <a:spcPct val="150000"/>
              </a:lnSpc>
            </a:pPr>
            <a:r>
              <a:rPr lang="ja-JP" altLang="en-US"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ja-JP"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すべての被造万物は、（</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神</a:t>
            </a:r>
            <a:r>
              <a:rPr lang="ja-JP" altLang="ja-JP"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様に似た）</a:t>
            </a:r>
            <a:r>
              <a:rPr lang="ja-JP" altLang="ja-JP"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性相と形状、</a:t>
            </a:r>
            <a:endParaRPr lang="en-US" altLang="ja-JP"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endParaRPr>
          </a:p>
          <a:p>
            <a:pPr algn="just">
              <a:lnSpc>
                <a:spcPct val="150000"/>
              </a:lnSpc>
            </a:pPr>
            <a:r>
              <a:rPr lang="ja-JP" altLang="en-US"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　　</a:t>
            </a:r>
            <a:r>
              <a:rPr lang="ja-JP" altLang="ja-JP"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陽性と陰性</a:t>
            </a:r>
            <a:r>
              <a:rPr lang="ja-JP" altLang="ja-JP"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の</a:t>
            </a:r>
            <a:r>
              <a:rPr lang="ja-JP" altLang="ja-JP"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二性性相</a:t>
            </a:r>
            <a:r>
              <a:rPr lang="ja-JP" altLang="ja-JP"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として創造された。</a:t>
            </a:r>
            <a:endParaRPr lang="en-US"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C1078DC2-A22A-41B8-9F06-29FBCC0AAC0D}"/>
              </a:ext>
            </a:extLst>
          </p:cNvPr>
          <p:cNvSpPr txBox="1"/>
          <p:nvPr/>
        </p:nvSpPr>
        <p:spPr>
          <a:xfrm>
            <a:off x="577739" y="2770988"/>
            <a:ext cx="11036521" cy="1502847"/>
          </a:xfrm>
          <a:prstGeom prst="rect">
            <a:avLst/>
          </a:prstGeom>
          <a:noFill/>
        </p:spPr>
        <p:txBody>
          <a:bodyPr wrap="square" rtlCol="0">
            <a:spAutoFit/>
          </a:bodyPr>
          <a:lstStyle/>
          <a:p>
            <a:pPr algn="just">
              <a:lnSpc>
                <a:spcPct val="150000"/>
              </a:lnSpc>
            </a:pPr>
            <a:r>
              <a:rPr lang="ja-JP" altLang="en-US"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神様は本性相と本形状の二性性相の統一体</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であり、</a:t>
            </a:r>
            <a:r>
              <a:rPr lang="ja-JP" altLang="en-US"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天の</a:t>
            </a:r>
            <a:endParaRPr lang="en-US" altLang="ja-JP"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endParaRPr>
          </a:p>
          <a:p>
            <a:pPr algn="just">
              <a:lnSpc>
                <a:spcPct val="150000"/>
              </a:lnSpc>
            </a:pPr>
            <a:r>
              <a:rPr lang="ja-JP" altLang="en-US"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　　父母様</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と呼ばれている。</a:t>
            </a:r>
            <a:endParaRPr lang="en-US"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DBEF4B5F-451D-49AD-915C-8596E78DF253}"/>
              </a:ext>
            </a:extLst>
          </p:cNvPr>
          <p:cNvSpPr txBox="1"/>
          <p:nvPr/>
        </p:nvSpPr>
        <p:spPr>
          <a:xfrm>
            <a:off x="577738" y="4395547"/>
            <a:ext cx="11036521" cy="1502847"/>
          </a:xfrm>
          <a:prstGeom prst="rect">
            <a:avLst/>
          </a:prstGeom>
          <a:noFill/>
        </p:spPr>
        <p:txBody>
          <a:bodyPr wrap="square" rtlCol="0">
            <a:spAutoFit/>
          </a:bodyPr>
          <a:lstStyle/>
          <a:p>
            <a:pPr algn="just">
              <a:lnSpc>
                <a:spcPct val="150000"/>
              </a:lnSpc>
            </a:pPr>
            <a:r>
              <a:rPr lang="ja-JP" altLang="en-US"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3200" kern="0" dirty="0">
                <a:latin typeface="UD デジタル 教科書体 NK-B" panose="02020700000000000000" pitchFamily="18" charset="-128"/>
                <a:ea typeface="UD デジタル 教科書体 NK-B" panose="02020700000000000000" pitchFamily="18" charset="-128"/>
                <a:cs typeface="Arial" panose="020B0604020202020204" pitchFamily="34" charset="0"/>
              </a:rPr>
              <a:t>神様は愛と心情で、</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万物を創造され、人間を創造され</a:t>
            </a:r>
            <a:endParaRPr lang="en-US" altLang="ja-JP"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endParaRPr>
          </a:p>
          <a:p>
            <a:pPr algn="just">
              <a:lnSpc>
                <a:spcPct val="150000"/>
              </a:lnSpc>
            </a:pP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　　今も</a:t>
            </a:r>
            <a:r>
              <a:rPr lang="ja-JP" altLang="en-US" sz="3200" kern="0" dirty="0">
                <a:solidFill>
                  <a:srgbClr val="FF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私たち一人ひとりを愛してくださっている</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a:t>
            </a:r>
            <a:endParaRPr lang="en-US"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51533CAB-D512-8080-25E6-B99F83B14844}"/>
              </a:ext>
            </a:extLst>
          </p:cNvPr>
          <p:cNvSpPr txBox="1"/>
          <p:nvPr/>
        </p:nvSpPr>
        <p:spPr>
          <a:xfrm>
            <a:off x="2608213" y="1263972"/>
            <a:ext cx="8158107"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ひ　　ぞう ばん ぶつ　　　　 　　　　　</a:t>
            </a:r>
            <a:r>
              <a:rPr lang="ja-JP" altLang="en-US" sz="1400" dirty="0">
                <a:latin typeface="UD デジタル 教科書体 NK-B" panose="02020700000000000000" pitchFamily="18" charset="-128"/>
                <a:ea typeface="UD デジタル 教科書体 NK-B" panose="02020700000000000000" pitchFamily="18" charset="-128"/>
              </a:rPr>
              <a:t>かみ</a:t>
            </a:r>
            <a:r>
              <a:rPr kumimoji="1" lang="ja-JP" altLang="en-US" sz="1400" dirty="0">
                <a:latin typeface="UD デジタル 教科書体 NK-B" panose="02020700000000000000" pitchFamily="18" charset="-128"/>
                <a:ea typeface="UD デジタル 教科書体 NK-B" panose="02020700000000000000" pitchFamily="18" charset="-128"/>
              </a:rPr>
              <a:t>さま　　　　　　　　　　　　　　　せい　そう　　　　けい じょう</a:t>
            </a:r>
          </a:p>
        </p:txBody>
      </p:sp>
      <p:sp>
        <p:nvSpPr>
          <p:cNvPr id="7" name="テキスト ボックス 6">
            <a:extLst>
              <a:ext uri="{FF2B5EF4-FFF2-40B4-BE49-F238E27FC236}">
                <a16:creationId xmlns:a16="http://schemas.microsoft.com/office/drawing/2014/main" id="{98476C31-F3B2-AA9C-D81D-4C853CE1EE6B}"/>
              </a:ext>
            </a:extLst>
          </p:cNvPr>
          <p:cNvSpPr txBox="1"/>
          <p:nvPr/>
        </p:nvSpPr>
        <p:spPr>
          <a:xfrm>
            <a:off x="1178880" y="3503023"/>
            <a:ext cx="153074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ふ　　ぼ　　さま</a:t>
            </a:r>
          </a:p>
        </p:txBody>
      </p:sp>
      <p:sp>
        <p:nvSpPr>
          <p:cNvPr id="8" name="テキスト ボックス 7">
            <a:extLst>
              <a:ext uri="{FF2B5EF4-FFF2-40B4-BE49-F238E27FC236}">
                <a16:creationId xmlns:a16="http://schemas.microsoft.com/office/drawing/2014/main" id="{201A7A8E-C013-C093-FD29-35040B00E440}"/>
              </a:ext>
            </a:extLst>
          </p:cNvPr>
          <p:cNvSpPr txBox="1"/>
          <p:nvPr/>
        </p:nvSpPr>
        <p:spPr>
          <a:xfrm>
            <a:off x="994314" y="2776455"/>
            <a:ext cx="9536033"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かみさま　　　　　　　ほんせいそう　　　　　ほんけいじょう　　　　　 に   せい  せい そう　　　　　とう  いつ たい　　　　　　　　　　　　　　てん</a:t>
            </a:r>
          </a:p>
        </p:txBody>
      </p:sp>
      <p:sp>
        <p:nvSpPr>
          <p:cNvPr id="9" name="テキスト ボックス 8">
            <a:extLst>
              <a:ext uri="{FF2B5EF4-FFF2-40B4-BE49-F238E27FC236}">
                <a16:creationId xmlns:a16="http://schemas.microsoft.com/office/drawing/2014/main" id="{609E9A92-56C5-F542-28E0-EA6931992FDD}"/>
              </a:ext>
            </a:extLst>
          </p:cNvPr>
          <p:cNvSpPr txBox="1"/>
          <p:nvPr/>
        </p:nvSpPr>
        <p:spPr>
          <a:xfrm>
            <a:off x="1018476" y="4395547"/>
            <a:ext cx="9688852"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かみ</a:t>
            </a:r>
            <a:r>
              <a:rPr kumimoji="1" lang="ja-JP" altLang="en-US" sz="1400" dirty="0">
                <a:latin typeface="UD デジタル 教科書体 NK-B" panose="02020700000000000000" pitchFamily="18" charset="-128"/>
                <a:ea typeface="UD デジタル 教科書体 NK-B" panose="02020700000000000000" pitchFamily="18" charset="-128"/>
              </a:rPr>
              <a:t>　さま　　　　 あい　　　　しんじょう　　　　　　　ばんぶつ　　　　　そう　ぞう　　　　　　　　　　　にん　げん　　　　そう　ぞう</a:t>
            </a:r>
          </a:p>
        </p:txBody>
      </p:sp>
      <p:sp>
        <p:nvSpPr>
          <p:cNvPr id="10" name="テキスト ボックス 9">
            <a:extLst>
              <a:ext uri="{FF2B5EF4-FFF2-40B4-BE49-F238E27FC236}">
                <a16:creationId xmlns:a16="http://schemas.microsoft.com/office/drawing/2014/main" id="{6A24F76B-A1B3-405E-E480-3B680D41C491}"/>
              </a:ext>
            </a:extLst>
          </p:cNvPr>
          <p:cNvSpPr txBox="1"/>
          <p:nvPr/>
        </p:nvSpPr>
        <p:spPr>
          <a:xfrm>
            <a:off x="1082805" y="1984255"/>
            <a:ext cx="643887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よう せい        いん せい          に   せい せい  そう                   そう  ぞう</a:t>
            </a:r>
          </a:p>
        </p:txBody>
      </p:sp>
      <p:sp>
        <p:nvSpPr>
          <p:cNvPr id="11" name="テキスト ボックス 10">
            <a:extLst>
              <a:ext uri="{FF2B5EF4-FFF2-40B4-BE49-F238E27FC236}">
                <a16:creationId xmlns:a16="http://schemas.microsoft.com/office/drawing/2014/main" id="{70821A0D-7124-603B-E808-B63A4FF80259}"/>
              </a:ext>
            </a:extLst>
          </p:cNvPr>
          <p:cNvSpPr txBox="1"/>
          <p:nvPr/>
        </p:nvSpPr>
        <p:spPr>
          <a:xfrm>
            <a:off x="1082804" y="5131745"/>
            <a:ext cx="5013195"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いま　　　わたし　　　　　　　　　ひとり　　　　　　　　　　　　　　　　 あい</a:t>
            </a:r>
          </a:p>
        </p:txBody>
      </p:sp>
    </p:spTree>
    <p:extLst>
      <p:ext uri="{BB962C8B-B14F-4D97-AF65-F5344CB8AC3E}">
        <p14:creationId xmlns:p14="http://schemas.microsoft.com/office/powerpoint/2010/main" val="429160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C7CFC749-BCB9-4505-8222-F434E08DEE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3312" y="498372"/>
            <a:ext cx="4905375" cy="453390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A1D8A615-42EF-41B9-BC37-ACD1AEBCACAE}"/>
              </a:ext>
            </a:extLst>
          </p:cNvPr>
          <p:cNvSpPr txBox="1"/>
          <p:nvPr/>
        </p:nvSpPr>
        <p:spPr>
          <a:xfrm>
            <a:off x="2080506" y="4642009"/>
            <a:ext cx="8678594" cy="2215991"/>
          </a:xfrm>
          <a:prstGeom prst="rect">
            <a:avLst/>
          </a:prstGeom>
          <a:noFill/>
        </p:spPr>
        <p:txBody>
          <a:bodyPr wrap="square" rtlCol="0">
            <a:spAutoFit/>
          </a:bodyPr>
          <a:lstStyle/>
          <a:p>
            <a:pPr algn="ctr"/>
            <a:r>
              <a:rPr lang="ja-JP" altLang="en-US" sz="13800" b="1" dirty="0">
                <a:solidFill>
                  <a:srgbClr val="FF0000"/>
                </a:solidFill>
                <a:latin typeface="UD デジタル 教科書体 NK-B" panose="02020700000000000000" pitchFamily="18" charset="-128"/>
                <a:ea typeface="UD デジタル 教科書体 NK-B" panose="02020700000000000000" pitchFamily="18" charset="-128"/>
              </a:rPr>
              <a:t>愛したい！</a:t>
            </a:r>
            <a:endParaRPr lang="en-US" altLang="ja-JP" sz="13800" b="1"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D6BB682E-4339-C6BA-3C32-DBAC3585939A}"/>
              </a:ext>
            </a:extLst>
          </p:cNvPr>
          <p:cNvSpPr txBox="1"/>
          <p:nvPr/>
        </p:nvSpPr>
        <p:spPr>
          <a:xfrm>
            <a:off x="3112328" y="4264850"/>
            <a:ext cx="1530746" cy="523220"/>
          </a:xfrm>
          <a:prstGeom prst="rect">
            <a:avLst/>
          </a:prstGeom>
          <a:noFill/>
        </p:spPr>
        <p:txBody>
          <a:bodyPr wrap="square" rtlCol="0">
            <a:spAutoFit/>
          </a:bodyPr>
          <a:lstStyle/>
          <a:p>
            <a:r>
              <a:rPr kumimoji="1" lang="ja-JP" altLang="en-US" sz="2800" dirty="0">
                <a:latin typeface="UD デジタル 教科書体 NK-B" panose="02020700000000000000" pitchFamily="18" charset="-128"/>
                <a:ea typeface="UD デジタル 教科書体 NK-B" panose="02020700000000000000" pitchFamily="18" charset="-128"/>
              </a:rPr>
              <a:t>あい</a:t>
            </a:r>
          </a:p>
        </p:txBody>
      </p:sp>
    </p:spTree>
    <p:extLst>
      <p:ext uri="{BB962C8B-B14F-4D97-AF65-F5344CB8AC3E}">
        <p14:creationId xmlns:p14="http://schemas.microsoft.com/office/powerpoint/2010/main" val="641793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山, 大きい, ウニ, 空気 が含まれている画像&#10;&#10;自動的に生成された説明">
            <a:extLst>
              <a:ext uri="{FF2B5EF4-FFF2-40B4-BE49-F238E27FC236}">
                <a16:creationId xmlns:a16="http://schemas.microsoft.com/office/drawing/2014/main" id="{0B8BF6E6-0B0A-49D1-8F19-FE28ADA49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1746" y="139230"/>
            <a:ext cx="9782068" cy="5200650"/>
          </a:xfrm>
          <a:prstGeom prst="rect">
            <a:avLst/>
          </a:prstGeom>
        </p:spPr>
      </p:pic>
      <p:pic>
        <p:nvPicPr>
          <p:cNvPr id="2" name="図 1" descr="クマの人形&#10;&#10;中程度の精度で自動的に生成された説明">
            <a:extLst>
              <a:ext uri="{FF2B5EF4-FFF2-40B4-BE49-F238E27FC236}">
                <a16:creationId xmlns:a16="http://schemas.microsoft.com/office/drawing/2014/main" id="{041B5C05-113C-4B4F-9369-14FAD3042A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222" y="3089052"/>
            <a:ext cx="3221355" cy="3436112"/>
          </a:xfrm>
          <a:prstGeom prst="rect">
            <a:avLst/>
          </a:prstGeom>
        </p:spPr>
      </p:pic>
      <p:sp>
        <p:nvSpPr>
          <p:cNvPr id="4" name="テキスト ボックス 3">
            <a:extLst>
              <a:ext uri="{FF2B5EF4-FFF2-40B4-BE49-F238E27FC236}">
                <a16:creationId xmlns:a16="http://schemas.microsoft.com/office/drawing/2014/main" id="{8DFADA14-7BDB-49E2-9E96-73E2BD2742A0}"/>
              </a:ext>
            </a:extLst>
          </p:cNvPr>
          <p:cNvSpPr txBox="1"/>
          <p:nvPr/>
        </p:nvSpPr>
        <p:spPr>
          <a:xfrm>
            <a:off x="3529588" y="899450"/>
            <a:ext cx="5526384" cy="3001527"/>
          </a:xfrm>
          <a:prstGeom prst="rect">
            <a:avLst/>
          </a:prstGeom>
          <a:noFill/>
        </p:spPr>
        <p:txBody>
          <a:bodyPr wrap="square" rtlCol="0">
            <a:spAutoFit/>
          </a:bodyPr>
          <a:lstStyle/>
          <a:p>
            <a:pPr algn="ctr">
              <a:lnSpc>
                <a:spcPct val="150000"/>
              </a:lnSpc>
            </a:pPr>
            <a:r>
              <a:rPr lang="ja-JP" altLang="en-US" sz="6600" dirty="0">
                <a:latin typeface="UD デジタル 教科書体 NK-B" panose="02020700000000000000" pitchFamily="18" charset="-128"/>
                <a:ea typeface="UD デジタル 教科書体 NK-B" panose="02020700000000000000" pitchFamily="18" charset="-128"/>
              </a:rPr>
              <a:t>神様って</a:t>
            </a:r>
            <a:endParaRPr lang="en-US" altLang="ja-JP" sz="66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kumimoji="1" lang="ja-JP" altLang="en-US" sz="6600" dirty="0">
                <a:latin typeface="UD デジタル 教科書体 NK-B" panose="02020700000000000000" pitchFamily="18" charset="-128"/>
                <a:ea typeface="UD デジタル 教科書体 NK-B" panose="02020700000000000000" pitchFamily="18" charset="-128"/>
              </a:rPr>
              <a:t>見たことある？</a:t>
            </a:r>
          </a:p>
        </p:txBody>
      </p:sp>
      <p:sp>
        <p:nvSpPr>
          <p:cNvPr id="5" name="テキスト ボックス 4">
            <a:extLst>
              <a:ext uri="{FF2B5EF4-FFF2-40B4-BE49-F238E27FC236}">
                <a16:creationId xmlns:a16="http://schemas.microsoft.com/office/drawing/2014/main" id="{7FBA88A9-0DAA-ECCE-CD6B-0E20EF8E6081}"/>
              </a:ext>
            </a:extLst>
          </p:cNvPr>
          <p:cNvSpPr txBox="1"/>
          <p:nvPr/>
        </p:nvSpPr>
        <p:spPr>
          <a:xfrm>
            <a:off x="4896784" y="1074192"/>
            <a:ext cx="4807654" cy="317553"/>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かみ　　　　　さま</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6D96762F-B58A-7F10-5CA8-652EDADC2D06}"/>
              </a:ext>
            </a:extLst>
          </p:cNvPr>
          <p:cNvSpPr txBox="1"/>
          <p:nvPr/>
        </p:nvSpPr>
        <p:spPr>
          <a:xfrm>
            <a:off x="3947945" y="2639770"/>
            <a:ext cx="1007831" cy="317553"/>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み</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794951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ホイール が含まれている画像&#10;&#10;自動的に生成された説明">
            <a:extLst>
              <a:ext uri="{FF2B5EF4-FFF2-40B4-BE49-F238E27FC236}">
                <a16:creationId xmlns:a16="http://schemas.microsoft.com/office/drawing/2014/main" id="{68FE6CA7-6E9C-4FEA-B170-3B356650E8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6660" y="876104"/>
            <a:ext cx="3944389" cy="3924667"/>
          </a:xfrm>
          <a:prstGeom prst="rect">
            <a:avLst/>
          </a:prstGeom>
        </p:spPr>
      </p:pic>
      <p:pic>
        <p:nvPicPr>
          <p:cNvPr id="5" name="図 4" descr="花, 飛行機, 挿絵 が含まれている画像&#10;&#10;自動的に生成された説明">
            <a:extLst>
              <a:ext uri="{FF2B5EF4-FFF2-40B4-BE49-F238E27FC236}">
                <a16:creationId xmlns:a16="http://schemas.microsoft.com/office/drawing/2014/main" id="{912DD4AE-C3DC-44D6-A97A-74551D90E5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7126" y="876104"/>
            <a:ext cx="3267075" cy="3267075"/>
          </a:xfrm>
          <a:prstGeom prst="rect">
            <a:avLst/>
          </a:prstGeom>
        </p:spPr>
      </p:pic>
      <p:pic>
        <p:nvPicPr>
          <p:cNvPr id="7" name="図 6" descr="ガラスのコップ&#10;&#10;中程度の精度で自動的に生成された説明">
            <a:extLst>
              <a:ext uri="{FF2B5EF4-FFF2-40B4-BE49-F238E27FC236}">
                <a16:creationId xmlns:a16="http://schemas.microsoft.com/office/drawing/2014/main" id="{BCA8FEF9-02BA-433C-A872-E02EDB8C34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9465" y="2899790"/>
            <a:ext cx="2598682" cy="3801963"/>
          </a:xfrm>
          <a:prstGeom prst="rect">
            <a:avLst/>
          </a:prstGeom>
        </p:spPr>
      </p:pic>
      <p:sp>
        <p:nvSpPr>
          <p:cNvPr id="8" name="テキスト ボックス 7">
            <a:extLst>
              <a:ext uri="{FF2B5EF4-FFF2-40B4-BE49-F238E27FC236}">
                <a16:creationId xmlns:a16="http://schemas.microsoft.com/office/drawing/2014/main" id="{90F4E6B7-78BA-4CD3-ADFF-83CE6520DD0D}"/>
              </a:ext>
            </a:extLst>
          </p:cNvPr>
          <p:cNvSpPr txBox="1"/>
          <p:nvPr/>
        </p:nvSpPr>
        <p:spPr>
          <a:xfrm>
            <a:off x="1613536" y="460605"/>
            <a:ext cx="9171103" cy="830997"/>
          </a:xfrm>
          <a:prstGeom prst="rect">
            <a:avLst/>
          </a:prstGeom>
          <a:noFill/>
        </p:spPr>
        <p:txBody>
          <a:bodyPr wrap="square" rtlCol="0">
            <a:spAutoFit/>
          </a:bodyPr>
          <a:lstStyle/>
          <a:p>
            <a:r>
              <a:rPr lang="ja-JP" altLang="en-US" sz="4800" dirty="0">
                <a:latin typeface="UD デジタル 教科書体 N-B" panose="02020700000000000000" pitchFamily="17" charset="-128"/>
                <a:ea typeface="UD デジタル 教科書体 N-B" panose="02020700000000000000" pitchFamily="17" charset="-128"/>
              </a:rPr>
              <a:t>目に見えないから存在しない？</a:t>
            </a:r>
            <a:endParaRPr kumimoji="1" lang="ja-JP" altLang="en-US" sz="4800" dirty="0">
              <a:latin typeface="UD デジタル 教科書体 N-B" panose="02020700000000000000" pitchFamily="17" charset="-128"/>
              <a:ea typeface="UD デジタル 教科書体 N-B" panose="02020700000000000000" pitchFamily="17" charset="-128"/>
            </a:endParaRPr>
          </a:p>
        </p:txBody>
      </p:sp>
      <p:sp>
        <p:nvSpPr>
          <p:cNvPr id="6" name="テキスト ボックス 5">
            <a:extLst>
              <a:ext uri="{FF2B5EF4-FFF2-40B4-BE49-F238E27FC236}">
                <a16:creationId xmlns:a16="http://schemas.microsoft.com/office/drawing/2014/main" id="{2FD7130C-BE49-1730-91B9-5963EB09A4F4}"/>
              </a:ext>
            </a:extLst>
          </p:cNvPr>
          <p:cNvSpPr txBox="1"/>
          <p:nvPr/>
        </p:nvSpPr>
        <p:spPr>
          <a:xfrm>
            <a:off x="1814372" y="324465"/>
            <a:ext cx="6017022"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め　　　　　　　　　　　み　　　　　　　　　　　　　　　　　　　　　　　　　　　　　　　　　 そん　　　ざい</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425532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探す, フロント, 女の子, 記号 が含まれている画像&#10;&#10;自動的に生成された説明">
            <a:extLst>
              <a:ext uri="{FF2B5EF4-FFF2-40B4-BE49-F238E27FC236}">
                <a16:creationId xmlns:a16="http://schemas.microsoft.com/office/drawing/2014/main" id="{870F2077-8DD2-4D8E-98A5-BE80E11798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480" y="648392"/>
            <a:ext cx="4463574" cy="4106488"/>
          </a:xfrm>
          <a:prstGeom prst="rect">
            <a:avLst/>
          </a:prstGeom>
        </p:spPr>
      </p:pic>
      <p:pic>
        <p:nvPicPr>
          <p:cNvPr id="4" name="Picture 2" descr="原始一神教　　〔スウェーデンボルグ〕の記事より">
            <a:extLst>
              <a:ext uri="{FF2B5EF4-FFF2-40B4-BE49-F238E27FC236}">
                <a16:creationId xmlns:a16="http://schemas.microsoft.com/office/drawing/2014/main" id="{F06BE09D-F5CE-4575-A87A-934C253BF30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515" t="3571" r="16225" b="14286"/>
          <a:stretch/>
        </p:blipFill>
        <p:spPr bwMode="auto">
          <a:xfrm>
            <a:off x="8772972" y="559903"/>
            <a:ext cx="2244437" cy="305908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C3B2244D-B83A-409A-A913-2C9280758D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4583" y="2554672"/>
            <a:ext cx="3738389" cy="3455288"/>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92D0E587-2AE5-4341-9ADF-715A93A667FE}"/>
              </a:ext>
            </a:extLst>
          </p:cNvPr>
          <p:cNvSpPr txBox="1"/>
          <p:nvPr/>
        </p:nvSpPr>
        <p:spPr>
          <a:xfrm>
            <a:off x="8611985" y="3429000"/>
            <a:ext cx="2566412" cy="1478033"/>
          </a:xfrm>
          <a:prstGeom prst="rect">
            <a:avLst/>
          </a:prstGeom>
          <a:noFill/>
        </p:spPr>
        <p:txBody>
          <a:bodyPr wrap="square" rtlCol="0">
            <a:spAutoFit/>
          </a:bodyPr>
          <a:lstStyle/>
          <a:p>
            <a:pPr algn="ctr">
              <a:lnSpc>
                <a:spcPct val="150000"/>
              </a:lnSpc>
            </a:pPr>
            <a:r>
              <a:rPr lang="ja-JP" altLang="en-US" sz="6600" dirty="0">
                <a:latin typeface="UD デジタル 教科書体 NK-B" panose="02020700000000000000" pitchFamily="18" charset="-128"/>
                <a:ea typeface="UD デジタル 教科書体 NK-B" panose="02020700000000000000" pitchFamily="18" charset="-128"/>
              </a:rPr>
              <a:t>霊界</a:t>
            </a:r>
            <a:endParaRPr lang="en-US" altLang="ja-JP" sz="66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DCB59E59-F55B-4803-AFA5-6F9F2FDB48A1}"/>
              </a:ext>
            </a:extLst>
          </p:cNvPr>
          <p:cNvSpPr txBox="1"/>
          <p:nvPr/>
        </p:nvSpPr>
        <p:spPr>
          <a:xfrm>
            <a:off x="5620571" y="4882094"/>
            <a:ext cx="2566412" cy="1478033"/>
          </a:xfrm>
          <a:prstGeom prst="rect">
            <a:avLst/>
          </a:prstGeom>
          <a:noFill/>
        </p:spPr>
        <p:txBody>
          <a:bodyPr wrap="square" rtlCol="0">
            <a:spAutoFit/>
          </a:bodyPr>
          <a:lstStyle/>
          <a:p>
            <a:pPr algn="ctr">
              <a:lnSpc>
                <a:spcPct val="150000"/>
              </a:lnSpc>
            </a:pPr>
            <a:r>
              <a:rPr lang="ja-JP" altLang="en-US" sz="6600" dirty="0">
                <a:latin typeface="UD デジタル 教科書体 NK-B" panose="02020700000000000000" pitchFamily="18" charset="-128"/>
                <a:ea typeface="UD デジタル 教科書体 NK-B" panose="02020700000000000000" pitchFamily="18" charset="-128"/>
              </a:rPr>
              <a:t>神様</a:t>
            </a:r>
            <a:endParaRPr lang="en-US" altLang="ja-JP" sz="6600" dirty="0">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1A3D686E-B1F3-4132-B564-2205F230543B}"/>
              </a:ext>
            </a:extLst>
          </p:cNvPr>
          <p:cNvSpPr txBox="1"/>
          <p:nvPr/>
        </p:nvSpPr>
        <p:spPr>
          <a:xfrm>
            <a:off x="0" y="4168016"/>
            <a:ext cx="5396520" cy="1478033"/>
          </a:xfrm>
          <a:prstGeom prst="rect">
            <a:avLst/>
          </a:prstGeom>
          <a:noFill/>
        </p:spPr>
        <p:txBody>
          <a:bodyPr wrap="square" rtlCol="0">
            <a:spAutoFit/>
          </a:bodyPr>
          <a:lstStyle/>
          <a:p>
            <a:pPr algn="ctr">
              <a:lnSpc>
                <a:spcPct val="150000"/>
              </a:lnSpc>
            </a:pPr>
            <a:r>
              <a:rPr lang="ja-JP" altLang="en-US" sz="6600" dirty="0">
                <a:latin typeface="UD デジタル 教科書体 NK-B" panose="02020700000000000000" pitchFamily="18" charset="-128"/>
                <a:ea typeface="UD デジタル 教科書体 NK-B" panose="02020700000000000000" pitchFamily="18" charset="-128"/>
              </a:rPr>
              <a:t>霊的な存在</a:t>
            </a:r>
            <a:endParaRPr lang="en-US" altLang="ja-JP" sz="66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7E056E2B-ABBB-B12C-1F04-2C3F4B0EC2E7}"/>
              </a:ext>
            </a:extLst>
          </p:cNvPr>
          <p:cNvSpPr txBox="1"/>
          <p:nvPr/>
        </p:nvSpPr>
        <p:spPr>
          <a:xfrm>
            <a:off x="750906" y="4385552"/>
            <a:ext cx="4807654" cy="317553"/>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れい　　　　　てき　　　　　　　　　　　　　　そん　　　　　ざい</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0" name="テキスト ボックス 9">
            <a:extLst>
              <a:ext uri="{FF2B5EF4-FFF2-40B4-BE49-F238E27FC236}">
                <a16:creationId xmlns:a16="http://schemas.microsoft.com/office/drawing/2014/main" id="{5E3945B3-3A5B-7549-3E47-AFF3108FE946}"/>
              </a:ext>
            </a:extLst>
          </p:cNvPr>
          <p:cNvSpPr txBox="1"/>
          <p:nvPr/>
        </p:nvSpPr>
        <p:spPr>
          <a:xfrm>
            <a:off x="6224503" y="5054515"/>
            <a:ext cx="1503652"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かみ　　　　　さま</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1E4FC845-3C1C-3502-EF16-552DB0C24E82}"/>
              </a:ext>
            </a:extLst>
          </p:cNvPr>
          <p:cNvSpPr txBox="1"/>
          <p:nvPr/>
        </p:nvSpPr>
        <p:spPr>
          <a:xfrm>
            <a:off x="9166105" y="3663232"/>
            <a:ext cx="15036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れい　　　　　かい</a:t>
            </a:r>
          </a:p>
        </p:txBody>
      </p:sp>
    </p:spTree>
    <p:extLst>
      <p:ext uri="{BB962C8B-B14F-4D97-AF65-F5344CB8AC3E}">
        <p14:creationId xmlns:p14="http://schemas.microsoft.com/office/powerpoint/2010/main" val="1224025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DE5CAF2D-DFE9-4C58-A94A-E92729E8F3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221" y="71240"/>
            <a:ext cx="2763891" cy="3149160"/>
          </a:xfrm>
          <a:prstGeom prst="rect">
            <a:avLst/>
          </a:prstGeom>
        </p:spPr>
      </p:pic>
      <p:pic>
        <p:nvPicPr>
          <p:cNvPr id="3" name="図 2">
            <a:extLst>
              <a:ext uri="{FF2B5EF4-FFF2-40B4-BE49-F238E27FC236}">
                <a16:creationId xmlns:a16="http://schemas.microsoft.com/office/drawing/2014/main" id="{27801658-9A9A-4813-A82F-77BE1C3F66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06680" y="87765"/>
            <a:ext cx="2763890" cy="2710738"/>
          </a:xfrm>
          <a:prstGeom prst="rect">
            <a:avLst/>
          </a:prstGeom>
        </p:spPr>
      </p:pic>
      <p:sp>
        <p:nvSpPr>
          <p:cNvPr id="4" name="テキスト ボックス 3">
            <a:extLst>
              <a:ext uri="{FF2B5EF4-FFF2-40B4-BE49-F238E27FC236}">
                <a16:creationId xmlns:a16="http://schemas.microsoft.com/office/drawing/2014/main" id="{21EC46AE-99AF-4417-9342-8F26373A61A1}"/>
              </a:ext>
            </a:extLst>
          </p:cNvPr>
          <p:cNvSpPr txBox="1"/>
          <p:nvPr/>
        </p:nvSpPr>
        <p:spPr>
          <a:xfrm>
            <a:off x="1203462" y="2936430"/>
            <a:ext cx="2413052" cy="707886"/>
          </a:xfrm>
          <a:prstGeom prst="rect">
            <a:avLst/>
          </a:prstGeom>
          <a:noFill/>
        </p:spPr>
        <p:txBody>
          <a:bodyPr wrap="square" rtlCol="0">
            <a:spAutoFit/>
          </a:bodyPr>
          <a:lstStyle/>
          <a:p>
            <a:r>
              <a:rPr lang="ja-JP" altLang="en-US" sz="4000" dirty="0">
                <a:latin typeface="UD デジタル 教科書体 NK-B" panose="02020700000000000000" pitchFamily="18" charset="-128"/>
                <a:ea typeface="UD デジタル 教科書体 NK-B" panose="02020700000000000000" pitchFamily="18" charset="-128"/>
              </a:rPr>
              <a:t>アダム</a:t>
            </a:r>
            <a:endParaRPr kumimoji="1" lang="ja-JP" altLang="en-US" sz="40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DDA5DA38-C087-419C-8AEF-1829399AA34F}"/>
              </a:ext>
            </a:extLst>
          </p:cNvPr>
          <p:cNvSpPr txBox="1"/>
          <p:nvPr/>
        </p:nvSpPr>
        <p:spPr>
          <a:xfrm>
            <a:off x="4132755" y="2936430"/>
            <a:ext cx="1672453" cy="707886"/>
          </a:xfrm>
          <a:prstGeom prst="rect">
            <a:avLst/>
          </a:prstGeom>
          <a:noFill/>
        </p:spPr>
        <p:txBody>
          <a:bodyPr wrap="square" rtlCol="0">
            <a:spAutoFit/>
          </a:bodyPr>
          <a:lstStyle/>
          <a:p>
            <a:r>
              <a:rPr kumimoji="1" lang="ja-JP" altLang="en-US" sz="4000" dirty="0">
                <a:latin typeface="UD デジタル 教科書体 NK-B" panose="02020700000000000000" pitchFamily="18" charset="-128"/>
                <a:ea typeface="UD デジタル 教科書体 NK-B" panose="02020700000000000000" pitchFamily="18" charset="-128"/>
              </a:rPr>
              <a:t>エバ</a:t>
            </a:r>
          </a:p>
        </p:txBody>
      </p:sp>
      <p:sp>
        <p:nvSpPr>
          <p:cNvPr id="6" name="テキスト ボックス 5">
            <a:extLst>
              <a:ext uri="{FF2B5EF4-FFF2-40B4-BE49-F238E27FC236}">
                <a16:creationId xmlns:a16="http://schemas.microsoft.com/office/drawing/2014/main" id="{530F12BF-1CB3-475E-A24F-D71DD41F26F1}"/>
              </a:ext>
            </a:extLst>
          </p:cNvPr>
          <p:cNvSpPr txBox="1"/>
          <p:nvPr/>
        </p:nvSpPr>
        <p:spPr>
          <a:xfrm>
            <a:off x="6475351" y="1443134"/>
            <a:ext cx="5683363" cy="1107996"/>
          </a:xfrm>
          <a:prstGeom prst="rect">
            <a:avLst/>
          </a:prstGeom>
          <a:noFill/>
        </p:spPr>
        <p:txBody>
          <a:bodyPr wrap="square" rtlCol="0">
            <a:spAutoFit/>
          </a:bodyPr>
          <a:lstStyle/>
          <a:p>
            <a:r>
              <a:rPr kumimoji="1" lang="ja-JP" altLang="en-US" sz="6600" dirty="0">
                <a:latin typeface="UD デジタル 教科書体 NK-B" panose="02020700000000000000" pitchFamily="18" charset="-128"/>
                <a:ea typeface="UD デジタル 教科書体 NK-B" panose="02020700000000000000" pitchFamily="18" charset="-128"/>
              </a:rPr>
              <a:t>堕落 → </a:t>
            </a:r>
            <a:r>
              <a:rPr kumimoji="1" lang="ja-JP" altLang="en-US" sz="6600" u="sng" dirty="0">
                <a:solidFill>
                  <a:srgbClr val="FF0000"/>
                </a:solidFill>
                <a:latin typeface="UD デジタル 教科書体 NK-B" panose="02020700000000000000" pitchFamily="18" charset="-128"/>
                <a:ea typeface="UD デジタル 教科書体 NK-B" panose="02020700000000000000" pitchFamily="18" charset="-128"/>
              </a:rPr>
              <a:t>無知</a:t>
            </a:r>
          </a:p>
        </p:txBody>
      </p:sp>
      <p:sp>
        <p:nvSpPr>
          <p:cNvPr id="7" name="テキスト ボックス 6">
            <a:extLst>
              <a:ext uri="{FF2B5EF4-FFF2-40B4-BE49-F238E27FC236}">
                <a16:creationId xmlns:a16="http://schemas.microsoft.com/office/drawing/2014/main" id="{6CF0A9C4-507B-4EBB-9DC1-F4D4327F0FBB}"/>
              </a:ext>
            </a:extLst>
          </p:cNvPr>
          <p:cNvSpPr txBox="1"/>
          <p:nvPr/>
        </p:nvSpPr>
        <p:spPr>
          <a:xfrm>
            <a:off x="815909" y="3320738"/>
            <a:ext cx="6210534" cy="1478033"/>
          </a:xfrm>
          <a:prstGeom prst="rect">
            <a:avLst/>
          </a:prstGeom>
          <a:noFill/>
        </p:spPr>
        <p:txBody>
          <a:bodyPr wrap="square" rtlCol="0">
            <a:spAutoFit/>
          </a:bodyPr>
          <a:lstStyle/>
          <a:p>
            <a:pPr>
              <a:lnSpc>
                <a:spcPct val="150000"/>
              </a:lnSpc>
            </a:pPr>
            <a:r>
              <a:rPr kumimoji="1" lang="ja-JP" altLang="en-US" sz="6600" dirty="0">
                <a:latin typeface="UD デジタル 教科書体 NK-B" panose="02020700000000000000" pitchFamily="18" charset="-128"/>
                <a:ea typeface="UD デジタル 教科書体 NK-B" panose="02020700000000000000" pitchFamily="18" charset="-128"/>
              </a:rPr>
              <a:t>内的無知→宗教</a:t>
            </a:r>
          </a:p>
        </p:txBody>
      </p:sp>
      <p:sp>
        <p:nvSpPr>
          <p:cNvPr id="8" name="右中かっこ 7">
            <a:extLst>
              <a:ext uri="{FF2B5EF4-FFF2-40B4-BE49-F238E27FC236}">
                <a16:creationId xmlns:a16="http://schemas.microsoft.com/office/drawing/2014/main" id="{2A019A3E-BB60-497D-BC9E-107A024E89C9}"/>
              </a:ext>
            </a:extLst>
          </p:cNvPr>
          <p:cNvSpPr/>
          <p:nvPr/>
        </p:nvSpPr>
        <p:spPr>
          <a:xfrm>
            <a:off x="6769509" y="3078414"/>
            <a:ext cx="973394" cy="3486173"/>
          </a:xfrm>
          <a:prstGeom prst="rightBrace">
            <a:avLst>
              <a:gd name="adj1" fmla="val 34091"/>
              <a:gd name="adj2" fmla="val 50000"/>
            </a:avLst>
          </a:pr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52C9BE01-8A1A-4E37-81B6-8F7A000B9664}"/>
              </a:ext>
            </a:extLst>
          </p:cNvPr>
          <p:cNvSpPr txBox="1"/>
          <p:nvPr/>
        </p:nvSpPr>
        <p:spPr>
          <a:xfrm>
            <a:off x="7742903" y="4273873"/>
            <a:ext cx="3937820" cy="1200329"/>
          </a:xfrm>
          <a:prstGeom prst="rect">
            <a:avLst/>
          </a:prstGeom>
          <a:noFill/>
        </p:spPr>
        <p:txBody>
          <a:bodyPr wrap="square" rtlCol="0">
            <a:spAutoFit/>
          </a:bodyPr>
          <a:lstStyle/>
          <a:p>
            <a:r>
              <a:rPr lang="ja-JP" altLang="en-US" sz="7200" u="sng" dirty="0">
                <a:solidFill>
                  <a:srgbClr val="00B050"/>
                </a:solidFill>
                <a:latin typeface="UD デジタル 教科書体 NK-B" panose="02020700000000000000" pitchFamily="18" charset="-128"/>
                <a:ea typeface="UD デジタル 教科書体 NK-B" panose="02020700000000000000" pitchFamily="18" charset="-128"/>
              </a:rPr>
              <a:t>統一原理</a:t>
            </a:r>
            <a:endParaRPr kumimoji="1" lang="ja-JP" altLang="en-US" sz="7200" u="sng" dirty="0">
              <a:solidFill>
                <a:srgbClr val="00B050"/>
              </a:solidFill>
              <a:latin typeface="UD デジタル 教科書体 NK-B" panose="02020700000000000000" pitchFamily="18" charset="-128"/>
              <a:ea typeface="UD デジタル 教科書体 NK-B" panose="02020700000000000000" pitchFamily="18" charset="-128"/>
            </a:endParaRPr>
          </a:p>
        </p:txBody>
      </p:sp>
      <p:sp>
        <p:nvSpPr>
          <p:cNvPr id="10" name="テキスト ボックス 9">
            <a:extLst>
              <a:ext uri="{FF2B5EF4-FFF2-40B4-BE49-F238E27FC236}">
                <a16:creationId xmlns:a16="http://schemas.microsoft.com/office/drawing/2014/main" id="{81B343AC-7900-37F6-EE9B-2138C1AE9CEC}"/>
              </a:ext>
            </a:extLst>
          </p:cNvPr>
          <p:cNvSpPr txBox="1"/>
          <p:nvPr/>
        </p:nvSpPr>
        <p:spPr>
          <a:xfrm>
            <a:off x="817006" y="4707933"/>
            <a:ext cx="6209438" cy="1478033"/>
          </a:xfrm>
          <a:prstGeom prst="rect">
            <a:avLst/>
          </a:prstGeom>
          <a:noFill/>
        </p:spPr>
        <p:txBody>
          <a:bodyPr wrap="square" rtlCol="0">
            <a:spAutoFit/>
          </a:bodyPr>
          <a:lstStyle/>
          <a:p>
            <a:pPr>
              <a:lnSpc>
                <a:spcPct val="150000"/>
              </a:lnSpc>
            </a:pPr>
            <a:r>
              <a:rPr lang="ja-JP" altLang="en-US" sz="6600" dirty="0">
                <a:latin typeface="UD デジタル 教科書体 NK-B" panose="02020700000000000000" pitchFamily="18" charset="-128"/>
                <a:ea typeface="UD デジタル 教科書体 NK-B" panose="02020700000000000000" pitchFamily="18" charset="-128"/>
              </a:rPr>
              <a:t>外的無知→科学</a:t>
            </a:r>
            <a:endParaRPr kumimoji="1" lang="ja-JP" altLang="en-US" sz="66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7D2D3ABE-809D-F2D6-7B8F-663521AD746B}"/>
              </a:ext>
            </a:extLst>
          </p:cNvPr>
          <p:cNvSpPr txBox="1"/>
          <p:nvPr/>
        </p:nvSpPr>
        <p:spPr>
          <a:xfrm>
            <a:off x="8056849" y="3982064"/>
            <a:ext cx="339298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とう　　　　 　いつ　  　　　　げん　　　　　　　り</a:t>
            </a:r>
          </a:p>
        </p:txBody>
      </p:sp>
      <p:sp>
        <p:nvSpPr>
          <p:cNvPr id="12" name="テキスト ボックス 11">
            <a:extLst>
              <a:ext uri="{FF2B5EF4-FFF2-40B4-BE49-F238E27FC236}">
                <a16:creationId xmlns:a16="http://schemas.microsoft.com/office/drawing/2014/main" id="{9376A16F-355C-70E0-04F1-799113BDD047}"/>
              </a:ext>
            </a:extLst>
          </p:cNvPr>
          <p:cNvSpPr txBox="1"/>
          <p:nvPr/>
        </p:nvSpPr>
        <p:spPr>
          <a:xfrm>
            <a:off x="1052606" y="3538615"/>
            <a:ext cx="571690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ない　　　　　てき　　　　　　む　　　　　　　ち　　　　　　　　　　　　　　しゅう　　　　きょう</a:t>
            </a:r>
          </a:p>
        </p:txBody>
      </p:sp>
      <p:sp>
        <p:nvSpPr>
          <p:cNvPr id="13" name="テキスト ボックス 12">
            <a:extLst>
              <a:ext uri="{FF2B5EF4-FFF2-40B4-BE49-F238E27FC236}">
                <a16:creationId xmlns:a16="http://schemas.microsoft.com/office/drawing/2014/main" id="{7454A400-A708-9AD8-9BE7-1E8056E4F16B}"/>
              </a:ext>
            </a:extLst>
          </p:cNvPr>
          <p:cNvSpPr txBox="1"/>
          <p:nvPr/>
        </p:nvSpPr>
        <p:spPr>
          <a:xfrm>
            <a:off x="1052605" y="4872511"/>
            <a:ext cx="5973837"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がい　　　　　てき　　　　　　む　　　　　　　ち　　　　　　　　　　　　　　　か　　　　　　がく</a:t>
            </a:r>
          </a:p>
        </p:txBody>
      </p:sp>
      <p:sp>
        <p:nvSpPr>
          <p:cNvPr id="14" name="テキスト ボックス 13">
            <a:extLst>
              <a:ext uri="{FF2B5EF4-FFF2-40B4-BE49-F238E27FC236}">
                <a16:creationId xmlns:a16="http://schemas.microsoft.com/office/drawing/2014/main" id="{FE0EF30A-5EE5-EBB2-7DF8-D1E82EAA08D2}"/>
              </a:ext>
            </a:extLst>
          </p:cNvPr>
          <p:cNvSpPr txBox="1"/>
          <p:nvPr/>
        </p:nvSpPr>
        <p:spPr>
          <a:xfrm>
            <a:off x="6769509" y="1250244"/>
            <a:ext cx="45572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だ　　　　　　　らく　　　　　　　　　　　　　　　　　　　む　　　　　　ち</a:t>
            </a:r>
          </a:p>
        </p:txBody>
      </p:sp>
    </p:spTree>
    <p:extLst>
      <p:ext uri="{BB962C8B-B14F-4D97-AF65-F5344CB8AC3E}">
        <p14:creationId xmlns:p14="http://schemas.microsoft.com/office/powerpoint/2010/main" val="637622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p:bldP spid="10" grpId="0"/>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3" name="図 2" descr="文字の書かれた紙&#10;&#10;中程度の精度で自動的に生成された説明">
            <a:extLst>
              <a:ext uri="{FF2B5EF4-FFF2-40B4-BE49-F238E27FC236}">
                <a16:creationId xmlns:a16="http://schemas.microsoft.com/office/drawing/2014/main" id="{9811D6C8-EAA8-4899-9E12-DADF9A3906E7}"/>
              </a:ext>
            </a:extLst>
          </p:cNvPr>
          <p:cNvPicPr>
            <a:picLocks noChangeAspect="1"/>
          </p:cNvPicPr>
          <p:nvPr/>
        </p:nvPicPr>
        <p:blipFill rotWithShape="1">
          <a:blip r:embed="rId3">
            <a:extLst>
              <a:ext uri="{28A0092B-C50C-407E-A947-70E740481C1C}">
                <a14:useLocalDpi xmlns:a14="http://schemas.microsoft.com/office/drawing/2010/main" val="0"/>
              </a:ext>
            </a:extLst>
          </a:blip>
          <a:srcRect l="4376" t="2705" r="6438" b="1836"/>
          <a:stretch/>
        </p:blipFill>
        <p:spPr>
          <a:xfrm>
            <a:off x="2201420" y="2219815"/>
            <a:ext cx="2809461" cy="4011195"/>
          </a:xfrm>
          <a:prstGeom prst="rect">
            <a:avLst/>
          </a:prstGeom>
        </p:spPr>
      </p:pic>
      <p:pic>
        <p:nvPicPr>
          <p:cNvPr id="6" name="図 5" descr="スーツを着た男性&#10;&#10;自動的に生成された説明">
            <a:extLst>
              <a:ext uri="{FF2B5EF4-FFF2-40B4-BE49-F238E27FC236}">
                <a16:creationId xmlns:a16="http://schemas.microsoft.com/office/drawing/2014/main" id="{6E4E5363-5169-47DD-9A92-093C4D532C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689" y="307313"/>
            <a:ext cx="2462981" cy="3357660"/>
          </a:xfrm>
          <a:prstGeom prst="ellipse">
            <a:avLst/>
          </a:prstGeom>
          <a:ln>
            <a:noFill/>
          </a:ln>
          <a:effectLst>
            <a:softEdge rad="112500"/>
          </a:effectLst>
        </p:spPr>
      </p:pic>
      <p:sp>
        <p:nvSpPr>
          <p:cNvPr id="5" name="テキスト ボックス 4">
            <a:extLst>
              <a:ext uri="{FF2B5EF4-FFF2-40B4-BE49-F238E27FC236}">
                <a16:creationId xmlns:a16="http://schemas.microsoft.com/office/drawing/2014/main" id="{283B0A0D-C0E3-4698-ACEF-BA4F2FCBE688}"/>
              </a:ext>
            </a:extLst>
          </p:cNvPr>
          <p:cNvSpPr txBox="1"/>
          <p:nvPr/>
        </p:nvSpPr>
        <p:spPr>
          <a:xfrm>
            <a:off x="5501148" y="1116251"/>
            <a:ext cx="6263150" cy="4625497"/>
          </a:xfrm>
          <a:prstGeom prst="rect">
            <a:avLst/>
          </a:prstGeom>
          <a:noFill/>
        </p:spPr>
        <p:txBody>
          <a:bodyPr wrap="square" rtlCol="0">
            <a:spAutoFit/>
          </a:bodyPr>
          <a:lstStyle/>
          <a:p>
            <a:pPr>
              <a:lnSpc>
                <a:spcPct val="150000"/>
              </a:lnSpc>
            </a:pPr>
            <a:r>
              <a:rPr lang="ja-JP" altLang="ja-JP" sz="4000" kern="0" dirty="0">
                <a:solidFill>
                  <a:srgbClr val="0070C0"/>
                </a:solidFill>
                <a:effectLst/>
                <a:latin typeface="UD デジタル 教科書体 NK-B" panose="02020700000000000000" pitchFamily="18" charset="-128"/>
                <a:ea typeface="UD デジタル 教科書体 NK-B" panose="02020700000000000000" pitchFamily="18" charset="-128"/>
                <a:cs typeface="Arial" panose="020B0604020202020204" pitchFamily="34" charset="0"/>
              </a:rPr>
              <a:t>作品を見てその作者の性稟を知ることができるように、この被造万物を見ることによって神の神性を知ることができるのである。</a:t>
            </a:r>
            <a:r>
              <a:rPr lang="ja-JP" altLang="en-US" sz="4000" kern="0" dirty="0">
                <a:solidFill>
                  <a:srgbClr val="0070C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　</a:t>
            </a:r>
            <a:r>
              <a:rPr lang="ja-JP" altLang="ja-JP" sz="2800" kern="0" dirty="0">
                <a:solidFill>
                  <a:srgbClr val="0070C0"/>
                </a:solidFill>
                <a:effectLst/>
                <a:latin typeface="UD デジタル 教科書体 NK-B" panose="02020700000000000000" pitchFamily="18" charset="-128"/>
                <a:ea typeface="UD デジタル 教科書体 NK-B" panose="02020700000000000000" pitchFamily="18" charset="-128"/>
                <a:cs typeface="Arial" panose="020B0604020202020204" pitchFamily="34" charset="0"/>
              </a:rPr>
              <a:t>（原理講論</a:t>
            </a:r>
            <a:r>
              <a:rPr lang="en-US" altLang="ja-JP" sz="2800" kern="0" dirty="0">
                <a:solidFill>
                  <a:srgbClr val="0070C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P42</a:t>
            </a:r>
            <a:r>
              <a:rPr lang="ja-JP" altLang="ja-JP" sz="2800" kern="0" dirty="0">
                <a:solidFill>
                  <a:srgbClr val="0070C0"/>
                </a:solidFill>
                <a:effectLst/>
                <a:latin typeface="UD デジタル 教科書体 NK-B" panose="02020700000000000000" pitchFamily="18" charset="-128"/>
                <a:ea typeface="UD デジタル 教科書体 NK-B" panose="02020700000000000000" pitchFamily="18" charset="-128"/>
                <a:cs typeface="Arial" panose="020B0604020202020204" pitchFamily="34" charset="0"/>
              </a:rPr>
              <a:t>）</a:t>
            </a:r>
            <a:endParaRPr kumimoji="1" lang="ja-JP" altLang="en-US" sz="40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409556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22D66FD-E3C5-4474-ABA6-8FB2080FA2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726" y="2718006"/>
            <a:ext cx="4582915" cy="4235859"/>
          </a:xfrm>
          <a:prstGeom prst="rect">
            <a:avLst/>
          </a:prstGeom>
          <a:noFill/>
          <a:extLst>
            <a:ext uri="{909E8E84-426E-40DD-AFC4-6F175D3DCCD1}">
              <a14:hiddenFill xmlns:a14="http://schemas.microsoft.com/office/drawing/2010/main">
                <a:solidFill>
                  <a:srgbClr val="FFFFFF"/>
                </a:solidFill>
              </a14:hiddenFill>
            </a:ext>
          </a:extLst>
        </p:spPr>
      </p:pic>
      <p:sp>
        <p:nvSpPr>
          <p:cNvPr id="3" name="思考の吹き出し: 雲形 2">
            <a:extLst>
              <a:ext uri="{FF2B5EF4-FFF2-40B4-BE49-F238E27FC236}">
                <a16:creationId xmlns:a16="http://schemas.microsoft.com/office/drawing/2014/main" id="{1EF575B7-8466-48A2-928E-89EA656E9F3C}"/>
              </a:ext>
            </a:extLst>
          </p:cNvPr>
          <p:cNvSpPr/>
          <p:nvPr/>
        </p:nvSpPr>
        <p:spPr>
          <a:xfrm rot="487956">
            <a:off x="4524043" y="315427"/>
            <a:ext cx="7330840" cy="4573179"/>
          </a:xfrm>
          <a:prstGeom prst="cloudCallout">
            <a:avLst>
              <a:gd name="adj1" fmla="val -59370"/>
              <a:gd name="adj2" fmla="val 3416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0B918AD4-98CD-4B11-9E98-563C0D260A35}"/>
              </a:ext>
            </a:extLst>
          </p:cNvPr>
          <p:cNvSpPr txBox="1"/>
          <p:nvPr/>
        </p:nvSpPr>
        <p:spPr>
          <a:xfrm>
            <a:off x="5403095" y="1213872"/>
            <a:ext cx="5820427" cy="2472600"/>
          </a:xfrm>
          <a:prstGeom prst="rect">
            <a:avLst/>
          </a:prstGeom>
          <a:noFill/>
        </p:spPr>
        <p:txBody>
          <a:bodyPr wrap="square" rtlCol="0">
            <a:spAutoFit/>
          </a:bodyPr>
          <a:lstStyle/>
          <a:p>
            <a:pPr>
              <a:lnSpc>
                <a:spcPct val="150000"/>
              </a:lnSpc>
            </a:pPr>
            <a:r>
              <a:rPr lang="ja-JP" altLang="en-US" sz="5400" dirty="0">
                <a:latin typeface="UD デジタル 教科書体 NK-B" panose="02020700000000000000" pitchFamily="18" charset="-128"/>
                <a:ea typeface="UD デジタル 教科書体 NK-B" panose="02020700000000000000" pitchFamily="18" charset="-128"/>
              </a:rPr>
              <a:t>どんな宇宙を</a:t>
            </a:r>
            <a:endParaRPr lang="en-US" altLang="ja-JP" sz="5400" dirty="0">
              <a:latin typeface="UD デジタル 教科書体 NK-B" panose="02020700000000000000" pitchFamily="18" charset="-128"/>
              <a:ea typeface="UD デジタル 教科書体 NK-B" panose="02020700000000000000" pitchFamily="18" charset="-128"/>
            </a:endParaRPr>
          </a:p>
          <a:p>
            <a:pPr>
              <a:lnSpc>
                <a:spcPct val="150000"/>
              </a:lnSpc>
            </a:pPr>
            <a:r>
              <a:rPr lang="ja-JP" altLang="en-US" sz="5400" dirty="0">
                <a:latin typeface="UD デジタル 教科書体 NK-B" panose="02020700000000000000" pitchFamily="18" charset="-128"/>
                <a:ea typeface="UD デジタル 教科書体 NK-B" panose="02020700000000000000" pitchFamily="18" charset="-128"/>
              </a:rPr>
              <a:t>　　　創造しようか</a:t>
            </a:r>
            <a:r>
              <a:rPr lang="en-US" altLang="ja-JP" sz="5400" dirty="0">
                <a:latin typeface="UD デジタル 教科書体 NK-B" panose="02020700000000000000" pitchFamily="18" charset="-128"/>
                <a:ea typeface="UD デジタル 教科書体 NK-B" panose="02020700000000000000" pitchFamily="18" charset="-128"/>
              </a:rPr>
              <a:t>…</a:t>
            </a:r>
            <a:endParaRPr kumimoji="1" lang="en-US" altLang="ja-JP" sz="36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3BCFD1A5-BF7F-4105-B3E8-88AE6CD2F71B}"/>
              </a:ext>
            </a:extLst>
          </p:cNvPr>
          <p:cNvSpPr txBox="1"/>
          <p:nvPr/>
        </p:nvSpPr>
        <p:spPr>
          <a:xfrm>
            <a:off x="5279249" y="4762193"/>
            <a:ext cx="5820427" cy="1478033"/>
          </a:xfrm>
          <a:prstGeom prst="rect">
            <a:avLst/>
          </a:prstGeom>
          <a:noFill/>
        </p:spPr>
        <p:txBody>
          <a:bodyPr wrap="square" rtlCol="0">
            <a:spAutoFit/>
          </a:bodyPr>
          <a:lstStyle/>
          <a:p>
            <a:pPr>
              <a:lnSpc>
                <a:spcPct val="150000"/>
              </a:lnSpc>
            </a:pPr>
            <a:r>
              <a:rPr lang="ja-JP" altLang="en-US" sz="6600" u="sng" dirty="0">
                <a:solidFill>
                  <a:srgbClr val="00B050"/>
                </a:solidFill>
                <a:latin typeface="UD デジタル 教科書体 NK-B" panose="02020700000000000000" pitchFamily="18" charset="-128"/>
                <a:ea typeface="UD デジタル 教科書体 NK-B" panose="02020700000000000000" pitchFamily="18" charset="-128"/>
              </a:rPr>
              <a:t>つくられた世界</a:t>
            </a:r>
            <a:endParaRPr lang="en-US" altLang="ja-JP" sz="6600" u="sng" dirty="0">
              <a:solidFill>
                <a:srgbClr val="00B050"/>
              </a:solidFill>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21FEE3CC-2797-B2FA-E4CE-CD73A2A57F75}"/>
              </a:ext>
            </a:extLst>
          </p:cNvPr>
          <p:cNvSpPr txBox="1"/>
          <p:nvPr/>
        </p:nvSpPr>
        <p:spPr>
          <a:xfrm>
            <a:off x="7585116" y="1305225"/>
            <a:ext cx="15036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う　　　　ちゅう</a:t>
            </a:r>
          </a:p>
        </p:txBody>
      </p:sp>
      <p:sp>
        <p:nvSpPr>
          <p:cNvPr id="8" name="テキスト ボックス 7">
            <a:extLst>
              <a:ext uri="{FF2B5EF4-FFF2-40B4-BE49-F238E27FC236}">
                <a16:creationId xmlns:a16="http://schemas.microsoft.com/office/drawing/2014/main" id="{FF7E4143-3034-C35E-9E67-2ABE545991A3}"/>
              </a:ext>
            </a:extLst>
          </p:cNvPr>
          <p:cNvSpPr txBox="1"/>
          <p:nvPr/>
        </p:nvSpPr>
        <p:spPr>
          <a:xfrm>
            <a:off x="9270536" y="4970804"/>
            <a:ext cx="15036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せ　　　　　 かい</a:t>
            </a:r>
          </a:p>
        </p:txBody>
      </p:sp>
      <p:sp>
        <p:nvSpPr>
          <p:cNvPr id="9" name="テキスト ボックス 8">
            <a:extLst>
              <a:ext uri="{FF2B5EF4-FFF2-40B4-BE49-F238E27FC236}">
                <a16:creationId xmlns:a16="http://schemas.microsoft.com/office/drawing/2014/main" id="{3516A175-99B1-3752-B9F5-81D8B198A964}"/>
              </a:ext>
            </a:extLst>
          </p:cNvPr>
          <p:cNvSpPr txBox="1"/>
          <p:nvPr/>
        </p:nvSpPr>
        <p:spPr>
          <a:xfrm>
            <a:off x="6700558" y="2525344"/>
            <a:ext cx="150365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そう　　　　ぞう</a:t>
            </a:r>
          </a:p>
        </p:txBody>
      </p:sp>
    </p:spTree>
    <p:extLst>
      <p:ext uri="{BB962C8B-B14F-4D97-AF65-F5344CB8AC3E}">
        <p14:creationId xmlns:p14="http://schemas.microsoft.com/office/powerpoint/2010/main" val="4109599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テレビゲームのキャラクターの人形&#10;&#10;低い精度で自動的に生成された説明">
            <a:extLst>
              <a:ext uri="{FF2B5EF4-FFF2-40B4-BE49-F238E27FC236}">
                <a16:creationId xmlns:a16="http://schemas.microsoft.com/office/drawing/2014/main" id="{BDE6B8BD-BAAD-48F3-AD10-41E671BD03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0278" y="3837047"/>
            <a:ext cx="2911443" cy="3020953"/>
          </a:xfrm>
          <a:prstGeom prst="rect">
            <a:avLst/>
          </a:prstGeom>
        </p:spPr>
      </p:pic>
      <p:sp>
        <p:nvSpPr>
          <p:cNvPr id="5" name="テキスト ボックス 4">
            <a:extLst>
              <a:ext uri="{FF2B5EF4-FFF2-40B4-BE49-F238E27FC236}">
                <a16:creationId xmlns:a16="http://schemas.microsoft.com/office/drawing/2014/main" id="{D8A3B453-0958-4293-8808-B6CE914FB1BF}"/>
              </a:ext>
            </a:extLst>
          </p:cNvPr>
          <p:cNvSpPr txBox="1"/>
          <p:nvPr/>
        </p:nvSpPr>
        <p:spPr>
          <a:xfrm>
            <a:off x="633302" y="192247"/>
            <a:ext cx="11180156" cy="1863844"/>
          </a:xfrm>
          <a:prstGeom prst="rect">
            <a:avLst/>
          </a:prstGeom>
          <a:noFill/>
        </p:spPr>
        <p:txBody>
          <a:bodyPr wrap="square" rtlCol="0">
            <a:spAutoFit/>
          </a:bodyPr>
          <a:lstStyle/>
          <a:p>
            <a:pPr>
              <a:lnSpc>
                <a:spcPct val="150000"/>
              </a:lnSpc>
            </a:pPr>
            <a:r>
              <a:rPr kumimoji="1" lang="ja-JP" altLang="en-US" sz="3600" dirty="0">
                <a:latin typeface="UD デジタル 教科書体 NK-B" panose="02020700000000000000" pitchFamily="18" charset="-128"/>
                <a:ea typeface="UD デジタル 教科書体 NK-B" panose="02020700000000000000" pitchFamily="18" charset="-128"/>
              </a:rPr>
              <a:t>　　　　　　　　　　　　　　　</a:t>
            </a:r>
            <a:r>
              <a:rPr kumimoji="1" lang="ja-JP" altLang="en-US" sz="4400" dirty="0">
                <a:latin typeface="UD デジタル 教科書体 NK-B" panose="02020700000000000000" pitchFamily="18" charset="-128"/>
                <a:ea typeface="UD デジタル 教科書体 NK-B" panose="02020700000000000000" pitchFamily="18" charset="-128"/>
              </a:rPr>
              <a:t>すべての存在</a:t>
            </a:r>
            <a:endParaRPr kumimoji="1" lang="en-US" altLang="ja-JP" sz="3600" dirty="0">
              <a:latin typeface="UD デジタル 教科書体 NK-B" panose="02020700000000000000" pitchFamily="18" charset="-128"/>
              <a:ea typeface="UD デジタル 教科書体 NK-B" panose="02020700000000000000" pitchFamily="18" charset="-128"/>
            </a:endParaRPr>
          </a:p>
          <a:p>
            <a:pPr>
              <a:lnSpc>
                <a:spcPct val="150000"/>
              </a:lnSpc>
            </a:pPr>
            <a:r>
              <a:rPr kumimoji="1" lang="ja-JP" altLang="en-US" sz="3600" dirty="0">
                <a:solidFill>
                  <a:srgbClr val="00B0F0"/>
                </a:solidFill>
                <a:latin typeface="UD デジタル 教科書体 NK-B" panose="02020700000000000000" pitchFamily="18" charset="-128"/>
                <a:ea typeface="UD デジタル 教科書体 NK-B" panose="02020700000000000000" pitchFamily="18" charset="-128"/>
              </a:rPr>
              <a:t>外形</a:t>
            </a:r>
            <a:r>
              <a:rPr kumimoji="1" lang="ja-JP" altLang="en-US" sz="3600" dirty="0">
                <a:latin typeface="UD デジタル 教科書体 NK-B" panose="02020700000000000000" pitchFamily="18" charset="-128"/>
                <a:ea typeface="UD デジタル 教科書体 NK-B" panose="02020700000000000000" pitchFamily="18" charset="-128"/>
              </a:rPr>
              <a:t>と</a:t>
            </a:r>
            <a:r>
              <a:rPr kumimoji="1" lang="ja-JP" altLang="en-US" sz="3600" dirty="0">
                <a:solidFill>
                  <a:srgbClr val="FF99FF"/>
                </a:solidFill>
                <a:latin typeface="UD デジタル 教科書体 NK-B" panose="02020700000000000000" pitchFamily="18" charset="-128"/>
                <a:ea typeface="UD デジタル 教科書体 NK-B" panose="02020700000000000000" pitchFamily="18" charset="-128"/>
              </a:rPr>
              <a:t>内性</a:t>
            </a:r>
            <a:r>
              <a:rPr kumimoji="1" lang="ja-JP" altLang="en-US" sz="3600" dirty="0">
                <a:latin typeface="UD デジタル 教科書体 NK-B" panose="02020700000000000000" pitchFamily="18" charset="-128"/>
                <a:ea typeface="UD デジタル 教科書体 NK-B" panose="02020700000000000000" pitchFamily="18" charset="-128"/>
              </a:rPr>
              <a:t>との</a:t>
            </a:r>
            <a:r>
              <a:rPr kumimoji="1" lang="ja-JP" altLang="en-US" sz="3600" dirty="0">
                <a:solidFill>
                  <a:srgbClr val="00B050"/>
                </a:solidFill>
                <a:latin typeface="UD デジタル 教科書体 NK-B" panose="02020700000000000000" pitchFamily="18" charset="-128"/>
                <a:ea typeface="UD デジタル 教科書体 NK-B" panose="02020700000000000000" pitchFamily="18" charset="-128"/>
              </a:rPr>
              <a:t>二性性相</a:t>
            </a:r>
            <a:r>
              <a:rPr kumimoji="1" lang="ja-JP" altLang="en-US" sz="3600" dirty="0">
                <a:latin typeface="UD デジタル 教科書体 NK-B" panose="02020700000000000000" pitchFamily="18" charset="-128"/>
                <a:ea typeface="UD デジタル 教科書体 NK-B" panose="02020700000000000000" pitchFamily="18" charset="-128"/>
              </a:rPr>
              <a:t>による相対的関係を備えている</a:t>
            </a:r>
          </a:p>
        </p:txBody>
      </p:sp>
      <p:sp>
        <p:nvSpPr>
          <p:cNvPr id="8" name="テキスト ボックス 7">
            <a:extLst>
              <a:ext uri="{FF2B5EF4-FFF2-40B4-BE49-F238E27FC236}">
                <a16:creationId xmlns:a16="http://schemas.microsoft.com/office/drawing/2014/main" id="{920C7E78-5B84-4CF9-B4F6-9DF5DCB4914A}"/>
              </a:ext>
            </a:extLst>
          </p:cNvPr>
          <p:cNvSpPr txBox="1"/>
          <p:nvPr/>
        </p:nvSpPr>
        <p:spPr>
          <a:xfrm>
            <a:off x="4497176" y="3020953"/>
            <a:ext cx="3452407" cy="830997"/>
          </a:xfrm>
          <a:prstGeom prst="rect">
            <a:avLst/>
          </a:prstGeom>
          <a:noFill/>
        </p:spPr>
        <p:txBody>
          <a:bodyPr wrap="square" rtlCol="0">
            <a:spAutoFit/>
          </a:bodyPr>
          <a:lstStyle/>
          <a:p>
            <a:r>
              <a:rPr lang="ja-JP" altLang="en-US" sz="4800" b="1" dirty="0">
                <a:latin typeface="UD デジタル 教科書体 NK-B" panose="02020700000000000000" pitchFamily="18" charset="-128"/>
                <a:ea typeface="UD デジタル 教科書体 NK-B" panose="02020700000000000000" pitchFamily="18" charset="-128"/>
              </a:rPr>
              <a:t>　</a:t>
            </a:r>
            <a:r>
              <a:rPr lang="ja-JP" altLang="en-US" sz="4800" b="1" dirty="0">
                <a:solidFill>
                  <a:srgbClr val="FF99FF"/>
                </a:solidFill>
                <a:latin typeface="UD デジタル 教科書体 NK-B" panose="02020700000000000000" pitchFamily="18" charset="-128"/>
                <a:ea typeface="UD デジタル 教科書体 NK-B" panose="02020700000000000000" pitchFamily="18" charset="-128"/>
              </a:rPr>
              <a:t>心</a:t>
            </a:r>
            <a:r>
              <a:rPr lang="ja-JP" altLang="en-US" sz="4800" b="1" dirty="0">
                <a:latin typeface="UD デジタル 教科書体 NK-B" panose="02020700000000000000" pitchFamily="18" charset="-128"/>
                <a:ea typeface="UD デジタル 教科書体 NK-B" panose="02020700000000000000" pitchFamily="18" charset="-128"/>
              </a:rPr>
              <a:t>　：　</a:t>
            </a:r>
            <a:r>
              <a:rPr lang="ja-JP" altLang="en-US" sz="4800" b="1" dirty="0">
                <a:solidFill>
                  <a:srgbClr val="00B0F0"/>
                </a:solidFill>
                <a:latin typeface="UD デジタル 教科書体 NK-B" panose="02020700000000000000" pitchFamily="18" charset="-128"/>
                <a:ea typeface="UD デジタル 教科書体 NK-B" panose="02020700000000000000" pitchFamily="18" charset="-128"/>
              </a:rPr>
              <a:t>体</a:t>
            </a:r>
            <a:endParaRPr lang="en-US" altLang="ja-JP" sz="4800" b="1" dirty="0">
              <a:solidFill>
                <a:srgbClr val="00B0F0"/>
              </a:solidFill>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50A7477D-E21A-4E8B-84F8-8B8023939364}"/>
              </a:ext>
            </a:extLst>
          </p:cNvPr>
          <p:cNvSpPr txBox="1"/>
          <p:nvPr/>
        </p:nvSpPr>
        <p:spPr>
          <a:xfrm>
            <a:off x="3647052" y="2238133"/>
            <a:ext cx="4680703" cy="830997"/>
          </a:xfrm>
          <a:prstGeom prst="rect">
            <a:avLst/>
          </a:prstGeom>
          <a:noFill/>
        </p:spPr>
        <p:txBody>
          <a:bodyPr wrap="square" rtlCol="0">
            <a:spAutoFit/>
          </a:bodyPr>
          <a:lstStyle/>
          <a:p>
            <a:r>
              <a:rPr lang="ja-JP" altLang="en-US" sz="4800" b="1" dirty="0">
                <a:latin typeface="UD デジタル 教科書体 NK-B" panose="02020700000000000000" pitchFamily="18" charset="-128"/>
                <a:ea typeface="UD デジタル 教科書体 NK-B" panose="02020700000000000000" pitchFamily="18" charset="-128"/>
              </a:rPr>
              <a:t>　　</a:t>
            </a:r>
            <a:r>
              <a:rPr lang="ja-JP" altLang="en-US" sz="4800" b="1" dirty="0">
                <a:solidFill>
                  <a:srgbClr val="FF99FF"/>
                </a:solidFill>
                <a:latin typeface="UD デジタル 教科書体 NK-B" panose="02020700000000000000" pitchFamily="18" charset="-128"/>
                <a:ea typeface="UD デジタル 教科書体 NK-B" panose="02020700000000000000" pitchFamily="18" charset="-128"/>
              </a:rPr>
              <a:t>性相 </a:t>
            </a:r>
            <a:r>
              <a:rPr lang="ja-JP" altLang="en-US" sz="4800" b="1" dirty="0">
                <a:latin typeface="UD デジタル 教科書体 NK-B" panose="02020700000000000000" pitchFamily="18" charset="-128"/>
                <a:ea typeface="UD デジタル 教科書体 NK-B" panose="02020700000000000000" pitchFamily="18" charset="-128"/>
              </a:rPr>
              <a:t>： </a:t>
            </a:r>
            <a:r>
              <a:rPr lang="ja-JP" altLang="en-US" sz="4800" b="1" dirty="0">
                <a:solidFill>
                  <a:srgbClr val="00B0F0"/>
                </a:solidFill>
                <a:latin typeface="UD デジタル 教科書体 NK-B" panose="02020700000000000000" pitchFamily="18" charset="-128"/>
                <a:ea typeface="UD デジタル 教科書体 NK-B" panose="02020700000000000000" pitchFamily="18" charset="-128"/>
              </a:rPr>
              <a:t>形状</a:t>
            </a:r>
            <a:endParaRPr lang="en-US" altLang="ja-JP" sz="4800" b="1" dirty="0">
              <a:solidFill>
                <a:srgbClr val="00B0F0"/>
              </a:solidFill>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EE41FFA5-8868-642E-F585-095220300442}"/>
              </a:ext>
            </a:extLst>
          </p:cNvPr>
          <p:cNvSpPr txBox="1"/>
          <p:nvPr/>
        </p:nvSpPr>
        <p:spPr>
          <a:xfrm>
            <a:off x="6658507" y="257668"/>
            <a:ext cx="5474501"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そん    ざい</a:t>
            </a:r>
          </a:p>
        </p:txBody>
      </p:sp>
      <p:sp>
        <p:nvSpPr>
          <p:cNvPr id="7" name="テキスト ボックス 6">
            <a:extLst>
              <a:ext uri="{FF2B5EF4-FFF2-40B4-BE49-F238E27FC236}">
                <a16:creationId xmlns:a16="http://schemas.microsoft.com/office/drawing/2014/main" id="{EF47E836-BEBC-0384-97AC-6390708E7322}"/>
              </a:ext>
            </a:extLst>
          </p:cNvPr>
          <p:cNvSpPr txBox="1"/>
          <p:nvPr/>
        </p:nvSpPr>
        <p:spPr>
          <a:xfrm>
            <a:off x="4497176" y="2062702"/>
            <a:ext cx="5474501"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せい　　　そう　　　　　　　 　　けい　　　じょう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0" name="テキスト ボックス 9">
            <a:extLst>
              <a:ext uri="{FF2B5EF4-FFF2-40B4-BE49-F238E27FC236}">
                <a16:creationId xmlns:a16="http://schemas.microsoft.com/office/drawing/2014/main" id="{5858B6B3-6EF9-0EBD-4970-05B30C07F881}"/>
              </a:ext>
            </a:extLst>
          </p:cNvPr>
          <p:cNvSpPr txBox="1"/>
          <p:nvPr/>
        </p:nvSpPr>
        <p:spPr>
          <a:xfrm>
            <a:off x="692294" y="1190357"/>
            <a:ext cx="9646324"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がい　けい　　　 　ない   せい　　　　　　　　　　に　　せい　せい　そう　　　　　　　　　　　　　　そう　　たい　てき　 かん  けい   　　　　そな</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A29753E8-9148-110E-0B4E-78A20E0029D5}"/>
              </a:ext>
            </a:extLst>
          </p:cNvPr>
          <p:cNvSpPr txBox="1"/>
          <p:nvPr/>
        </p:nvSpPr>
        <p:spPr>
          <a:xfrm>
            <a:off x="4968376" y="2900493"/>
            <a:ext cx="5474501"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こころ　　　　　　　　　　　からだ</a:t>
            </a:r>
          </a:p>
        </p:txBody>
      </p:sp>
    </p:spTree>
    <p:extLst>
      <p:ext uri="{BB962C8B-B14F-4D97-AF65-F5344CB8AC3E}">
        <p14:creationId xmlns:p14="http://schemas.microsoft.com/office/powerpoint/2010/main" val="407153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7"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a:extLst>
              <a:ext uri="{FF2B5EF4-FFF2-40B4-BE49-F238E27FC236}">
                <a16:creationId xmlns:a16="http://schemas.microsoft.com/office/drawing/2014/main" id="{14F3BFE6-084F-8A63-9B3D-6B47FA391C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4069" y="24300"/>
            <a:ext cx="3017566" cy="2789051"/>
          </a:xfrm>
          <a:prstGeom prst="rect">
            <a:avLst/>
          </a:prstGeom>
          <a:noFill/>
          <a:extLst>
            <a:ext uri="{909E8E84-426E-40DD-AFC4-6F175D3DCCD1}">
              <a14:hiddenFill xmlns:a14="http://schemas.microsoft.com/office/drawing/2010/main">
                <a:solidFill>
                  <a:srgbClr val="FFFFFF"/>
                </a:solidFill>
              </a14:hiddenFill>
            </a:ext>
          </a:extLst>
        </p:spPr>
      </p:pic>
      <p:sp>
        <p:nvSpPr>
          <p:cNvPr id="20" name="フローチャート: 論理積ゲート 19">
            <a:extLst>
              <a:ext uri="{FF2B5EF4-FFF2-40B4-BE49-F238E27FC236}">
                <a16:creationId xmlns:a16="http://schemas.microsoft.com/office/drawing/2014/main" id="{DDC5F02A-E8B1-40B3-A169-972799D3430D}"/>
              </a:ext>
            </a:extLst>
          </p:cNvPr>
          <p:cNvSpPr/>
          <p:nvPr/>
        </p:nvSpPr>
        <p:spPr>
          <a:xfrm>
            <a:off x="7072921" y="3584423"/>
            <a:ext cx="2470284" cy="2898619"/>
          </a:xfrm>
          <a:prstGeom prst="flowChartDelay">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フローチャート: 論理積ゲート 22">
            <a:extLst>
              <a:ext uri="{FF2B5EF4-FFF2-40B4-BE49-F238E27FC236}">
                <a16:creationId xmlns:a16="http://schemas.microsoft.com/office/drawing/2014/main" id="{195C52F8-A49D-4EB7-850E-FE6021081B25}"/>
              </a:ext>
            </a:extLst>
          </p:cNvPr>
          <p:cNvSpPr/>
          <p:nvPr/>
        </p:nvSpPr>
        <p:spPr>
          <a:xfrm rot="10800000">
            <a:off x="4664764" y="3584424"/>
            <a:ext cx="2408157" cy="2898619"/>
          </a:xfrm>
          <a:prstGeom prst="flowChartDelay">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テキスト ボックス 3">
            <a:extLst>
              <a:ext uri="{FF2B5EF4-FFF2-40B4-BE49-F238E27FC236}">
                <a16:creationId xmlns:a16="http://schemas.microsoft.com/office/drawing/2014/main" id="{42D74AE1-F6D3-45B1-8D44-04402A84927D}"/>
              </a:ext>
            </a:extLst>
          </p:cNvPr>
          <p:cNvSpPr txBox="1"/>
          <p:nvPr/>
        </p:nvSpPr>
        <p:spPr>
          <a:xfrm>
            <a:off x="463827" y="2159059"/>
            <a:ext cx="11728173" cy="830997"/>
          </a:xfrm>
          <a:prstGeom prst="rect">
            <a:avLst/>
          </a:prstGeom>
          <a:noFill/>
        </p:spPr>
        <p:txBody>
          <a:bodyPr wrap="square" rtlCol="0">
            <a:spAutoFit/>
          </a:bodyPr>
          <a:lstStyle/>
          <a:p>
            <a:r>
              <a:rPr lang="ja-JP" altLang="en-US" sz="4800" b="1" u="sng" dirty="0">
                <a:solidFill>
                  <a:srgbClr val="0070C0"/>
                </a:solidFill>
                <a:latin typeface="UD デジタル 教科書体 NK-B" panose="02020700000000000000" pitchFamily="18" charset="-128"/>
                <a:ea typeface="UD デジタル 教科書体 NK-B" panose="02020700000000000000" pitchFamily="18" charset="-128"/>
              </a:rPr>
              <a:t>本性相</a:t>
            </a:r>
            <a:r>
              <a:rPr lang="ja-JP" altLang="en-US" sz="4800" b="1" dirty="0">
                <a:solidFill>
                  <a:srgbClr val="0070C0"/>
                </a:solidFill>
                <a:latin typeface="UD デジタル 教科書体 NK-B" panose="02020700000000000000" pitchFamily="18" charset="-128"/>
                <a:ea typeface="UD デジタル 教科書体 NK-B" panose="02020700000000000000" pitchFamily="18" charset="-128"/>
              </a:rPr>
              <a:t>と</a:t>
            </a:r>
            <a:r>
              <a:rPr lang="ja-JP" altLang="en-US" sz="4800" b="1" u="sng" dirty="0">
                <a:solidFill>
                  <a:srgbClr val="0070C0"/>
                </a:solidFill>
                <a:latin typeface="UD デジタル 教科書体 NK-B" panose="02020700000000000000" pitchFamily="18" charset="-128"/>
                <a:ea typeface="UD デジタル 教科書体 NK-B" panose="02020700000000000000" pitchFamily="18" charset="-128"/>
              </a:rPr>
              <a:t>本形状</a:t>
            </a:r>
            <a:r>
              <a:rPr lang="ja-JP" altLang="en-US" sz="4800" b="1" dirty="0">
                <a:solidFill>
                  <a:srgbClr val="0070C0"/>
                </a:solidFill>
                <a:latin typeface="UD デジタル 教科書体 NK-B" panose="02020700000000000000" pitchFamily="18" charset="-128"/>
                <a:ea typeface="UD デジタル 教科書体 NK-B" panose="02020700000000000000" pitchFamily="18" charset="-128"/>
              </a:rPr>
              <a:t>、</a:t>
            </a:r>
            <a:r>
              <a:rPr lang="ja-JP" altLang="en-US" sz="4800" b="1" u="sng" dirty="0">
                <a:solidFill>
                  <a:srgbClr val="0070C0"/>
                </a:solidFill>
                <a:latin typeface="UD デジタル 教科書体 NK-B" panose="02020700000000000000" pitchFamily="18" charset="-128"/>
                <a:ea typeface="UD デジタル 教科書体 NK-B" panose="02020700000000000000" pitchFamily="18" charset="-128"/>
              </a:rPr>
              <a:t>本陽性と本陰性</a:t>
            </a:r>
            <a:r>
              <a:rPr lang="ja-JP" altLang="en-US" sz="4800" b="1" dirty="0">
                <a:solidFill>
                  <a:srgbClr val="0070C0"/>
                </a:solidFill>
                <a:latin typeface="UD デジタル 教科書体 NK-B" panose="02020700000000000000" pitchFamily="18" charset="-128"/>
                <a:ea typeface="UD デジタル 教科書体 NK-B" panose="02020700000000000000" pitchFamily="18" charset="-128"/>
              </a:rPr>
              <a:t>の統一体</a:t>
            </a:r>
            <a:endParaRPr lang="en-US" altLang="ja-JP" sz="4800" b="1" dirty="0">
              <a:solidFill>
                <a:srgbClr val="0070C0"/>
              </a:solidFill>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CD9DBC04-F23B-4451-99EC-64B8962905C1}"/>
              </a:ext>
            </a:extLst>
          </p:cNvPr>
          <p:cNvSpPr txBox="1"/>
          <p:nvPr/>
        </p:nvSpPr>
        <p:spPr>
          <a:xfrm>
            <a:off x="7467599" y="3933942"/>
            <a:ext cx="1796523" cy="923330"/>
          </a:xfrm>
          <a:prstGeom prst="rect">
            <a:avLst/>
          </a:prstGeom>
          <a:noFill/>
        </p:spPr>
        <p:txBody>
          <a:bodyPr wrap="square" rtlCol="0">
            <a:spAutoFit/>
          </a:bodyPr>
          <a:lstStyle/>
          <a:p>
            <a:r>
              <a:rPr lang="ja-JP" altLang="en-US" sz="5400" b="1" dirty="0">
                <a:solidFill>
                  <a:srgbClr val="FF0000"/>
                </a:solidFill>
                <a:latin typeface="UD デジタル 教科書体 NK-B" panose="02020700000000000000" pitchFamily="18" charset="-128"/>
                <a:ea typeface="UD デジタル 教科書体 NK-B" panose="02020700000000000000" pitchFamily="18" charset="-128"/>
              </a:rPr>
              <a:t>女性</a:t>
            </a:r>
            <a:endParaRPr lang="en-US" altLang="ja-JP" sz="5400" b="1"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B239929E-AFB1-4141-80D6-E0A385C2F2F5}"/>
              </a:ext>
            </a:extLst>
          </p:cNvPr>
          <p:cNvSpPr txBox="1"/>
          <p:nvPr/>
        </p:nvSpPr>
        <p:spPr>
          <a:xfrm>
            <a:off x="5276399" y="3933942"/>
            <a:ext cx="1796523" cy="923330"/>
          </a:xfrm>
          <a:prstGeom prst="rect">
            <a:avLst/>
          </a:prstGeom>
          <a:noFill/>
        </p:spPr>
        <p:txBody>
          <a:bodyPr wrap="square" rtlCol="0">
            <a:spAutoFit/>
          </a:bodyPr>
          <a:lstStyle/>
          <a:p>
            <a:r>
              <a:rPr lang="ja-JP" altLang="en-US" sz="5400" b="1" dirty="0">
                <a:latin typeface="UD デジタル 教科書体 NK-B" panose="02020700000000000000" pitchFamily="18" charset="-128"/>
                <a:ea typeface="UD デジタル 教科書体 NK-B" panose="02020700000000000000" pitchFamily="18" charset="-128"/>
              </a:rPr>
              <a:t>男性</a:t>
            </a:r>
            <a:endParaRPr lang="en-US" altLang="ja-JP" sz="5400" b="1" dirty="0">
              <a:latin typeface="UD デジタル 教科書体 NK-B" panose="02020700000000000000" pitchFamily="18" charset="-128"/>
              <a:ea typeface="UD デジタル 教科書体 NK-B" panose="02020700000000000000" pitchFamily="18" charset="-128"/>
            </a:endParaRPr>
          </a:p>
        </p:txBody>
      </p:sp>
      <p:sp>
        <p:nvSpPr>
          <p:cNvPr id="10" name="テキスト ボックス 9">
            <a:extLst>
              <a:ext uri="{FF2B5EF4-FFF2-40B4-BE49-F238E27FC236}">
                <a16:creationId xmlns:a16="http://schemas.microsoft.com/office/drawing/2014/main" id="{A936132E-9BD3-4135-869A-51193D3A4CB8}"/>
              </a:ext>
            </a:extLst>
          </p:cNvPr>
          <p:cNvSpPr txBox="1"/>
          <p:nvPr/>
        </p:nvSpPr>
        <p:spPr>
          <a:xfrm>
            <a:off x="4958346" y="4730177"/>
            <a:ext cx="4522733" cy="1569660"/>
          </a:xfrm>
          <a:prstGeom prst="rect">
            <a:avLst/>
          </a:prstGeom>
          <a:noFill/>
        </p:spPr>
        <p:txBody>
          <a:bodyPr wrap="square" rtlCol="0">
            <a:spAutoFit/>
          </a:bodyPr>
          <a:lstStyle/>
          <a:p>
            <a:r>
              <a:rPr lang="ja-JP" altLang="en-US" sz="4800" b="1" dirty="0">
                <a:latin typeface="UD デジタル 教科書体 NK-B" panose="02020700000000000000" pitchFamily="18" charset="-128"/>
                <a:ea typeface="UD デジタル 教科書体 NK-B" panose="02020700000000000000" pitchFamily="18" charset="-128"/>
              </a:rPr>
              <a:t>　　オス　　</a:t>
            </a:r>
            <a:r>
              <a:rPr lang="ja-JP" altLang="en-US" sz="4800" b="1" dirty="0">
                <a:solidFill>
                  <a:srgbClr val="FF0000"/>
                </a:solidFill>
                <a:latin typeface="UD デジタル 教科書体 NK-B" panose="02020700000000000000" pitchFamily="18" charset="-128"/>
                <a:ea typeface="UD デジタル 教科書体 NK-B" panose="02020700000000000000" pitchFamily="18" charset="-128"/>
              </a:rPr>
              <a:t>メス</a:t>
            </a:r>
            <a:endParaRPr lang="en-US" altLang="ja-JP" sz="4800" b="1" dirty="0">
              <a:solidFill>
                <a:srgbClr val="FF0000"/>
              </a:solidFill>
              <a:latin typeface="UD デジタル 教科書体 NK-B" panose="02020700000000000000" pitchFamily="18" charset="-128"/>
              <a:ea typeface="UD デジタル 教科書体 NK-B" panose="02020700000000000000" pitchFamily="18" charset="-128"/>
            </a:endParaRPr>
          </a:p>
          <a:p>
            <a:r>
              <a:rPr lang="ja-JP" altLang="en-US" sz="4800" b="1" dirty="0">
                <a:latin typeface="UD デジタル 教科書体 NK-B" panose="02020700000000000000" pitchFamily="18" charset="-128"/>
                <a:ea typeface="UD デジタル 教科書体 NK-B" panose="02020700000000000000" pitchFamily="18" charset="-128"/>
              </a:rPr>
              <a:t>オシベ　　</a:t>
            </a:r>
            <a:r>
              <a:rPr lang="ja-JP" altLang="en-US" sz="4800" b="1" dirty="0">
                <a:solidFill>
                  <a:srgbClr val="FF0000"/>
                </a:solidFill>
                <a:latin typeface="UD デジタル 教科書体 NK-B" panose="02020700000000000000" pitchFamily="18" charset="-128"/>
                <a:ea typeface="UD デジタル 教科書体 NK-B" panose="02020700000000000000" pitchFamily="18" charset="-128"/>
              </a:rPr>
              <a:t>メシベ</a:t>
            </a:r>
            <a:endParaRPr lang="en-US" altLang="ja-JP" sz="4800" b="1"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15" name="フローチャート: 論理積ゲート 14">
            <a:extLst>
              <a:ext uri="{FF2B5EF4-FFF2-40B4-BE49-F238E27FC236}">
                <a16:creationId xmlns:a16="http://schemas.microsoft.com/office/drawing/2014/main" id="{4D8F75F8-9F97-4654-8842-A0D577934C6A}"/>
              </a:ext>
            </a:extLst>
          </p:cNvPr>
          <p:cNvSpPr/>
          <p:nvPr/>
        </p:nvSpPr>
        <p:spPr>
          <a:xfrm>
            <a:off x="2648795" y="4273627"/>
            <a:ext cx="1241375" cy="1569660"/>
          </a:xfrm>
          <a:prstGeom prst="flowChartDelay">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フローチャート: 論理積ゲート 15">
            <a:extLst>
              <a:ext uri="{FF2B5EF4-FFF2-40B4-BE49-F238E27FC236}">
                <a16:creationId xmlns:a16="http://schemas.microsoft.com/office/drawing/2014/main" id="{F3BA2547-E84E-4D59-B768-66EB8B3A841F}"/>
              </a:ext>
            </a:extLst>
          </p:cNvPr>
          <p:cNvSpPr/>
          <p:nvPr/>
        </p:nvSpPr>
        <p:spPr>
          <a:xfrm rot="10800000">
            <a:off x="1433137" y="4273627"/>
            <a:ext cx="1241375" cy="1569660"/>
          </a:xfrm>
          <a:prstGeom prst="flowChartDelay">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373786D7-E0B3-4D96-A313-4BEEAC882A08}"/>
              </a:ext>
            </a:extLst>
          </p:cNvPr>
          <p:cNvSpPr txBox="1"/>
          <p:nvPr/>
        </p:nvSpPr>
        <p:spPr>
          <a:xfrm>
            <a:off x="1707497" y="4678681"/>
            <a:ext cx="1106557" cy="923330"/>
          </a:xfrm>
          <a:prstGeom prst="rect">
            <a:avLst/>
          </a:prstGeom>
          <a:noFill/>
        </p:spPr>
        <p:txBody>
          <a:bodyPr wrap="square" rtlCol="0">
            <a:spAutoFit/>
          </a:bodyPr>
          <a:lstStyle/>
          <a:p>
            <a:r>
              <a:rPr lang="ja-JP" altLang="en-US" sz="5400" b="1" dirty="0">
                <a:solidFill>
                  <a:srgbClr val="F79FD5"/>
                </a:solidFill>
                <a:latin typeface="UD デジタル 教科書体 NK-B" panose="02020700000000000000" pitchFamily="18" charset="-128"/>
                <a:ea typeface="UD デジタル 教科書体 NK-B" panose="02020700000000000000" pitchFamily="18" charset="-128"/>
              </a:rPr>
              <a:t>心</a:t>
            </a:r>
            <a:endParaRPr lang="en-US" altLang="ja-JP" sz="5400" b="1" dirty="0">
              <a:solidFill>
                <a:srgbClr val="F79FD5"/>
              </a:solidFill>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702212AD-6A44-4293-A3AF-D865C718051B}"/>
              </a:ext>
            </a:extLst>
          </p:cNvPr>
          <p:cNvSpPr txBox="1"/>
          <p:nvPr/>
        </p:nvSpPr>
        <p:spPr>
          <a:xfrm>
            <a:off x="2707378" y="4640612"/>
            <a:ext cx="1106557" cy="923330"/>
          </a:xfrm>
          <a:prstGeom prst="rect">
            <a:avLst/>
          </a:prstGeom>
          <a:noFill/>
        </p:spPr>
        <p:txBody>
          <a:bodyPr wrap="square" rtlCol="0">
            <a:spAutoFit/>
          </a:bodyPr>
          <a:lstStyle/>
          <a:p>
            <a:r>
              <a:rPr lang="ja-JP" altLang="en-US" sz="5400" b="1" dirty="0">
                <a:solidFill>
                  <a:srgbClr val="00B050"/>
                </a:solidFill>
                <a:latin typeface="UD デジタル 教科書体 NK-B" panose="02020700000000000000" pitchFamily="18" charset="-128"/>
                <a:ea typeface="UD デジタル 教科書体 NK-B" panose="02020700000000000000" pitchFamily="18" charset="-128"/>
              </a:rPr>
              <a:t>体</a:t>
            </a:r>
            <a:endParaRPr lang="en-US" altLang="ja-JP" sz="5400" b="1" dirty="0">
              <a:solidFill>
                <a:srgbClr val="00B050"/>
              </a:solidFill>
              <a:latin typeface="UD デジタル 教科書体 NK-B" panose="02020700000000000000" pitchFamily="18" charset="-128"/>
              <a:ea typeface="UD デジタル 教科書体 NK-B" panose="02020700000000000000" pitchFamily="18" charset="-128"/>
            </a:endParaRPr>
          </a:p>
        </p:txBody>
      </p:sp>
      <p:cxnSp>
        <p:nvCxnSpPr>
          <p:cNvPr id="18" name="直線矢印コネクタ 17">
            <a:extLst>
              <a:ext uri="{FF2B5EF4-FFF2-40B4-BE49-F238E27FC236}">
                <a16:creationId xmlns:a16="http://schemas.microsoft.com/office/drawing/2014/main" id="{85806FB9-C37C-4CC9-8E2F-1075DBBBA5F6}"/>
              </a:ext>
            </a:extLst>
          </p:cNvPr>
          <p:cNvCxnSpPr>
            <a:cxnSpLocks/>
          </p:cNvCxnSpPr>
          <p:nvPr/>
        </p:nvCxnSpPr>
        <p:spPr>
          <a:xfrm flipH="1">
            <a:off x="3260657" y="2825727"/>
            <a:ext cx="516437" cy="1612744"/>
          </a:xfrm>
          <a:prstGeom prst="straightConnector1">
            <a:avLst/>
          </a:prstGeom>
          <a:ln w="66675">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270908A9-FC11-46D9-8538-83001A60BBB9}"/>
              </a:ext>
            </a:extLst>
          </p:cNvPr>
          <p:cNvCxnSpPr>
            <a:cxnSpLocks/>
          </p:cNvCxnSpPr>
          <p:nvPr/>
        </p:nvCxnSpPr>
        <p:spPr>
          <a:xfrm>
            <a:off x="1419000" y="2813351"/>
            <a:ext cx="634825" cy="1625120"/>
          </a:xfrm>
          <a:prstGeom prst="straightConnector1">
            <a:avLst/>
          </a:prstGeom>
          <a:ln w="66675">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C78B7C65-5297-4907-B109-2CD3FA003C1C}"/>
              </a:ext>
            </a:extLst>
          </p:cNvPr>
          <p:cNvCxnSpPr>
            <a:cxnSpLocks/>
          </p:cNvCxnSpPr>
          <p:nvPr/>
        </p:nvCxnSpPr>
        <p:spPr>
          <a:xfrm>
            <a:off x="7058085" y="2825727"/>
            <a:ext cx="1" cy="787035"/>
          </a:xfrm>
          <a:prstGeom prst="straightConnector1">
            <a:avLst/>
          </a:prstGeom>
          <a:ln w="66675">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8309BF00-8C27-49B0-8C15-86DFD4BEE966}"/>
              </a:ext>
            </a:extLst>
          </p:cNvPr>
          <p:cNvSpPr txBox="1"/>
          <p:nvPr/>
        </p:nvSpPr>
        <p:spPr>
          <a:xfrm>
            <a:off x="591227" y="1966769"/>
            <a:ext cx="1113694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ほん　　　せい　　　そう　　　　　　 　ほん     けい    じょう　　　　  　ほん     よう      せい　     　　　ほん     いん     せい　　         　　とう      いつ    たい</a:t>
            </a:r>
          </a:p>
        </p:txBody>
      </p:sp>
      <p:sp>
        <p:nvSpPr>
          <p:cNvPr id="22" name="テキスト ボックス 21">
            <a:extLst>
              <a:ext uri="{FF2B5EF4-FFF2-40B4-BE49-F238E27FC236}">
                <a16:creationId xmlns:a16="http://schemas.microsoft.com/office/drawing/2014/main" id="{DDE1935A-C046-4BF3-9FFF-12DABB77CC63}"/>
              </a:ext>
            </a:extLst>
          </p:cNvPr>
          <p:cNvSpPr txBox="1"/>
          <p:nvPr/>
        </p:nvSpPr>
        <p:spPr>
          <a:xfrm>
            <a:off x="1847837" y="4501693"/>
            <a:ext cx="934623"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こころ</a:t>
            </a:r>
          </a:p>
        </p:txBody>
      </p:sp>
      <p:sp>
        <p:nvSpPr>
          <p:cNvPr id="25" name="テキスト ボックス 24">
            <a:extLst>
              <a:ext uri="{FF2B5EF4-FFF2-40B4-BE49-F238E27FC236}">
                <a16:creationId xmlns:a16="http://schemas.microsoft.com/office/drawing/2014/main" id="{DEC5E5AF-339E-4E43-80BD-2E5B694DB7B2}"/>
              </a:ext>
            </a:extLst>
          </p:cNvPr>
          <p:cNvSpPr txBox="1"/>
          <p:nvPr/>
        </p:nvSpPr>
        <p:spPr>
          <a:xfrm>
            <a:off x="2818837" y="4466364"/>
            <a:ext cx="934623"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からだ</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27" name="テキスト ボックス 26">
            <a:extLst>
              <a:ext uri="{FF2B5EF4-FFF2-40B4-BE49-F238E27FC236}">
                <a16:creationId xmlns:a16="http://schemas.microsoft.com/office/drawing/2014/main" id="{34D76088-0451-40D9-84FD-0618359A0249}"/>
              </a:ext>
            </a:extLst>
          </p:cNvPr>
          <p:cNvSpPr txBox="1"/>
          <p:nvPr/>
        </p:nvSpPr>
        <p:spPr>
          <a:xfrm>
            <a:off x="7619839" y="3786291"/>
            <a:ext cx="1266987"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じょ　　　　せい</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28" name="テキスト ボックス 27">
            <a:extLst>
              <a:ext uri="{FF2B5EF4-FFF2-40B4-BE49-F238E27FC236}">
                <a16:creationId xmlns:a16="http://schemas.microsoft.com/office/drawing/2014/main" id="{7334E724-48D5-4FDF-A2F8-D7B3C358D4DE}"/>
              </a:ext>
            </a:extLst>
          </p:cNvPr>
          <p:cNvSpPr txBox="1"/>
          <p:nvPr/>
        </p:nvSpPr>
        <p:spPr>
          <a:xfrm>
            <a:off x="5423750" y="3786290"/>
            <a:ext cx="1340221"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だん　　　　せい</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custDataLst>
      <p:tags r:id="rId1"/>
    </p:custDataLst>
    <p:extLst>
      <p:ext uri="{BB962C8B-B14F-4D97-AF65-F5344CB8AC3E}">
        <p14:creationId xmlns:p14="http://schemas.microsoft.com/office/powerpoint/2010/main" val="346255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10" presetClass="entr" presetSubtype="0" fill="hold"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animBg="1"/>
      <p:bldP spid="4" grpId="0"/>
      <p:bldP spid="8" grpId="0"/>
      <p:bldP spid="9" grpId="0"/>
      <p:bldP spid="10" grpId="0"/>
      <p:bldP spid="15" grpId="0" animBg="1"/>
      <p:bldP spid="16" grpId="0" animBg="1"/>
      <p:bldP spid="5" grpId="0"/>
      <p:bldP spid="7" grpId="0"/>
      <p:bldP spid="21" grpId="0"/>
      <p:bldP spid="22" grpId="0"/>
      <p:bldP spid="25"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1|9.7|5|7.9"/>
</p:tagLst>
</file>

<file path=ppt/tags/tag2.xml><?xml version="1.0" encoding="utf-8"?>
<p:tagLst xmlns:a="http://schemas.openxmlformats.org/drawingml/2006/main" xmlns:r="http://schemas.openxmlformats.org/officeDocument/2006/relationships" xmlns:p="http://schemas.openxmlformats.org/presentationml/2006/main">
  <p:tag name="TIMING" val="|8.5|6.5|4.2"/>
</p:tagLst>
</file>

<file path=ppt/tags/tag3.xml><?xml version="1.0" encoding="utf-8"?>
<p:tagLst xmlns:a="http://schemas.openxmlformats.org/drawingml/2006/main" xmlns:r="http://schemas.openxmlformats.org/officeDocument/2006/relationships" xmlns:p="http://schemas.openxmlformats.org/presentationml/2006/main">
  <p:tag name="TIMING" val="|4.8|25.2"/>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278C1EE26E78942A0038CCF2B9ADF24" ma:contentTypeVersion="13" ma:contentTypeDescription="新しいドキュメントを作成します。" ma:contentTypeScope="" ma:versionID="f41b6fb71da4ce99ba4dc0144cc8e0b7">
  <xsd:schema xmlns:xsd="http://www.w3.org/2001/XMLSchema" xmlns:xs="http://www.w3.org/2001/XMLSchema" xmlns:p="http://schemas.microsoft.com/office/2006/metadata/properties" xmlns:ns2="7ecb0640-57f4-4861-96b4-473ab4e39072" xmlns:ns3="569db7e2-245e-49fe-8ab6-e3e8f2f93c7b" targetNamespace="http://schemas.microsoft.com/office/2006/metadata/properties" ma:root="true" ma:fieldsID="3eb360256ff47807add38e211b594846" ns2:_="" ns3:_="">
    <xsd:import namespace="7ecb0640-57f4-4861-96b4-473ab4e39072"/>
    <xsd:import namespace="569db7e2-245e-49fe-8ab6-e3e8f2f93c7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cb0640-57f4-4861-96b4-473ab4e390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9db7e2-245e-49fe-8ab6-e3e8f2f93c7b" elementFormDefault="qualified">
    <xsd:import namespace="http://schemas.microsoft.com/office/2006/documentManagement/types"/>
    <xsd:import namespace="http://schemas.microsoft.com/office/infopath/2007/PartnerControls"/>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F74331-36B1-4F7E-BB39-28DE79C4D573}">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B6845D08-723A-45D5-90EE-13D22D7C0A03}">
  <ds:schemaRefs>
    <ds:schemaRef ds:uri="http://schemas.microsoft.com/sharepoint/v3/contenttype/forms"/>
  </ds:schemaRefs>
</ds:datastoreItem>
</file>

<file path=customXml/itemProps3.xml><?xml version="1.0" encoding="utf-8"?>
<ds:datastoreItem xmlns:ds="http://schemas.openxmlformats.org/officeDocument/2006/customXml" ds:itemID="{0E8BAF98-DE50-49FA-8198-4185D7E541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cb0640-57f4-4861-96b4-473ab4e39072"/>
    <ds:schemaRef ds:uri="569db7e2-245e-49fe-8ab6-e3e8f2f93c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1100</TotalTime>
  <Words>2115</Words>
  <PresentationFormat>ワイド画面</PresentationFormat>
  <Paragraphs>182</Paragraphs>
  <Slides>18</Slides>
  <Notes>18</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18</vt:i4>
      </vt:variant>
    </vt:vector>
  </HeadingPairs>
  <TitlesOfParts>
    <vt:vector size="27" baseType="lpstr">
      <vt:lpstr>ＭＳ Ｐゴシック</vt:lpstr>
      <vt:lpstr>UD デジタル 教科書体 N-B</vt:lpstr>
      <vt:lpstr>UD デジタル 教科書体 NK-B</vt:lpstr>
      <vt:lpstr>游ゴシック</vt:lpstr>
      <vt:lpstr>游ゴシック Light</vt:lpstr>
      <vt:lpstr>游明朝</vt:lpstr>
      <vt:lpstr>Arial</vt:lpstr>
      <vt:lpstr>Office テーマ</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2022-04-28T07:16:52Z</dcterms:created>
  <dcterms:modified xsi:type="dcterms:W3CDTF">2022-05-13T15:22:10Z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0x0101009278C1EE26E78942A0038CCF2B9ADF24</vt:lpwstr>
  </property>
</Properties>
</file>