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3"/>
  </p:notesMasterIdLst>
  <p:handoutMasterIdLst>
    <p:handoutMasterId r:id="rId14"/>
  </p:handoutMasterIdLst>
  <p:sldIdLst>
    <p:sldId id="271" r:id="rId2"/>
    <p:sldId id="272" r:id="rId3"/>
    <p:sldId id="273" r:id="rId4"/>
    <p:sldId id="278" r:id="rId5"/>
    <p:sldId id="275" r:id="rId6"/>
    <p:sldId id="281" r:id="rId7"/>
    <p:sldId id="282" r:id="rId8"/>
    <p:sldId id="284" r:id="rId9"/>
    <p:sldId id="287" r:id="rId10"/>
    <p:sldId id="286" r:id="rId11"/>
    <p:sldId id="279" r:id="rId12"/>
  </p:sldIdLst>
  <p:sldSz cx="9144000" cy="6858000" type="screen4x3"/>
  <p:notesSz cx="9866313" cy="6735763"/>
  <p:embeddedFontLst>
    <p:embeddedFont>
      <p:font typeface="Calibri" panose="020F0502020204030204" pitchFamily="34" charset="0"/>
      <p:regular r:id="rId15"/>
      <p:bold r:id="rId16"/>
      <p:italic r:id="rId17"/>
      <p:boldItalic r:id="rId18"/>
    </p:embeddedFont>
    <p:embeddedFont>
      <p:font typeface="UD デジタル 教科書体 NK-B" panose="02020700000000000000" pitchFamily="18" charset="-128"/>
      <p:bold r:id="rId19"/>
    </p:embeddedFont>
    <p:embeddedFont>
      <p:font typeface="UD デジタル 教科書体 NK-R" panose="02020400000000000000" pitchFamily="18" charset="-128"/>
      <p:regular r:id="rId20"/>
    </p:embeddedFont>
    <p:embeddedFont>
      <p:font typeface="メイリオ" panose="020B0604030504040204" pitchFamily="50" charset="-128"/>
      <p:regular r:id="rId21"/>
      <p:bold r:id="rId22"/>
      <p:italic r:id="rId23"/>
      <p:boldItalic r:id="rId24"/>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CCFF99"/>
    <a:srgbClr val="FF9999"/>
    <a:srgbClr val="7F7F7F"/>
    <a:srgbClr val="0000CC"/>
    <a:srgbClr val="00FFCC"/>
    <a:srgbClr val="CCECFF"/>
    <a:srgbClr val="FFE5F9"/>
    <a:srgbClr val="006666"/>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34" autoAdjust="0"/>
    <p:restoredTop sz="72118" autoAdjust="0"/>
  </p:normalViewPr>
  <p:slideViewPr>
    <p:cSldViewPr>
      <p:cViewPr varScale="1">
        <p:scale>
          <a:sx n="69" d="100"/>
          <a:sy n="69" d="100"/>
        </p:scale>
        <p:origin x="183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0DD537F3-FCDC-4C06-A727-B07854FF6DA8}"/>
    <pc:docChg chg="modSld">
      <pc:chgData name="根本園花" userId="CPsJRF4cyR38UmaNZbO9zfUi+OzqLuL8WYdzdwLD5g0=" providerId="None" clId="Web-{0DD537F3-FCDC-4C06-A727-B07854FF6DA8}" dt="2022-05-13T08:13:48.535" v="41"/>
      <pc:docMkLst>
        <pc:docMk/>
      </pc:docMkLst>
      <pc:sldChg chg="modNotes">
        <pc:chgData name="根本園花" userId="CPsJRF4cyR38UmaNZbO9zfUi+OzqLuL8WYdzdwLD5g0=" providerId="None" clId="Web-{0DD537F3-FCDC-4C06-A727-B07854FF6DA8}" dt="2022-05-13T08:11:30.142" v="0"/>
        <pc:sldMkLst>
          <pc:docMk/>
          <pc:sldMk cId="2526819240" sldId="271"/>
        </pc:sldMkLst>
      </pc:sldChg>
      <pc:sldChg chg="modNotes">
        <pc:chgData name="根本園花" userId="CPsJRF4cyR38UmaNZbO9zfUi+OzqLuL8WYdzdwLD5g0=" providerId="None" clId="Web-{0DD537F3-FCDC-4C06-A727-B07854FF6DA8}" dt="2022-05-13T08:11:55.564" v="7"/>
        <pc:sldMkLst>
          <pc:docMk/>
          <pc:sldMk cId="2747741491" sldId="272"/>
        </pc:sldMkLst>
      </pc:sldChg>
      <pc:sldChg chg="modNotes">
        <pc:chgData name="根本園花" userId="CPsJRF4cyR38UmaNZbO9zfUi+OzqLuL8WYdzdwLD5g0=" providerId="None" clId="Web-{0DD537F3-FCDC-4C06-A727-B07854FF6DA8}" dt="2022-05-13T08:12:05.611" v="12"/>
        <pc:sldMkLst>
          <pc:docMk/>
          <pc:sldMk cId="167656453" sldId="273"/>
        </pc:sldMkLst>
      </pc:sldChg>
      <pc:sldChg chg="modNotes">
        <pc:chgData name="根本園花" userId="CPsJRF4cyR38UmaNZbO9zfUi+OzqLuL8WYdzdwLD5g0=" providerId="None" clId="Web-{0DD537F3-FCDC-4C06-A727-B07854FF6DA8}" dt="2022-05-13T08:12:30.580" v="22"/>
        <pc:sldMkLst>
          <pc:docMk/>
          <pc:sldMk cId="4136671050" sldId="275"/>
        </pc:sldMkLst>
      </pc:sldChg>
      <pc:sldChg chg="modNotes">
        <pc:chgData name="根本園花" userId="CPsJRF4cyR38UmaNZbO9zfUi+OzqLuL8WYdzdwLD5g0=" providerId="None" clId="Web-{0DD537F3-FCDC-4C06-A727-B07854FF6DA8}" dt="2022-05-13T08:12:18.627" v="17"/>
        <pc:sldMkLst>
          <pc:docMk/>
          <pc:sldMk cId="4031925788" sldId="278"/>
        </pc:sldMkLst>
      </pc:sldChg>
      <pc:sldChg chg="modNotes">
        <pc:chgData name="根本園花" userId="CPsJRF4cyR38UmaNZbO9zfUi+OzqLuL8WYdzdwLD5g0=" providerId="None" clId="Web-{0DD537F3-FCDC-4C06-A727-B07854FF6DA8}" dt="2022-05-13T08:13:48.535" v="41"/>
        <pc:sldMkLst>
          <pc:docMk/>
          <pc:sldMk cId="2995711758" sldId="279"/>
        </pc:sldMkLst>
      </pc:sldChg>
      <pc:sldChg chg="modNotes">
        <pc:chgData name="根本園花" userId="CPsJRF4cyR38UmaNZbO9zfUi+OzqLuL8WYdzdwLD5g0=" providerId="None" clId="Web-{0DD537F3-FCDC-4C06-A727-B07854FF6DA8}" dt="2022-05-13T08:12:38.346" v="26"/>
        <pc:sldMkLst>
          <pc:docMk/>
          <pc:sldMk cId="4272486233" sldId="282"/>
        </pc:sldMkLst>
      </pc:sldChg>
      <pc:sldChg chg="modNotes">
        <pc:chgData name="根本園花" userId="CPsJRF4cyR38UmaNZbO9zfUi+OzqLuL8WYdzdwLD5g0=" providerId="None" clId="Web-{0DD537F3-FCDC-4C06-A727-B07854FF6DA8}" dt="2022-05-13T08:12:48.721" v="29"/>
        <pc:sldMkLst>
          <pc:docMk/>
          <pc:sldMk cId="2153228556" sldId="284"/>
        </pc:sldMkLst>
      </pc:sldChg>
      <pc:sldChg chg="modNotes">
        <pc:chgData name="根本園花" userId="CPsJRF4cyR38UmaNZbO9zfUi+OzqLuL8WYdzdwLD5g0=" providerId="None" clId="Web-{0DD537F3-FCDC-4C06-A727-B07854FF6DA8}" dt="2022-05-13T08:13:01.659" v="33"/>
        <pc:sldMkLst>
          <pc:docMk/>
          <pc:sldMk cId="879753608" sldId="286"/>
        </pc:sldMkLst>
      </pc:sldChg>
      <pc:sldChg chg="modNotes">
        <pc:chgData name="根本園花" userId="CPsJRF4cyR38UmaNZbO9zfUi+OzqLuL8WYdzdwLD5g0=" providerId="None" clId="Web-{0DD537F3-FCDC-4C06-A727-B07854FF6DA8}" dt="2022-05-13T08:13:01.612" v="32"/>
        <pc:sldMkLst>
          <pc:docMk/>
          <pc:sldMk cId="2439541164" sldId="28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2022/5/13</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2022/5/13</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今日は聖書に書いてある、「カインとアベル」のお話をします</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a:ea typeface="ＭＳ Ｐゴシック"/>
              </a:rPr>
              <a:t>前のお話では、アダムとエバが神様との約束をやぶり、エデンの園から追い出されたところまでを聞きましたね。</a:t>
            </a:r>
            <a:endParaRPr kumimoji="1" lang="en-US" altLang="ja-JP">
              <a:ea typeface="ＭＳ Ｐゴシック"/>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もし、自分以外の人が褒められていて、とっても寂しいときはどうしたらいいのでしょうか？。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そういう時は神様に、お祈りをしましょう。</a:t>
            </a:r>
            <a:endParaRPr kumimoji="1" lang="en-US" altLang="ja-JP" dirty="0"/>
          </a:p>
          <a:p>
            <a:r>
              <a:rPr kumimoji="1" lang="ja-JP" altLang="en-US" dirty="0"/>
              <a:t>そして、お父さんとかお母さんに正直に相談したらいいですよ。</a:t>
            </a:r>
            <a:endParaRPr kumimoji="1" lang="en-US" altLang="ja-JP" dirty="0"/>
          </a:p>
          <a:p>
            <a:r>
              <a:rPr kumimoji="1" lang="ja-JP" altLang="en-US">
                <a:ea typeface="ＭＳ Ｐゴシック"/>
              </a:rPr>
              <a:t>きっと心が軽くなります。</a:t>
            </a:r>
            <a:endParaRPr kumimoji="1" lang="en-US" altLang="ja-JP">
              <a:ea typeface="ＭＳ Ｐゴシック"/>
            </a:endParaRP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1136622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アベルとカインも、そのようにすればよかったのです。</a:t>
            </a:r>
            <a:endParaRPr kumimoji="1" lang="en-US" altLang="ja-JP" dirty="0"/>
          </a:p>
          <a:p>
            <a:r>
              <a:rPr kumimoji="1" lang="ja-JP" altLang="en-US" dirty="0">
                <a:ea typeface="ＭＳ Ｐゴシック"/>
              </a:rPr>
              <a:t>神様から愛された弟のアベルは、カインに対して</a:t>
            </a:r>
            <a:endParaRPr kumimoji="1" lang="en-US" altLang="ja-JP" dirty="0">
              <a:ea typeface="ＭＳ Ｐゴシック"/>
            </a:endParaRPr>
          </a:p>
          <a:p>
            <a:r>
              <a:rPr kumimoji="1" lang="ja-JP" altLang="en-US" dirty="0">
                <a:ea typeface="ＭＳ Ｐゴシック"/>
              </a:rPr>
              <a:t>「お兄ちゃん大丈夫だよ。僕が天の父母様にお祈りをしてあげるから」といって、優しい言葉をかけてあげれば良かったのです。</a:t>
            </a:r>
            <a:endParaRPr kumimoji="1" lang="en-US" altLang="ja-JP" dirty="0">
              <a:ea typeface="ＭＳ Ｐゴシック"/>
            </a:endParaRPr>
          </a:p>
          <a:p>
            <a:r>
              <a:rPr kumimoji="1" lang="ja-JP" altLang="en-US" dirty="0">
                <a:ea typeface="ＭＳ Ｐゴシック"/>
              </a:rPr>
              <a:t>そして悲しんでいるカインの手をとって、一緒に神様にお祈りをしてあげたらよかったのです。</a:t>
            </a:r>
            <a:endParaRPr kumimoji="1" lang="en-US" altLang="ja-JP" dirty="0">
              <a:ea typeface="ＭＳ Ｐゴシック"/>
            </a:endParaRPr>
          </a:p>
          <a:p>
            <a:r>
              <a:rPr kumimoji="1" lang="ja-JP" altLang="en-US" dirty="0">
                <a:ea typeface="ＭＳ Ｐゴシック"/>
              </a:rPr>
              <a:t>そしてカインも、悲しくなった時に、すぐに神様にお祈りをしていればよかったのです。</a:t>
            </a:r>
            <a:endParaRPr lang="en-US" altLang="ja-JP" dirty="0">
              <a:ea typeface="ＭＳ Ｐゴシック" panose="020B0600070205080204" pitchFamily="34" charset="-128"/>
              <a:cs typeface="Calibri" panose="020F0502020204030204"/>
            </a:endParaRPr>
          </a:p>
          <a:p>
            <a:r>
              <a:rPr kumimoji="1" lang="ja-JP" altLang="en-US" dirty="0">
                <a:ea typeface="ＭＳ Ｐゴシック"/>
              </a:rPr>
              <a:t>そうすれば、神様はカインに対して、アベルと同じように愛をしめすことができたのです。</a:t>
            </a:r>
            <a:endParaRPr kumimoji="1" lang="en-US" altLang="ja-JP" dirty="0">
              <a:ea typeface="ＭＳ Ｐゴシック"/>
            </a:endParaRPr>
          </a:p>
          <a:p>
            <a:r>
              <a:rPr kumimoji="1" lang="ja-JP" altLang="en-US" dirty="0">
                <a:ea typeface="ＭＳ Ｐゴシック"/>
              </a:rPr>
              <a:t>みんなも、もし、兄弟や友達と喧嘩をしそうになったら、今日のお話しを思い出して仲良くしましょう。</a:t>
            </a:r>
            <a:endParaRPr kumimoji="1" lang="en-US" altLang="ja-JP" dirty="0">
              <a:ea typeface="ＭＳ Ｐゴシック"/>
            </a:endParaRPr>
          </a:p>
          <a:p>
            <a:r>
              <a:rPr kumimoji="1" lang="ja-JP" altLang="en-US" dirty="0"/>
              <a:t>神様は、兄弟姉妹や、友達同士が仲良くしている姿を見るのが大好きだからです。</a:t>
            </a:r>
            <a:endParaRPr kumimoji="1" lang="en-US" altLang="ja-JP" dirty="0"/>
          </a:p>
          <a:p>
            <a:r>
              <a:rPr kumimoji="1" lang="ja-JP" altLang="en-US" dirty="0">
                <a:ea typeface="ＭＳ Ｐゴシック"/>
              </a:rPr>
              <a:t>以上でおわります。</a:t>
            </a:r>
            <a:endParaRPr kumimoji="1" lang="en-US" altLang="ja-JP" dirty="0">
              <a:ea typeface="ＭＳ Ｐゴシック"/>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3663805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a:solidFill>
                  <a:schemeClr val="tx1"/>
                </a:solidFill>
                <a:effectLst/>
                <a:latin typeface="+mn-lt"/>
                <a:ea typeface="ＭＳ Ｐゴシック"/>
                <a:cs typeface="+mn-cs"/>
              </a:rPr>
              <a:t>アダムとエバは神様との約束を破ってしまったので、二人はエデンの園を追い出されました。</a:t>
            </a:r>
            <a:endParaRPr lang="en-US" altLang="ja-JP" sz="1200" kern="1200">
              <a:solidFill>
                <a:schemeClr val="tx1"/>
              </a:solidFill>
              <a:effectLst/>
              <a:latin typeface="+mn-lt"/>
              <a:ea typeface="ＭＳ Ｐゴシック"/>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a:solidFill>
                  <a:schemeClr val="tx1"/>
                </a:solidFill>
                <a:effectLst/>
                <a:latin typeface="+mn-lt"/>
                <a:ea typeface="ＭＳ Ｐゴシック"/>
                <a:cs typeface="+mn-cs"/>
              </a:rPr>
              <a:t>約束を破ったアダムとエバの心には悪い心が入り、善悪二つの心を持つようになりました。</a:t>
            </a:r>
            <a:endParaRPr kumimoji="1" lang="en-US" altLang="ja-JP" sz="1200" kern="1200">
              <a:solidFill>
                <a:schemeClr val="tx1"/>
              </a:solidFill>
              <a:effectLst/>
              <a:latin typeface="+mn-lt"/>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a:solidFill>
                  <a:schemeClr val="tx1"/>
                </a:solidFill>
                <a:effectLst/>
                <a:latin typeface="+mn-lt"/>
                <a:ea typeface="ＭＳ Ｐゴシック"/>
                <a:cs typeface="+mn-cs"/>
              </a:rPr>
              <a:t>神様は善い心には住むことができますが、悪い心には住めません。</a:t>
            </a:r>
            <a:endParaRPr kumimoji="1" lang="en-US" altLang="ja-JP" sz="1200" kern="1200">
              <a:solidFill>
                <a:schemeClr val="tx1"/>
              </a:solidFill>
              <a:effectLst/>
              <a:latin typeface="+mn-lt"/>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a:solidFill>
                  <a:schemeClr val="tx1"/>
                </a:solidFill>
                <a:effectLst/>
                <a:latin typeface="+mn-lt"/>
                <a:ea typeface="ＭＳ Ｐゴシック"/>
                <a:cs typeface="+mn-cs"/>
              </a:rPr>
              <a:t>神様は、アダムとエバの心には住めなくなってしまいました。神様は大変悲しまれました。</a:t>
            </a:r>
            <a:endParaRPr kumimoji="1" lang="en-US" altLang="ja-JP" sz="1200" kern="1200">
              <a:solidFill>
                <a:schemeClr val="tx1"/>
              </a:solidFill>
              <a:effectLst/>
              <a:latin typeface="+mn-lt"/>
              <a:ea typeface="ＭＳ Ｐゴシック"/>
              <a:cs typeface="+mn-cs"/>
            </a:endParaRPr>
          </a:p>
          <a:p>
            <a:r>
              <a:rPr kumimoji="1" lang="ja-JP" altLang="en-US">
                <a:ea typeface="ＭＳ Ｐゴシック"/>
              </a:rPr>
              <a:t>しかし、神様は諦めませんでした。</a:t>
            </a:r>
            <a:endParaRPr lang="en-US" altLang="ja-JP" dirty="0">
              <a:ea typeface="ＭＳ Ｐゴシック" panose="020B0600070205080204" pitchFamily="34" charset="-128"/>
              <a:cs typeface="Calibri" panose="020F0502020204030204"/>
            </a:endParaRPr>
          </a:p>
          <a:p>
            <a:r>
              <a:rPr kumimoji="1" lang="ja-JP" altLang="en-US" dirty="0"/>
              <a:t>必ず人間をもう一度、取り戻し、神の国をつくろうと、こころに決めたのです。</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2192033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神様は、今度はアダムとエバの子供であるカインとアベルが仲良くすることを願われました。</a:t>
            </a:r>
            <a:endParaRPr kumimoji="1" lang="en-US" altLang="ja-JP" dirty="0"/>
          </a:p>
          <a:p>
            <a:r>
              <a:rPr kumimoji="1" lang="ja-JP" altLang="en-US">
                <a:ea typeface="ＭＳ Ｐゴシック"/>
              </a:rPr>
              <a:t>カインがお兄さん、アベルが弟です。</a:t>
            </a:r>
            <a:endParaRPr kumimoji="1" lang="en-US" altLang="ja-JP">
              <a:ea typeface="ＭＳ Ｐゴシック"/>
            </a:endParaRPr>
          </a:p>
          <a:p>
            <a:r>
              <a:rPr kumimoji="1" lang="ja-JP" altLang="en-US">
                <a:ea typeface="ＭＳ Ｐゴシック"/>
              </a:rPr>
              <a:t>カインは畑で野菜を作り、アベルは羊を育てていました。</a:t>
            </a:r>
            <a:endParaRPr kumimoji="1" lang="en-US" altLang="ja-JP">
              <a:ea typeface="ＭＳ Ｐゴシック"/>
            </a:endParaRPr>
          </a:p>
          <a:p>
            <a:r>
              <a:rPr kumimoji="1" lang="ja-JP" altLang="en-US">
                <a:ea typeface="ＭＳ Ｐゴシック"/>
              </a:rPr>
              <a:t>ある日、神様はカインとアベルに供物をしなさいと言われました。　</a:t>
            </a:r>
            <a:endParaRPr kumimoji="1" lang="en-US" altLang="ja-JP">
              <a:ea typeface="ＭＳ Ｐゴシック"/>
            </a:endParaRPr>
          </a:p>
          <a:p>
            <a:r>
              <a:rPr kumimoji="1" lang="ja-JP" altLang="en-US">
                <a:ea typeface="ＭＳ Ｐゴシック"/>
              </a:rPr>
              <a:t>供え物とは、神様に自分が大切にしているものを捧げる、ことを言います。</a:t>
            </a:r>
            <a:endParaRPr lang="en-US" altLang="ja-JP" dirty="0">
              <a:ea typeface="ＭＳ Ｐゴシック" panose="020B0600070205080204" pitchFamily="34" charset="-128"/>
              <a:cs typeface="Calibri" panose="020F0502020204030204"/>
            </a:endParaRPr>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3689220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お兄さんのカインは野菜作りが得意でした。だからカインは野菜を心を込めて神様にお捧げました。</a:t>
            </a:r>
            <a:endParaRPr kumimoji="1" lang="en-US" altLang="ja-JP" sz="1200" kern="1200" dirty="0">
              <a:solidFill>
                <a:schemeClr val="tx1"/>
              </a:solidFill>
              <a:effectLst/>
              <a:latin typeface="+mn-lt"/>
              <a:ea typeface="+mn-ea"/>
              <a:cs typeface="+mn-cs"/>
            </a:endParaRPr>
          </a:p>
          <a:p>
            <a:r>
              <a:rPr kumimoji="1" lang="ja-JP" altLang="en-US" sz="1200" kern="1200">
                <a:solidFill>
                  <a:schemeClr val="tx1"/>
                </a:solidFill>
                <a:effectLst/>
                <a:latin typeface="+mn-lt"/>
                <a:ea typeface="ＭＳ Ｐゴシック"/>
                <a:cs typeface="+mn-cs"/>
              </a:rPr>
              <a:t>弟のアベルは、たくさん羊を飼っていました。</a:t>
            </a:r>
            <a:endParaRPr kumimoji="1" lang="en-US" altLang="ja-JP" sz="1200" kern="1200">
              <a:solidFill>
                <a:schemeClr val="tx1"/>
              </a:solidFill>
              <a:effectLst/>
              <a:latin typeface="+mn-lt"/>
              <a:ea typeface="ＭＳ Ｐゴシック"/>
              <a:cs typeface="+mn-cs"/>
            </a:endParaRPr>
          </a:p>
          <a:p>
            <a:r>
              <a:rPr kumimoji="1" lang="ja-JP" altLang="en-US" sz="1200" kern="1200" dirty="0">
                <a:solidFill>
                  <a:schemeClr val="tx1"/>
                </a:solidFill>
                <a:effectLst/>
                <a:latin typeface="+mn-lt"/>
                <a:ea typeface="+mn-ea"/>
                <a:cs typeface="+mn-cs"/>
              </a:rPr>
              <a:t>そのなかで、一番元気な羊を、心を込めて神様におささげしました。</a:t>
            </a:r>
            <a:endParaRPr kumimoji="1" lang="en-US" altLang="ja-JP" sz="1200" kern="1200" dirty="0">
              <a:solidFill>
                <a:schemeClr val="tx1"/>
              </a:solidFill>
              <a:effectLst/>
              <a:latin typeface="+mn-lt"/>
              <a:ea typeface="+mn-ea"/>
              <a:cs typeface="+mn-cs"/>
            </a:endParaRPr>
          </a:p>
          <a:p>
            <a:r>
              <a:rPr kumimoji="1" lang="ja-JP" altLang="en-US" sz="1200" kern="1200">
                <a:solidFill>
                  <a:schemeClr val="tx1"/>
                </a:solidFill>
                <a:effectLst/>
                <a:latin typeface="+mn-lt"/>
                <a:ea typeface="ＭＳ Ｐゴシック"/>
                <a:cs typeface="+mn-cs"/>
              </a:rPr>
              <a:t>二人とも心を込めて、神様の前に捧げたのですが、神様はカインの野菜は取らずに、アベルの羊だけを取られたのです。</a:t>
            </a:r>
            <a:endParaRPr kumimoji="1" lang="en-US" altLang="ja-JP" sz="1200" kern="1200">
              <a:solidFill>
                <a:schemeClr val="tx1"/>
              </a:solidFill>
              <a:effectLst/>
              <a:latin typeface="+mn-lt"/>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a:solidFill>
                  <a:schemeClr val="tx1"/>
                </a:solidFill>
                <a:effectLst/>
                <a:latin typeface="+mn-lt"/>
                <a:ea typeface="ＭＳ Ｐゴシック"/>
                <a:cs typeface="+mn-cs"/>
              </a:rPr>
              <a:t>供え物を取ってもらったアベルは、「神様はカインの供え物ではなく、ぼくの供え物を取ってくださった！」と、喜びました。</a:t>
            </a:r>
            <a:endParaRPr lang="en-US" altLang="ja-JP" sz="1200" kern="1200" dirty="0">
              <a:solidFill>
                <a:schemeClr val="tx1"/>
              </a:solidFill>
              <a:effectLst/>
              <a:latin typeface="+mn-lt"/>
              <a:ea typeface="ＭＳ Ｐゴシック" panose="020B0600070205080204" pitchFamily="34" charset="-128"/>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a:solidFill>
                  <a:schemeClr val="tx1"/>
                </a:solidFill>
                <a:effectLst/>
                <a:latin typeface="+mn-lt"/>
                <a:ea typeface="ＭＳ Ｐゴシック"/>
                <a:cs typeface="+mn-cs"/>
              </a:rPr>
              <a:t>それを見たカインは「アベルだけずるい！</a:t>
            </a:r>
            <a:r>
              <a:rPr kumimoji="1" lang="ja-JP" altLang="en-US" sz="1200" kern="1200">
                <a:solidFill>
                  <a:schemeClr val="tx1"/>
                </a:solidFill>
                <a:effectLst/>
                <a:latin typeface="+mn-lt"/>
                <a:ea typeface="ＭＳ Ｐゴシック"/>
                <a:cs typeface="+mn-cs"/>
              </a:rPr>
              <a:t>　</a:t>
            </a:r>
            <a:r>
              <a:rPr kumimoji="1" lang="ja-JP" altLang="ja-JP" sz="1200" kern="1200">
                <a:solidFill>
                  <a:schemeClr val="tx1"/>
                </a:solidFill>
                <a:effectLst/>
                <a:latin typeface="+mn-lt"/>
                <a:ea typeface="ＭＳ Ｐゴシック"/>
                <a:cs typeface="+mn-cs"/>
              </a:rPr>
              <a:t>ぼくも一生懸命心を込めて捧げたのに！」と、怒りました。</a:t>
            </a:r>
            <a:endParaRPr lang="en-US" altLang="ja-JP" sz="1200" kern="1200" dirty="0">
              <a:solidFill>
                <a:schemeClr val="tx1"/>
              </a:solidFill>
              <a:effectLst/>
              <a:latin typeface="+mn-lt"/>
              <a:ea typeface="ＭＳ Ｐゴシック" panose="020B0600070205080204" pitchFamily="34" charset="-128"/>
              <a:cs typeface="Calibri" panose="020F0502020204030204"/>
            </a:endParaRPr>
          </a:p>
          <a:p>
            <a:endParaRPr kumimoji="1" lang="en-US"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573100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カインは、怒りの気持ちで心が一杯になりました。</a:t>
            </a:r>
            <a:endParaRPr kumimoji="1" lang="en-US" altLang="ja-JP" dirty="0"/>
          </a:p>
          <a:p>
            <a:r>
              <a:rPr kumimoji="1" lang="ja-JP" altLang="en-US">
                <a:ea typeface="ＭＳ Ｐゴシック"/>
              </a:rPr>
              <a:t>そして、カインはアベルを、石でなぐって殺してしまったのです。</a:t>
            </a:r>
            <a:endParaRPr lang="en-US" altLang="ja-JP" dirty="0">
              <a:ea typeface="ＭＳ Ｐゴシック" panose="020B0600070205080204" pitchFamily="34" charset="-128"/>
              <a:cs typeface="Calibri" panose="020F0502020204030204"/>
            </a:endParaRPr>
          </a:p>
          <a:p>
            <a:r>
              <a:rPr kumimoji="1" lang="ja-JP" altLang="en-US">
                <a:ea typeface="ＭＳ Ｐゴシック"/>
              </a:rPr>
              <a:t>それを見ていた神様はどんな気持ちだったでしょうか。</a:t>
            </a:r>
            <a:endParaRPr kumimoji="1" lang="en-US" altLang="ja-JP">
              <a:ea typeface="ＭＳ Ｐゴシック"/>
            </a:endParaRPr>
          </a:p>
          <a:p>
            <a:r>
              <a:rPr kumimoji="1" lang="ja-JP" altLang="en-US">
                <a:ea typeface="ＭＳ Ｐゴシック"/>
              </a:rPr>
              <a:t>とっても、とっても悲しまれました。</a:t>
            </a:r>
            <a:endParaRPr kumimoji="1" lang="en-US" altLang="ja-JP">
              <a:ea typeface="ＭＳ Ｐゴシック"/>
            </a:endParaRPr>
          </a:p>
          <a:p>
            <a:r>
              <a:rPr kumimoji="1" lang="ja-JP" altLang="en-US">
                <a:ea typeface="ＭＳ Ｐゴシック"/>
              </a:rPr>
              <a:t>カインとアベルが、兄弟げんかをして、カインがアベルを殺してしまうことで、神の国を創ることが出来なくなってしまいました。</a:t>
            </a:r>
            <a:endParaRPr lang="en-US" altLang="ja-JP" dirty="0">
              <a:ea typeface="ＭＳ Ｐゴシック" panose="020B0600070205080204" pitchFamily="34" charset="-128"/>
              <a:cs typeface="Calibri" panose="020F0502020204030204"/>
            </a:endParaRPr>
          </a:p>
          <a:p>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1333559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1400735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実は、カインとアベルのような出来事が、私たちの周りでよく起こります。</a:t>
            </a:r>
            <a:endParaRPr kumimoji="1" lang="en-US" altLang="ja-JP" dirty="0"/>
          </a:p>
          <a:p>
            <a:r>
              <a:rPr kumimoji="1" lang="ja-JP" altLang="en-US">
                <a:ea typeface="ＭＳ Ｐゴシック"/>
              </a:rPr>
              <a:t>例えば、みんなに弟がいたとして、</a:t>
            </a:r>
            <a:endParaRPr lang="en-US" altLang="ja-JP">
              <a:ea typeface="ＭＳ Ｐゴシック"/>
              <a:cs typeface="Calibri"/>
            </a:endParaRPr>
          </a:p>
          <a:p>
            <a:r>
              <a:rPr kumimoji="1" lang="ja-JP" altLang="en-US" dirty="0"/>
              <a:t>一緒にお家のお掃除をしたのに、弟だけがお母さんに褒められたらどうでしょうか。</a:t>
            </a:r>
            <a:endParaRPr kumimoji="1" lang="en-US" altLang="ja-JP" dirty="0"/>
          </a:p>
          <a:p>
            <a:r>
              <a:rPr kumimoji="1" lang="ja-JP" altLang="en-US">
                <a:ea typeface="ＭＳ Ｐゴシック"/>
              </a:rPr>
              <a:t>みんなは、なんかさみしくなるよね。</a:t>
            </a:r>
            <a:endParaRPr kumimoji="1" lang="en-US" altLang="ja-JP">
              <a:ea typeface="ＭＳ Ｐゴシック"/>
            </a:endParaRPr>
          </a:p>
          <a:p>
            <a:r>
              <a:rPr kumimoji="1" lang="ja-JP" altLang="en-US">
                <a:ea typeface="ＭＳ Ｐゴシック"/>
              </a:rPr>
              <a:t>僕も頑張ったのに！って。</a:t>
            </a:r>
            <a:endParaRPr kumimoji="1" lang="en-US" altLang="ja-JP">
              <a:ea typeface="ＭＳ Ｐゴシック"/>
            </a:endParaRPr>
          </a:p>
          <a:p>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1182844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そして、それが反対になることもあります。</a:t>
            </a:r>
            <a:endParaRPr kumimoji="1" lang="en-US" altLang="ja-JP" dirty="0"/>
          </a:p>
          <a:p>
            <a:r>
              <a:rPr kumimoji="1" lang="ja-JP" altLang="en-US">
                <a:ea typeface="ＭＳ Ｐゴシック"/>
              </a:rPr>
              <a:t>自分だけがお母さんから褒められて、一生懸命が頑張った弟が褒められないときもあります。</a:t>
            </a:r>
            <a:endParaRPr kumimoji="1" lang="en-US" altLang="ja-JP">
              <a:ea typeface="ＭＳ Ｐゴシック"/>
            </a:endParaRPr>
          </a:p>
          <a:p>
            <a:r>
              <a:rPr kumimoji="1" lang="ja-JP" altLang="en-US">
                <a:ea typeface="ＭＳ Ｐゴシック"/>
              </a:rPr>
              <a:t>そんなとき、弟はどう思うだろう。</a:t>
            </a:r>
            <a:endParaRPr kumimoji="1" lang="en-US" altLang="ja-JP">
              <a:ea typeface="ＭＳ Ｐゴシック"/>
            </a:endParaRPr>
          </a:p>
          <a:p>
            <a:r>
              <a:rPr kumimoji="1" lang="ja-JP" altLang="en-US">
                <a:ea typeface="ＭＳ Ｐゴシック"/>
              </a:rPr>
              <a:t>やっぱり寂しくなるよね。</a:t>
            </a:r>
            <a:endParaRPr kumimoji="1" lang="en-US" altLang="ja-JP">
              <a:ea typeface="ＭＳ Ｐゴシック"/>
            </a:endParaRP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3204339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それでは、そのような時はどうしたらいいのでしょうか？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ea typeface="ＭＳ Ｐゴシック"/>
              </a:rPr>
              <a:t>その時は、さみしい思いをしている人弟に「大丈夫だよ。○○もがんばったもんね。お母さんは気づかなかっただけだよ。僕からもお母さんに行っておくね」って優しい言葉をかけてあげだらどうでしょうか？</a:t>
            </a:r>
            <a:endParaRPr kumimoji="1" lang="en-US" altLang="ja-JP">
              <a:ea typeface="ＭＳ Ｐ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ea typeface="ＭＳ Ｐゴシック"/>
              </a:rPr>
              <a:t>弟はとっても喜びますよね。</a:t>
            </a:r>
            <a:endParaRPr lang="en-US" altLang="ja-JP" dirty="0">
              <a:ea typeface="ＭＳ Ｐゴシック" panose="020B0600070205080204" pitchFamily="34" charset="-128"/>
              <a:cs typeface="Calibri" panose="020F0502020204030204"/>
            </a:endParaRPr>
          </a:p>
          <a:p>
            <a:endParaRPr kumimoji="1" lang="en-US" altLang="ja-JP"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74650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2022/5/13</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2022/5/13</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9351" y="45504"/>
            <a:ext cx="9073392" cy="6767872"/>
          </a:xfrm>
          <a:effectLst>
            <a:glow rad="127000">
              <a:schemeClr val="accent1"/>
            </a:glow>
          </a:effectLst>
        </p:spPr>
      </p:pic>
      <p:sp>
        <p:nvSpPr>
          <p:cNvPr id="13" name="テキスト ボックス 12">
            <a:extLst>
              <a:ext uri="{FF2B5EF4-FFF2-40B4-BE49-F238E27FC236}">
                <a16:creationId xmlns:a16="http://schemas.microsoft.com/office/drawing/2014/main" id="{2AF5DBB1-2D8D-724E-8D69-C17525B80C56}"/>
              </a:ext>
            </a:extLst>
          </p:cNvPr>
          <p:cNvSpPr txBox="1"/>
          <p:nvPr/>
        </p:nvSpPr>
        <p:spPr>
          <a:xfrm>
            <a:off x="179513" y="2554157"/>
            <a:ext cx="8784976" cy="2332562"/>
          </a:xfrm>
          <a:prstGeom prst="rect">
            <a:avLst/>
          </a:prstGeom>
          <a:noFill/>
        </p:spPr>
        <p:txBody>
          <a:bodyPr wrap="square" rtlCol="0">
            <a:spAutoFit/>
          </a:bodyPr>
          <a:lstStyle/>
          <a:p>
            <a:pPr algn="ctr"/>
            <a:r>
              <a:rPr lang="ja-JP" altLang="en-US"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兄弟を思いやる心</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lnSpc>
                <a:spcPct val="130000"/>
              </a:lnSpc>
            </a:pPr>
            <a:r>
              <a:rPr lang="en-US" altLang="ja-JP" sz="5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r>
              <a:rPr lang="ja-JP" altLang="en-US" sz="5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カインとアベル）</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5C2DCC86-8670-1C4A-B3E0-B3DAE00A9175}"/>
              </a:ext>
            </a:extLst>
          </p:cNvPr>
          <p:cNvSpPr txBox="1"/>
          <p:nvPr/>
        </p:nvSpPr>
        <p:spPr>
          <a:xfrm>
            <a:off x="1742730" y="791999"/>
            <a:ext cx="5658541" cy="1015663"/>
          </a:xfrm>
          <a:prstGeom prst="rect">
            <a:avLst/>
          </a:prstGeom>
          <a:noFill/>
          <a:ln>
            <a:noFill/>
          </a:ln>
        </p:spPr>
        <p:txBody>
          <a:bodyPr wrap="square" rtlCol="0">
            <a:spAutoFit/>
          </a:bodyPr>
          <a:lstStyle/>
          <a:p>
            <a:pPr algn="ctr"/>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a:t>
            </a:r>
            <a:r>
              <a:rPr lang="ja-JP" altLang="en-US" sz="6000">
                <a:solidFill>
                  <a:srgbClr val="006666"/>
                </a:solidFill>
                <a:latin typeface="UD デジタル 教科書体 NK-B" panose="02020700000000000000" pitchFamily="18" charset="-128"/>
                <a:ea typeface="UD デジタル 教科書体 NK-B" panose="02020700000000000000" pitchFamily="18" charset="-128"/>
              </a:rPr>
              <a:t>のお話</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62B82FEC-32A5-7990-11C0-9D64CA3D4E7C}"/>
              </a:ext>
            </a:extLst>
          </p:cNvPr>
          <p:cNvSpPr txBox="1"/>
          <p:nvPr/>
        </p:nvSpPr>
        <p:spPr>
          <a:xfrm>
            <a:off x="899592" y="2276872"/>
            <a:ext cx="1440160" cy="369332"/>
          </a:xfrm>
          <a:prstGeom prst="rect">
            <a:avLst/>
          </a:prstGeom>
          <a:noFill/>
        </p:spPr>
        <p:txBody>
          <a:bodyPr wrap="square">
            <a:spAutoFit/>
          </a:bodyPr>
          <a:lstStyle/>
          <a:p>
            <a:pPr algn="ctr"/>
            <a:r>
              <a:rPr lang="ja-JP" altLang="en-US" sz="1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きょうだい</a:t>
            </a:r>
            <a:endParaRPr lang="ja-JP" altLang="en-US" dirty="0"/>
          </a:p>
        </p:txBody>
      </p:sp>
      <p:sp>
        <p:nvSpPr>
          <p:cNvPr id="7" name="テキスト ボックス 6">
            <a:extLst>
              <a:ext uri="{FF2B5EF4-FFF2-40B4-BE49-F238E27FC236}">
                <a16:creationId xmlns:a16="http://schemas.microsoft.com/office/drawing/2014/main" id="{023D961C-AF83-5AFD-3F5B-915164D3E2DE}"/>
              </a:ext>
            </a:extLst>
          </p:cNvPr>
          <p:cNvSpPr txBox="1"/>
          <p:nvPr/>
        </p:nvSpPr>
        <p:spPr>
          <a:xfrm>
            <a:off x="3347864" y="2276872"/>
            <a:ext cx="1440160" cy="369332"/>
          </a:xfrm>
          <a:prstGeom prst="rect">
            <a:avLst/>
          </a:prstGeom>
          <a:noFill/>
        </p:spPr>
        <p:txBody>
          <a:bodyPr wrap="square">
            <a:spAutoFit/>
          </a:bodyPr>
          <a:lstStyle/>
          <a:p>
            <a:pPr algn="ctr"/>
            <a:r>
              <a:rPr lang="ja-JP" altLang="en-US" sz="1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おも</a:t>
            </a:r>
            <a:endParaRPr lang="ja-JP" altLang="en-US" dirty="0"/>
          </a:p>
        </p:txBody>
      </p:sp>
      <p:sp>
        <p:nvSpPr>
          <p:cNvPr id="8" name="テキスト ボックス 7">
            <a:extLst>
              <a:ext uri="{FF2B5EF4-FFF2-40B4-BE49-F238E27FC236}">
                <a16:creationId xmlns:a16="http://schemas.microsoft.com/office/drawing/2014/main" id="{BFD9D16A-7394-6857-50B2-8B1830DB2D44}"/>
              </a:ext>
            </a:extLst>
          </p:cNvPr>
          <p:cNvSpPr txBox="1"/>
          <p:nvPr/>
        </p:nvSpPr>
        <p:spPr>
          <a:xfrm>
            <a:off x="7236296" y="2276872"/>
            <a:ext cx="1440160" cy="369332"/>
          </a:xfrm>
          <a:prstGeom prst="rect">
            <a:avLst/>
          </a:prstGeom>
          <a:noFill/>
        </p:spPr>
        <p:txBody>
          <a:bodyPr wrap="square">
            <a:spAutoFit/>
          </a:bodyPr>
          <a:lstStyle/>
          <a:p>
            <a:pPr algn="ctr"/>
            <a:r>
              <a:rPr lang="ja-JP" altLang="en-US" sz="1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こころ</a:t>
            </a:r>
            <a:endParaRPr lang="ja-JP" altLang="en-US" dirty="0"/>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6692AE3-4B1A-6B40-CBC8-A7FDD193C42F}"/>
              </a:ext>
            </a:extLst>
          </p:cNvPr>
          <p:cNvSpPr/>
          <p:nvPr/>
        </p:nvSpPr>
        <p:spPr bwMode="auto">
          <a:xfrm>
            <a:off x="0" y="0"/>
            <a:ext cx="9144000" cy="6858000"/>
          </a:xfrm>
          <a:prstGeom prst="rect">
            <a:avLst/>
          </a:prstGeom>
          <a:solidFill>
            <a:srgbClr val="CCFF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pic>
        <p:nvPicPr>
          <p:cNvPr id="15" name="Picture 2">
            <a:extLst>
              <a:ext uri="{FF2B5EF4-FFF2-40B4-BE49-F238E27FC236}">
                <a16:creationId xmlns:a16="http://schemas.microsoft.com/office/drawing/2014/main" id="{59B0E3E3-60EF-4E2F-86E4-FDEA612B510E}"/>
              </a:ext>
            </a:extLst>
          </p:cNvPr>
          <p:cNvPicPr>
            <a:picLocks noChangeAspect="1"/>
          </p:cNvPicPr>
          <p:nvPr/>
        </p:nvPicPr>
        <p:blipFill>
          <a:blip r:embed="rId3"/>
          <a:srcRect r="230" b="396"/>
          <a:stretch>
            <a:fillRect/>
          </a:stretch>
        </p:blipFill>
        <p:spPr>
          <a:xfrm>
            <a:off x="539553" y="363287"/>
            <a:ext cx="8064896" cy="5896973"/>
          </a:xfrm>
          <a:prstGeom prst="rect">
            <a:avLst/>
          </a:prstGeom>
        </p:spPr>
      </p:pic>
      <p:sp>
        <p:nvSpPr>
          <p:cNvPr id="16" name="楕円 15">
            <a:extLst>
              <a:ext uri="{FF2B5EF4-FFF2-40B4-BE49-F238E27FC236}">
                <a16:creationId xmlns:a16="http://schemas.microsoft.com/office/drawing/2014/main" id="{931C473B-3C57-A732-50D2-ED6070C16018}"/>
              </a:ext>
            </a:extLst>
          </p:cNvPr>
          <p:cNvSpPr/>
          <p:nvPr/>
        </p:nvSpPr>
        <p:spPr bwMode="auto">
          <a:xfrm>
            <a:off x="1746545" y="413647"/>
            <a:ext cx="5631720" cy="3405490"/>
          </a:xfrm>
          <a:prstGeom prst="ellipse">
            <a:avLst/>
          </a:prstGeom>
          <a:solidFill>
            <a:srgbClr val="FFCCFF"/>
          </a:solidFill>
          <a:ln w="9525" cap="flat" cmpd="sng" algn="ctr">
            <a:noFill/>
            <a:prstDash val="solid"/>
            <a:round/>
            <a:headEnd type="none" w="med" len="med"/>
            <a:tailEnd type="none" w="med" len="med"/>
          </a:ln>
          <a:effectLst>
            <a:softEdge rad="317500"/>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ＤＦＧ極太楷書体" pitchFamily="66" charset="-128"/>
            </a:endParaRPr>
          </a:p>
        </p:txBody>
      </p:sp>
      <p:pic>
        <p:nvPicPr>
          <p:cNvPr id="3" name="Picture 4" descr="立っている少年のイラスト（ポーズ）">
            <a:extLst>
              <a:ext uri="{FF2B5EF4-FFF2-40B4-BE49-F238E27FC236}">
                <a16:creationId xmlns:a16="http://schemas.microsoft.com/office/drawing/2014/main" id="{D8D7F55F-82F2-5D46-40CE-299DEE12410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344" b="45001"/>
          <a:stretch/>
        </p:blipFill>
        <p:spPr bwMode="auto">
          <a:xfrm>
            <a:off x="1169357" y="3698930"/>
            <a:ext cx="2664296" cy="25432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8" descr="男の子の頭を撫でているお母さんのイラスト">
            <a:extLst>
              <a:ext uri="{FF2B5EF4-FFF2-40B4-BE49-F238E27FC236}">
                <a16:creationId xmlns:a16="http://schemas.microsoft.com/office/drawing/2014/main" id="{797A1F3A-36F5-0571-881A-6CD3406E0B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9150" y="439134"/>
            <a:ext cx="3345160" cy="3010644"/>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E1EC1FA7-AF16-ED05-F3C2-888291562339}"/>
              </a:ext>
            </a:extLst>
          </p:cNvPr>
          <p:cNvSpPr txBox="1"/>
          <p:nvPr/>
        </p:nvSpPr>
        <p:spPr>
          <a:xfrm>
            <a:off x="3910216" y="3938017"/>
            <a:ext cx="5904656" cy="2492990"/>
          </a:xfrm>
          <a:prstGeom prst="rect">
            <a:avLst/>
          </a:prstGeom>
          <a:noFill/>
        </p:spPr>
        <p:txBody>
          <a:bodyPr wrap="square" rtlCol="0">
            <a:spAutoFit/>
          </a:bodyPr>
          <a:lstStyle/>
          <a:p>
            <a:r>
              <a:rPr lang="ja-JP" altLang="en-US" sz="3200" dirty="0">
                <a:latin typeface="UD デジタル 教科書体 NK-B" panose="02020700000000000000" pitchFamily="18" charset="-128"/>
                <a:ea typeface="UD デジタル 教科書体 NK-B" panose="02020700000000000000" pitchFamily="18" charset="-128"/>
              </a:rPr>
              <a:t>さびしくなったら・・・</a:t>
            </a:r>
            <a:endParaRPr lang="en-US" altLang="ja-JP" sz="3200" dirty="0">
              <a:latin typeface="UD デジタル 教科書体 NK-B" panose="02020700000000000000" pitchFamily="18" charset="-128"/>
              <a:ea typeface="UD デジタル 教科書体 NK-B" panose="02020700000000000000" pitchFamily="18" charset="-128"/>
            </a:endParaRPr>
          </a:p>
          <a:p>
            <a:endParaRPr kumimoji="1" lang="en-US" altLang="ja-JP" sz="1600" dirty="0">
              <a:latin typeface="UD デジタル 教科書体 NK-B" panose="02020700000000000000" pitchFamily="18" charset="-128"/>
              <a:ea typeface="UD デジタル 教科書体 NK-B" panose="02020700000000000000" pitchFamily="18" charset="-128"/>
            </a:endParaRPr>
          </a:p>
          <a:p>
            <a:r>
              <a:rPr kumimoji="1" lang="ja-JP" altLang="en-US" sz="4400" dirty="0">
                <a:latin typeface="UD デジタル 教科書体 NK-B" panose="02020700000000000000" pitchFamily="18" charset="-128"/>
                <a:ea typeface="UD デジタル 教科書体 NK-B" panose="02020700000000000000" pitchFamily="18" charset="-128"/>
              </a:rPr>
              <a:t>神様にお祈り</a:t>
            </a:r>
            <a:endParaRPr kumimoji="1" lang="en-US" altLang="ja-JP" sz="4400" dirty="0">
              <a:latin typeface="UD デジタル 教科書体 NK-B" panose="02020700000000000000" pitchFamily="18" charset="-128"/>
              <a:ea typeface="UD デジタル 教科書体 NK-B" panose="02020700000000000000" pitchFamily="18" charset="-128"/>
            </a:endParaRPr>
          </a:p>
          <a:p>
            <a:endParaRPr kumimoji="1" lang="en-US" altLang="ja-JP" sz="1400" dirty="0">
              <a:latin typeface="UD デジタル 教科書体 NK-B" panose="02020700000000000000" pitchFamily="18" charset="-128"/>
              <a:ea typeface="UD デジタル 教科書体 NK-B" panose="02020700000000000000" pitchFamily="18" charset="-128"/>
            </a:endParaRPr>
          </a:p>
          <a:p>
            <a:r>
              <a:rPr kumimoji="1" lang="ja-JP" altLang="en-US" sz="4400" dirty="0">
                <a:latin typeface="UD デジタル 教科書体 NK-B" panose="02020700000000000000" pitchFamily="18" charset="-128"/>
                <a:ea typeface="UD デジタル 教科書体 NK-B" panose="02020700000000000000" pitchFamily="18" charset="-128"/>
              </a:rPr>
              <a:t>両親に相談</a:t>
            </a:r>
          </a:p>
        </p:txBody>
      </p:sp>
      <p:sp>
        <p:nvSpPr>
          <p:cNvPr id="7" name="テキスト ボックス 6">
            <a:extLst>
              <a:ext uri="{FF2B5EF4-FFF2-40B4-BE49-F238E27FC236}">
                <a16:creationId xmlns:a16="http://schemas.microsoft.com/office/drawing/2014/main" id="{C698CD55-61A6-F538-3A1F-D200279AB871}"/>
              </a:ext>
            </a:extLst>
          </p:cNvPr>
          <p:cNvSpPr txBox="1"/>
          <p:nvPr/>
        </p:nvSpPr>
        <p:spPr>
          <a:xfrm>
            <a:off x="1012461" y="3410898"/>
            <a:ext cx="1479448" cy="830997"/>
          </a:xfrm>
          <a:prstGeom prst="rect">
            <a:avLst/>
          </a:prstGeom>
          <a:noFill/>
        </p:spPr>
        <p:txBody>
          <a:bodyPr wrap="square" rtlCol="0">
            <a:spAutoFit/>
          </a:bodyPr>
          <a:lstStyle/>
          <a:p>
            <a:r>
              <a:rPr kumimoji="1" lang="ja-JP" altLang="en-US" sz="4800" dirty="0">
                <a:latin typeface="UD デジタル 教科書体 NK-B" panose="02020700000000000000" pitchFamily="18" charset="-128"/>
                <a:ea typeface="UD デジタル 教科書体 NK-B" panose="02020700000000000000" pitchFamily="18" charset="-128"/>
              </a:rPr>
              <a:t>兄</a:t>
            </a:r>
          </a:p>
        </p:txBody>
      </p:sp>
      <p:sp>
        <p:nvSpPr>
          <p:cNvPr id="8" name="テキスト ボックス 7">
            <a:extLst>
              <a:ext uri="{FF2B5EF4-FFF2-40B4-BE49-F238E27FC236}">
                <a16:creationId xmlns:a16="http://schemas.microsoft.com/office/drawing/2014/main" id="{F64D2975-9A35-BE37-42D9-3E3B54B6261C}"/>
              </a:ext>
            </a:extLst>
          </p:cNvPr>
          <p:cNvSpPr txBox="1"/>
          <p:nvPr/>
        </p:nvSpPr>
        <p:spPr>
          <a:xfrm>
            <a:off x="5902048" y="1113459"/>
            <a:ext cx="1048540" cy="830997"/>
          </a:xfrm>
          <a:prstGeom prst="rect">
            <a:avLst/>
          </a:prstGeom>
          <a:noFill/>
        </p:spPr>
        <p:txBody>
          <a:bodyPr wrap="square" rtlCol="0">
            <a:spAutoFit/>
          </a:bodyPr>
          <a:lstStyle/>
          <a:p>
            <a:r>
              <a:rPr lang="ja-JP" altLang="en-US" sz="4800" dirty="0">
                <a:latin typeface="UD デジタル 教科書体 NK-B" panose="02020700000000000000" pitchFamily="18" charset="-128"/>
                <a:ea typeface="UD デジタル 教科書体 NK-B" panose="02020700000000000000" pitchFamily="18" charset="-128"/>
              </a:rPr>
              <a:t>弟</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0A807C01-DFE1-0FF1-330F-356D040CA24C}"/>
              </a:ext>
            </a:extLst>
          </p:cNvPr>
          <p:cNvSpPr txBox="1"/>
          <p:nvPr/>
        </p:nvSpPr>
        <p:spPr>
          <a:xfrm>
            <a:off x="629805" y="3171100"/>
            <a:ext cx="1481466" cy="400110"/>
          </a:xfrm>
          <a:prstGeom prst="rect">
            <a:avLst/>
          </a:prstGeom>
          <a:noFill/>
        </p:spPr>
        <p:txBody>
          <a:bodyPr wrap="square" rtlCol="0">
            <a:spAutoFit/>
          </a:bodyPr>
          <a:lstStyle/>
          <a:p>
            <a:pPr algn="ctr"/>
            <a:r>
              <a:rPr kumimoji="1" lang="ja-JP" altLang="en-US" sz="2000" dirty="0">
                <a:latin typeface="UD デジタル 教科書体 NK-R" panose="02020400000000000000" pitchFamily="18" charset="-128"/>
                <a:ea typeface="UD デジタル 教科書体 NK-R" panose="02020400000000000000" pitchFamily="18" charset="-128"/>
              </a:rPr>
              <a:t>あに</a:t>
            </a:r>
          </a:p>
        </p:txBody>
      </p:sp>
      <p:sp>
        <p:nvSpPr>
          <p:cNvPr id="10" name="テキスト ボックス 9">
            <a:extLst>
              <a:ext uri="{FF2B5EF4-FFF2-40B4-BE49-F238E27FC236}">
                <a16:creationId xmlns:a16="http://schemas.microsoft.com/office/drawing/2014/main" id="{CE1948F4-0B12-78AF-34EF-3426EAC0B9E5}"/>
              </a:ext>
            </a:extLst>
          </p:cNvPr>
          <p:cNvSpPr txBox="1"/>
          <p:nvPr/>
        </p:nvSpPr>
        <p:spPr>
          <a:xfrm>
            <a:off x="5685585" y="823410"/>
            <a:ext cx="1481466" cy="400110"/>
          </a:xfrm>
          <a:prstGeom prst="rect">
            <a:avLst/>
          </a:prstGeom>
          <a:noFill/>
        </p:spPr>
        <p:txBody>
          <a:bodyPr wrap="square" rtlCol="0">
            <a:spAutoFit/>
          </a:bodyPr>
          <a:lstStyle/>
          <a:p>
            <a:pPr algn="ctr"/>
            <a:r>
              <a:rPr kumimoji="1" lang="ja-JP" altLang="en-US" sz="2000" dirty="0">
                <a:latin typeface="UD デジタル 教科書体 NK-R" panose="02020400000000000000" pitchFamily="18" charset="-128"/>
                <a:ea typeface="UD デジタル 教科書体 NK-R" panose="02020400000000000000" pitchFamily="18" charset="-128"/>
              </a:rPr>
              <a:t>おとうと</a:t>
            </a:r>
          </a:p>
        </p:txBody>
      </p:sp>
      <p:sp>
        <p:nvSpPr>
          <p:cNvPr id="11" name="テキスト ボックス 10">
            <a:extLst>
              <a:ext uri="{FF2B5EF4-FFF2-40B4-BE49-F238E27FC236}">
                <a16:creationId xmlns:a16="http://schemas.microsoft.com/office/drawing/2014/main" id="{F4CBFC71-C1B7-FCDE-6631-D1764DBBC309}"/>
              </a:ext>
            </a:extLst>
          </p:cNvPr>
          <p:cNvSpPr txBox="1"/>
          <p:nvPr/>
        </p:nvSpPr>
        <p:spPr>
          <a:xfrm>
            <a:off x="3947286" y="4472303"/>
            <a:ext cx="1104972" cy="338554"/>
          </a:xfrm>
          <a:prstGeom prst="rect">
            <a:avLst/>
          </a:prstGeom>
          <a:noFill/>
        </p:spPr>
        <p:txBody>
          <a:bodyPr wrap="square" rtlCol="0">
            <a:spAutoFit/>
          </a:bodyPr>
          <a:lstStyle/>
          <a:p>
            <a:pPr algn="ctr"/>
            <a:r>
              <a:rPr kumimoji="1" lang="ja-JP" altLang="en-US" sz="1600" dirty="0">
                <a:latin typeface="UD デジタル 教科書体 NK-R" panose="02020400000000000000" pitchFamily="18" charset="-128"/>
                <a:ea typeface="UD デジタル 教科書体 NK-R" panose="02020400000000000000" pitchFamily="18" charset="-128"/>
              </a:rPr>
              <a:t>かみさま</a:t>
            </a:r>
          </a:p>
        </p:txBody>
      </p:sp>
      <p:sp>
        <p:nvSpPr>
          <p:cNvPr id="12" name="テキスト ボックス 11">
            <a:extLst>
              <a:ext uri="{FF2B5EF4-FFF2-40B4-BE49-F238E27FC236}">
                <a16:creationId xmlns:a16="http://schemas.microsoft.com/office/drawing/2014/main" id="{BDB2EDFD-26DB-7464-933A-EF5D8FA54F30}"/>
              </a:ext>
            </a:extLst>
          </p:cNvPr>
          <p:cNvSpPr txBox="1"/>
          <p:nvPr/>
        </p:nvSpPr>
        <p:spPr>
          <a:xfrm>
            <a:off x="5866650" y="4472303"/>
            <a:ext cx="1104972" cy="338554"/>
          </a:xfrm>
          <a:prstGeom prst="rect">
            <a:avLst/>
          </a:prstGeom>
          <a:noFill/>
        </p:spPr>
        <p:txBody>
          <a:bodyPr wrap="square" rtlCol="0">
            <a:spAutoFit/>
          </a:bodyPr>
          <a:lstStyle/>
          <a:p>
            <a:pPr algn="ctr"/>
            <a:r>
              <a:rPr kumimoji="1" lang="ja-JP" altLang="en-US" sz="1600" dirty="0">
                <a:latin typeface="UD デジタル 教科書体 NK-R" panose="02020400000000000000" pitchFamily="18" charset="-128"/>
                <a:ea typeface="UD デジタル 教科書体 NK-R" panose="02020400000000000000" pitchFamily="18" charset="-128"/>
              </a:rPr>
              <a:t>いの</a:t>
            </a:r>
          </a:p>
        </p:txBody>
      </p:sp>
      <p:sp>
        <p:nvSpPr>
          <p:cNvPr id="13" name="テキスト ボックス 12">
            <a:extLst>
              <a:ext uri="{FF2B5EF4-FFF2-40B4-BE49-F238E27FC236}">
                <a16:creationId xmlns:a16="http://schemas.microsoft.com/office/drawing/2014/main" id="{48ADBAF5-229D-2DB1-0F6D-D7304F204527}"/>
              </a:ext>
            </a:extLst>
          </p:cNvPr>
          <p:cNvSpPr txBox="1"/>
          <p:nvPr/>
        </p:nvSpPr>
        <p:spPr>
          <a:xfrm>
            <a:off x="3947286" y="5403579"/>
            <a:ext cx="1104972" cy="338554"/>
          </a:xfrm>
          <a:prstGeom prst="rect">
            <a:avLst/>
          </a:prstGeom>
          <a:noFill/>
        </p:spPr>
        <p:txBody>
          <a:bodyPr wrap="square" rtlCol="0">
            <a:spAutoFit/>
          </a:bodyPr>
          <a:lstStyle/>
          <a:p>
            <a:pPr algn="ctr"/>
            <a:r>
              <a:rPr kumimoji="1" lang="ja-JP" altLang="en-US" sz="1600" dirty="0">
                <a:latin typeface="UD デジタル 教科書体 NK-R" panose="02020400000000000000" pitchFamily="18" charset="-128"/>
                <a:ea typeface="UD デジタル 教科書体 NK-R" panose="02020400000000000000" pitchFamily="18" charset="-128"/>
              </a:rPr>
              <a:t>りょうしん</a:t>
            </a:r>
          </a:p>
        </p:txBody>
      </p:sp>
      <p:sp>
        <p:nvSpPr>
          <p:cNvPr id="14" name="テキスト ボックス 13">
            <a:extLst>
              <a:ext uri="{FF2B5EF4-FFF2-40B4-BE49-F238E27FC236}">
                <a16:creationId xmlns:a16="http://schemas.microsoft.com/office/drawing/2014/main" id="{D0456AD9-4601-60AC-C798-2CD9360E2CA1}"/>
              </a:ext>
            </a:extLst>
          </p:cNvPr>
          <p:cNvSpPr txBox="1"/>
          <p:nvPr/>
        </p:nvSpPr>
        <p:spPr>
          <a:xfrm>
            <a:off x="5744034" y="5403579"/>
            <a:ext cx="939556" cy="338554"/>
          </a:xfrm>
          <a:prstGeom prst="rect">
            <a:avLst/>
          </a:prstGeom>
          <a:noFill/>
        </p:spPr>
        <p:txBody>
          <a:bodyPr wrap="square" rtlCol="0">
            <a:spAutoFit/>
          </a:bodyPr>
          <a:lstStyle/>
          <a:p>
            <a:pPr algn="ctr"/>
            <a:r>
              <a:rPr lang="ja-JP" altLang="en-US" sz="1600" dirty="0">
                <a:latin typeface="UD デジタル 教科書体 NK-R" panose="02020400000000000000" pitchFamily="18" charset="-128"/>
                <a:ea typeface="UD デジタル 教科書体 NK-R" panose="02020400000000000000" pitchFamily="18" charset="-128"/>
              </a:rPr>
              <a:t>そうだん</a:t>
            </a:r>
            <a:endParaRPr kumimoji="1" lang="ja-JP" altLang="en-US" sz="1600" dirty="0">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879753608"/>
      </p:ext>
    </p:extLst>
  </p:cSld>
  <p:clrMapOvr>
    <a:masterClrMapping/>
  </p:clrMapOvr>
  <p:transition spd="slow" advClick="0">
    <p:diamon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
        <p:nvSpPr>
          <p:cNvPr id="3" name="角丸四角形 5">
            <a:extLst>
              <a:ext uri="{FF2B5EF4-FFF2-40B4-BE49-F238E27FC236}">
                <a16:creationId xmlns:a16="http://schemas.microsoft.com/office/drawing/2014/main" id="{E380582B-928B-618F-B20C-CD8EDA23B88F}"/>
              </a:ext>
            </a:extLst>
          </p:cNvPr>
          <p:cNvSpPr/>
          <p:nvPr/>
        </p:nvSpPr>
        <p:spPr bwMode="auto">
          <a:xfrm>
            <a:off x="6225266" y="5496599"/>
            <a:ext cx="2562780" cy="923638"/>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050" b="1" i="0" u="none" strike="noStrike" cap="none" normalizeH="0" baseline="0">
              <a:ln>
                <a:noFill/>
              </a:ln>
              <a:solidFill>
                <a:schemeClr val="tx1"/>
              </a:solidFill>
              <a:effectLst/>
              <a:latin typeface="Arial" charset="0"/>
              <a:ea typeface="ＤＦＧ極太楷書体" pitchFamily="66" charset="-128"/>
            </a:endParaRPr>
          </a:p>
        </p:txBody>
      </p:sp>
      <p:sp>
        <p:nvSpPr>
          <p:cNvPr id="4" name="角丸四角形 4">
            <a:extLst>
              <a:ext uri="{FF2B5EF4-FFF2-40B4-BE49-F238E27FC236}">
                <a16:creationId xmlns:a16="http://schemas.microsoft.com/office/drawing/2014/main" id="{6BC1492F-DE35-4ABA-C219-665A736E4388}"/>
              </a:ext>
            </a:extLst>
          </p:cNvPr>
          <p:cNvSpPr/>
          <p:nvPr/>
        </p:nvSpPr>
        <p:spPr bwMode="auto">
          <a:xfrm>
            <a:off x="2180941" y="5496599"/>
            <a:ext cx="2567722" cy="923638"/>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050" b="1" i="0" u="none" strike="noStrike" cap="none" normalizeH="0" baseline="0">
              <a:ln>
                <a:noFill/>
              </a:ln>
              <a:solidFill>
                <a:schemeClr val="tx1"/>
              </a:solidFill>
              <a:effectLst/>
              <a:latin typeface="Arial" charset="0"/>
              <a:ea typeface="ＤＦＧ極太楷書体" pitchFamily="66" charset="-128"/>
            </a:endParaRPr>
          </a:p>
        </p:txBody>
      </p:sp>
      <p:sp>
        <p:nvSpPr>
          <p:cNvPr id="5" name="テキスト ボックス 4">
            <a:extLst>
              <a:ext uri="{FF2B5EF4-FFF2-40B4-BE49-F238E27FC236}">
                <a16:creationId xmlns:a16="http://schemas.microsoft.com/office/drawing/2014/main" id="{60CE10E4-2649-E8D8-065E-4729D741BB24}"/>
              </a:ext>
            </a:extLst>
          </p:cNvPr>
          <p:cNvSpPr txBox="1"/>
          <p:nvPr/>
        </p:nvSpPr>
        <p:spPr>
          <a:xfrm>
            <a:off x="1865695" y="5589240"/>
            <a:ext cx="3198214" cy="830997"/>
          </a:xfrm>
          <a:prstGeom prst="rect">
            <a:avLst/>
          </a:prstGeom>
          <a:noFill/>
        </p:spPr>
        <p:txBody>
          <a:bodyPr wrap="square" rtlCol="0">
            <a:spAutoFit/>
          </a:bodyPr>
          <a:lstStyle/>
          <a:p>
            <a:pPr algn="ctr"/>
            <a:r>
              <a:rPr lang="ja-JP" altLang="en-US" sz="4800">
                <a:solidFill>
                  <a:schemeClr val="bg1"/>
                </a:solidFill>
                <a:latin typeface="UD デジタル 教科書体 NK-B" panose="02020700000000000000" pitchFamily="18" charset="-128"/>
                <a:ea typeface="UD デジタル 教科書体 NK-B" panose="02020700000000000000" pitchFamily="18" charset="-128"/>
              </a:rPr>
              <a:t>カイン</a:t>
            </a:r>
            <a:endParaRPr lang="en-US" altLang="ja-JP" sz="48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102625A3-C346-72DF-788D-0F0FA2B740B1}"/>
              </a:ext>
            </a:extLst>
          </p:cNvPr>
          <p:cNvSpPr txBox="1"/>
          <p:nvPr/>
        </p:nvSpPr>
        <p:spPr>
          <a:xfrm>
            <a:off x="5952029" y="5589240"/>
            <a:ext cx="3198214" cy="830997"/>
          </a:xfrm>
          <a:prstGeom prst="rect">
            <a:avLst/>
          </a:prstGeom>
          <a:noFill/>
        </p:spPr>
        <p:txBody>
          <a:bodyPr wrap="square" rtlCol="0">
            <a:spAutoFit/>
          </a:bodyPr>
          <a:lstStyle/>
          <a:p>
            <a:pPr algn="ctr"/>
            <a:r>
              <a:rPr lang="ja-JP" altLang="en-US" sz="4800">
                <a:solidFill>
                  <a:schemeClr val="bg1"/>
                </a:solidFill>
                <a:latin typeface="UD デジタル 教科書体 NK-B" panose="02020700000000000000" pitchFamily="18" charset="-128"/>
                <a:ea typeface="UD デジタル 教科書体 NK-B" panose="02020700000000000000" pitchFamily="18" charset="-128"/>
              </a:rPr>
              <a:t>アベル</a:t>
            </a:r>
            <a:endParaRPr lang="en-US" altLang="ja-JP" sz="48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995711758"/>
      </p:ext>
    </p:extLst>
  </p:cSld>
  <p:clrMapOvr>
    <a:masterClrMapping/>
  </p:clrMapOvr>
  <p:transition spd="slow" advClick="0">
    <p:diamon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等高線グラフ&#10;&#10;自動的に生成された説明">
            <a:extLst>
              <a:ext uri="{FF2B5EF4-FFF2-40B4-BE49-F238E27FC236}">
                <a16:creationId xmlns:a16="http://schemas.microsoft.com/office/drawing/2014/main" id="{9A2D030A-381D-B643-B40A-9819D6F5F9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74" y="0"/>
            <a:ext cx="9681147" cy="6858000"/>
          </a:xfrm>
          <a:prstGeom prst="rect">
            <a:avLst/>
          </a:prstGeom>
        </p:spPr>
      </p:pic>
    </p:spTree>
    <p:extLst>
      <p:ext uri="{BB962C8B-B14F-4D97-AF65-F5344CB8AC3E}">
        <p14:creationId xmlns:p14="http://schemas.microsoft.com/office/powerpoint/2010/main" val="2747741491"/>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
        <p:nvSpPr>
          <p:cNvPr id="6" name="角丸四角形 5">
            <a:extLst>
              <a:ext uri="{FF2B5EF4-FFF2-40B4-BE49-F238E27FC236}">
                <a16:creationId xmlns:a16="http://schemas.microsoft.com/office/drawing/2014/main" id="{0E212502-5159-834E-83FA-D13E10DD266B}"/>
              </a:ext>
            </a:extLst>
          </p:cNvPr>
          <p:cNvSpPr/>
          <p:nvPr/>
        </p:nvSpPr>
        <p:spPr bwMode="auto">
          <a:xfrm>
            <a:off x="5061303" y="5351059"/>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5" name="角丸四角形 4">
            <a:extLst>
              <a:ext uri="{FF2B5EF4-FFF2-40B4-BE49-F238E27FC236}">
                <a16:creationId xmlns:a16="http://schemas.microsoft.com/office/drawing/2014/main" id="{2F13AD45-61FB-4347-B478-93CC0DCACD4C}"/>
              </a:ext>
            </a:extLst>
          </p:cNvPr>
          <p:cNvSpPr/>
          <p:nvPr/>
        </p:nvSpPr>
        <p:spPr bwMode="auto">
          <a:xfrm>
            <a:off x="599278" y="5351059"/>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3" name="テキスト ボックス 2">
            <a:extLst>
              <a:ext uri="{FF2B5EF4-FFF2-40B4-BE49-F238E27FC236}">
                <a16:creationId xmlns:a16="http://schemas.microsoft.com/office/drawing/2014/main" id="{913808C1-6AE2-7E4B-AE20-32473956481A}"/>
              </a:ext>
            </a:extLst>
          </p:cNvPr>
          <p:cNvSpPr txBox="1"/>
          <p:nvPr/>
        </p:nvSpPr>
        <p:spPr>
          <a:xfrm>
            <a:off x="728363" y="5443700"/>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カイン</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2FF8E253-4B77-D743-8ECC-8A86053B6F17}"/>
              </a:ext>
            </a:extLst>
          </p:cNvPr>
          <p:cNvSpPr txBox="1"/>
          <p:nvPr/>
        </p:nvSpPr>
        <p:spPr>
          <a:xfrm>
            <a:off x="5234868" y="5443700"/>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アベル</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67656453"/>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256" y="0"/>
            <a:ext cx="9700512" cy="6858000"/>
          </a:xfrm>
          <a:prstGeom prst="rect">
            <a:avLst/>
          </a:prstGeom>
        </p:spPr>
      </p:pic>
    </p:spTree>
    <p:extLst>
      <p:ext uri="{BB962C8B-B14F-4D97-AF65-F5344CB8AC3E}">
        <p14:creationId xmlns:p14="http://schemas.microsoft.com/office/powerpoint/2010/main" val="4031925788"/>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Tree>
    <p:extLst>
      <p:ext uri="{BB962C8B-B14F-4D97-AF65-F5344CB8AC3E}">
        <p14:creationId xmlns:p14="http://schemas.microsoft.com/office/powerpoint/2010/main" val="4136671050"/>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
        <p:nvSpPr>
          <p:cNvPr id="3" name="正方形/長方形 2">
            <a:extLst>
              <a:ext uri="{FF2B5EF4-FFF2-40B4-BE49-F238E27FC236}">
                <a16:creationId xmlns:a16="http://schemas.microsoft.com/office/drawing/2014/main" id="{5F3EF056-7BFD-2764-66B5-B460F3BC8F4B}"/>
              </a:ext>
            </a:extLst>
          </p:cNvPr>
          <p:cNvSpPr/>
          <p:nvPr/>
        </p:nvSpPr>
        <p:spPr bwMode="auto">
          <a:xfrm>
            <a:off x="-277279" y="0"/>
            <a:ext cx="9698557" cy="6858000"/>
          </a:xfrm>
          <a:prstGeom prst="rect">
            <a:avLst/>
          </a:prstGeom>
          <a:solidFill>
            <a:srgbClr val="7F7F7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5" name="テキスト ボックス 4">
            <a:extLst>
              <a:ext uri="{FF2B5EF4-FFF2-40B4-BE49-F238E27FC236}">
                <a16:creationId xmlns:a16="http://schemas.microsoft.com/office/drawing/2014/main" id="{A58D9584-7E82-E49A-4B90-B2B605FC8781}"/>
              </a:ext>
            </a:extLst>
          </p:cNvPr>
          <p:cNvSpPr txBox="1"/>
          <p:nvPr/>
        </p:nvSpPr>
        <p:spPr>
          <a:xfrm>
            <a:off x="628073" y="1265382"/>
            <a:ext cx="8264408" cy="3635591"/>
          </a:xfrm>
          <a:prstGeom prst="rect">
            <a:avLst/>
          </a:prstGeom>
          <a:noFill/>
        </p:spPr>
        <p:txBody>
          <a:bodyPr wrap="square">
            <a:spAutoFit/>
          </a:bodyPr>
          <a:lstStyle/>
          <a:p>
            <a:pPr>
              <a:lnSpc>
                <a:spcPct val="130000"/>
              </a:lnSpc>
            </a:pPr>
            <a:r>
              <a:rPr kumimoji="1" lang="ja-JP" altLang="en-US" sz="6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では、カインとアベルは</a:t>
            </a:r>
            <a:endParaRPr kumimoji="1" lang="en-US" altLang="ja-JP" sz="6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endParaRPr>
          </a:p>
          <a:p>
            <a:pPr>
              <a:lnSpc>
                <a:spcPct val="130000"/>
              </a:lnSpc>
            </a:pPr>
            <a:r>
              <a:rPr kumimoji="1" lang="ja-JP" altLang="en-US" sz="6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どうすればよかったのでしょうか？</a:t>
            </a:r>
            <a:endParaRPr kumimoji="1" lang="en-US" altLang="ja-JP" sz="6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734100672"/>
      </p:ext>
    </p:extLst>
  </p:cSld>
  <p:clrMapOvr>
    <a:masterClrMapping/>
  </p:clrMapOvr>
  <p:transition spd="slow" advClick="0">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85FA74B0-CC5F-6DD5-FA48-45D7A7AD502B}"/>
              </a:ext>
            </a:extLst>
          </p:cNvPr>
          <p:cNvSpPr/>
          <p:nvPr/>
        </p:nvSpPr>
        <p:spPr bwMode="auto">
          <a:xfrm>
            <a:off x="0" y="0"/>
            <a:ext cx="9144000" cy="6858000"/>
          </a:xfrm>
          <a:prstGeom prst="rect">
            <a:avLst/>
          </a:prstGeom>
          <a:solidFill>
            <a:srgbClr val="CCFF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pic>
        <p:nvPicPr>
          <p:cNvPr id="17" name="Picture 2">
            <a:extLst>
              <a:ext uri="{FF2B5EF4-FFF2-40B4-BE49-F238E27FC236}">
                <a16:creationId xmlns:a16="http://schemas.microsoft.com/office/drawing/2014/main" id="{6D20EB57-A26C-795B-ACE0-0EDD0D94641F}"/>
              </a:ext>
            </a:extLst>
          </p:cNvPr>
          <p:cNvPicPr>
            <a:picLocks noChangeAspect="1"/>
          </p:cNvPicPr>
          <p:nvPr/>
        </p:nvPicPr>
        <p:blipFill>
          <a:blip r:embed="rId3"/>
          <a:srcRect r="230" b="396"/>
          <a:stretch>
            <a:fillRect/>
          </a:stretch>
        </p:blipFill>
        <p:spPr>
          <a:xfrm>
            <a:off x="539553" y="363287"/>
            <a:ext cx="8064896" cy="5896973"/>
          </a:xfrm>
          <a:prstGeom prst="rect">
            <a:avLst/>
          </a:prstGeom>
        </p:spPr>
      </p:pic>
      <p:sp>
        <p:nvSpPr>
          <p:cNvPr id="2" name="楕円 1">
            <a:extLst>
              <a:ext uri="{FF2B5EF4-FFF2-40B4-BE49-F238E27FC236}">
                <a16:creationId xmlns:a16="http://schemas.microsoft.com/office/drawing/2014/main" id="{1B1E8AB2-D1C4-0120-C14D-401D348580E0}"/>
              </a:ext>
            </a:extLst>
          </p:cNvPr>
          <p:cNvSpPr/>
          <p:nvPr/>
        </p:nvSpPr>
        <p:spPr bwMode="auto">
          <a:xfrm>
            <a:off x="2123728" y="167526"/>
            <a:ext cx="5631720" cy="3405490"/>
          </a:xfrm>
          <a:prstGeom prst="ellipse">
            <a:avLst/>
          </a:prstGeom>
          <a:solidFill>
            <a:srgbClr val="FFCCFF"/>
          </a:solidFill>
          <a:ln w="9525" cap="flat" cmpd="sng" algn="ctr">
            <a:noFill/>
            <a:prstDash val="solid"/>
            <a:round/>
            <a:headEnd type="none" w="med" len="med"/>
            <a:tailEnd type="none" w="med" len="med"/>
          </a:ln>
          <a:effectLst>
            <a:softEdge rad="317500"/>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ＤＦＧ極太楷書体" pitchFamily="66" charset="-128"/>
            </a:endParaRPr>
          </a:p>
        </p:txBody>
      </p:sp>
      <p:pic>
        <p:nvPicPr>
          <p:cNvPr id="1036" name="Picture 12" descr="雑巾がけのイラスト（男の子）">
            <a:extLst>
              <a:ext uri="{FF2B5EF4-FFF2-40B4-BE49-F238E27FC236}">
                <a16:creationId xmlns:a16="http://schemas.microsoft.com/office/drawing/2014/main" id="{E0569E96-3C87-8A9B-064A-A3E7065C9E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3905672"/>
            <a:ext cx="2753045" cy="275304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男の子の頭を撫でているお母さんのイラスト">
            <a:extLst>
              <a:ext uri="{FF2B5EF4-FFF2-40B4-BE49-F238E27FC236}">
                <a16:creationId xmlns:a16="http://schemas.microsoft.com/office/drawing/2014/main" id="{C55A4AF5-1516-0D79-D077-91D3BFE336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3921" y="171899"/>
            <a:ext cx="3345160" cy="301064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粘着クリーナーを使う人のイラスト">
            <a:extLst>
              <a:ext uri="{FF2B5EF4-FFF2-40B4-BE49-F238E27FC236}">
                <a16:creationId xmlns:a16="http://schemas.microsoft.com/office/drawing/2014/main" id="{E2209BC0-D7B9-9944-5A85-0E61F9E488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558" y="3905672"/>
            <a:ext cx="2753046" cy="2952328"/>
          </a:xfrm>
          <a:prstGeom prst="rect">
            <a:avLst/>
          </a:prstGeom>
          <a:noFill/>
          <a:extLst>
            <a:ext uri="{909E8E84-426E-40DD-AFC4-6F175D3DCCD1}">
              <a14:hiddenFill xmlns:a14="http://schemas.microsoft.com/office/drawing/2010/main">
                <a:solidFill>
                  <a:srgbClr val="FFFFFF"/>
                </a:solidFill>
              </a14:hiddenFill>
            </a:ext>
          </a:extLst>
        </p:spPr>
      </p:pic>
      <p:sp>
        <p:nvSpPr>
          <p:cNvPr id="3" name="矢印: 下 2">
            <a:extLst>
              <a:ext uri="{FF2B5EF4-FFF2-40B4-BE49-F238E27FC236}">
                <a16:creationId xmlns:a16="http://schemas.microsoft.com/office/drawing/2014/main" id="{A488F6A1-2309-8E69-2A15-AC91078DA842}"/>
              </a:ext>
            </a:extLst>
          </p:cNvPr>
          <p:cNvSpPr/>
          <p:nvPr/>
        </p:nvSpPr>
        <p:spPr bwMode="auto">
          <a:xfrm rot="9113989">
            <a:off x="4698029" y="3063474"/>
            <a:ext cx="1872208" cy="1019084"/>
          </a:xfrm>
          <a:prstGeom prst="downArrow">
            <a:avLst/>
          </a:prstGeom>
          <a:solidFill>
            <a:srgbClr val="FF99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B9355C24-F9EC-DE23-BAE3-C5471BBDC00D}"/>
              </a:ext>
            </a:extLst>
          </p:cNvPr>
          <p:cNvSpPr txBox="1"/>
          <p:nvPr/>
        </p:nvSpPr>
        <p:spPr>
          <a:xfrm>
            <a:off x="1372958" y="3547834"/>
            <a:ext cx="1114787" cy="830997"/>
          </a:xfrm>
          <a:prstGeom prst="rect">
            <a:avLst/>
          </a:prstGeom>
          <a:noFill/>
        </p:spPr>
        <p:txBody>
          <a:bodyPr wrap="square">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兄</a:t>
            </a:r>
            <a:endParaRPr lang="ja-JP" altLang="en-US" sz="4800" dirty="0"/>
          </a:p>
        </p:txBody>
      </p:sp>
      <p:sp>
        <p:nvSpPr>
          <p:cNvPr id="11" name="テキスト ボックス 10">
            <a:extLst>
              <a:ext uri="{FF2B5EF4-FFF2-40B4-BE49-F238E27FC236}">
                <a16:creationId xmlns:a16="http://schemas.microsoft.com/office/drawing/2014/main" id="{A7616E4B-6B93-31CC-C6E1-1F52E99D360B}"/>
              </a:ext>
            </a:extLst>
          </p:cNvPr>
          <p:cNvSpPr txBox="1"/>
          <p:nvPr/>
        </p:nvSpPr>
        <p:spPr>
          <a:xfrm>
            <a:off x="7386951" y="3547834"/>
            <a:ext cx="1114787" cy="830997"/>
          </a:xfrm>
          <a:prstGeom prst="rect">
            <a:avLst/>
          </a:prstGeom>
          <a:noFill/>
        </p:spPr>
        <p:txBody>
          <a:bodyPr wrap="square">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弟</a:t>
            </a:r>
            <a:endParaRPr lang="ja-JP" altLang="en-US" sz="4800" dirty="0"/>
          </a:p>
        </p:txBody>
      </p:sp>
      <p:sp>
        <p:nvSpPr>
          <p:cNvPr id="12" name="テキスト ボックス 11">
            <a:extLst>
              <a:ext uri="{FF2B5EF4-FFF2-40B4-BE49-F238E27FC236}">
                <a16:creationId xmlns:a16="http://schemas.microsoft.com/office/drawing/2014/main" id="{365E81AB-D4EA-648B-96EF-2D05F60D256C}"/>
              </a:ext>
            </a:extLst>
          </p:cNvPr>
          <p:cNvSpPr txBox="1"/>
          <p:nvPr/>
        </p:nvSpPr>
        <p:spPr>
          <a:xfrm>
            <a:off x="1006279" y="3339234"/>
            <a:ext cx="1481466" cy="400110"/>
          </a:xfrm>
          <a:prstGeom prst="rect">
            <a:avLst/>
          </a:prstGeom>
          <a:noFill/>
        </p:spPr>
        <p:txBody>
          <a:bodyPr wrap="square" rtlCol="0">
            <a:spAutoFit/>
          </a:bodyPr>
          <a:lstStyle/>
          <a:p>
            <a:pPr algn="ctr"/>
            <a:r>
              <a:rPr kumimoji="1" lang="ja-JP" altLang="en-US" sz="2000" dirty="0">
                <a:latin typeface="UD デジタル 教科書体 NK-R" panose="02020400000000000000" pitchFamily="18" charset="-128"/>
                <a:ea typeface="UD デジタル 教科書体 NK-R" panose="02020400000000000000" pitchFamily="18" charset="-128"/>
              </a:rPr>
              <a:t>あに</a:t>
            </a:r>
          </a:p>
        </p:txBody>
      </p:sp>
      <p:sp>
        <p:nvSpPr>
          <p:cNvPr id="13" name="テキスト ボックス 12">
            <a:extLst>
              <a:ext uri="{FF2B5EF4-FFF2-40B4-BE49-F238E27FC236}">
                <a16:creationId xmlns:a16="http://schemas.microsoft.com/office/drawing/2014/main" id="{3220DA33-8DE3-A5AD-F7E9-FF9D76369786}"/>
              </a:ext>
            </a:extLst>
          </p:cNvPr>
          <p:cNvSpPr txBox="1"/>
          <p:nvPr/>
        </p:nvSpPr>
        <p:spPr>
          <a:xfrm>
            <a:off x="7014715" y="3339234"/>
            <a:ext cx="1481466" cy="400110"/>
          </a:xfrm>
          <a:prstGeom prst="rect">
            <a:avLst/>
          </a:prstGeom>
          <a:noFill/>
        </p:spPr>
        <p:txBody>
          <a:bodyPr wrap="square" rtlCol="0">
            <a:spAutoFit/>
          </a:bodyPr>
          <a:lstStyle/>
          <a:p>
            <a:pPr algn="ctr"/>
            <a:r>
              <a:rPr kumimoji="1" lang="ja-JP" altLang="en-US" sz="2000" dirty="0">
                <a:latin typeface="UD デジタル 教科書体 NK-R" panose="02020400000000000000" pitchFamily="18" charset="-128"/>
                <a:ea typeface="UD デジタル 教科書体 NK-R" panose="02020400000000000000" pitchFamily="18" charset="-128"/>
              </a:rPr>
              <a:t>おとうと</a:t>
            </a:r>
          </a:p>
        </p:txBody>
      </p:sp>
    </p:spTree>
    <p:extLst>
      <p:ext uri="{BB962C8B-B14F-4D97-AF65-F5344CB8AC3E}">
        <p14:creationId xmlns:p14="http://schemas.microsoft.com/office/powerpoint/2010/main" val="4272486233"/>
      </p:ext>
    </p:extLst>
  </p:cSld>
  <p:clrMapOvr>
    <a:masterClrMapping/>
  </p:clrMapOvr>
  <p:transition spd="slow" advClick="0">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06D84625-AC2D-9740-58EA-C8D129FE406F}"/>
              </a:ext>
            </a:extLst>
          </p:cNvPr>
          <p:cNvSpPr/>
          <p:nvPr/>
        </p:nvSpPr>
        <p:spPr bwMode="auto">
          <a:xfrm>
            <a:off x="0" y="0"/>
            <a:ext cx="9144000" cy="6858000"/>
          </a:xfrm>
          <a:prstGeom prst="rect">
            <a:avLst/>
          </a:prstGeom>
          <a:solidFill>
            <a:srgbClr val="CCFF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pic>
        <p:nvPicPr>
          <p:cNvPr id="16" name="Picture 2">
            <a:extLst>
              <a:ext uri="{FF2B5EF4-FFF2-40B4-BE49-F238E27FC236}">
                <a16:creationId xmlns:a16="http://schemas.microsoft.com/office/drawing/2014/main" id="{F3852725-AEE4-BFA8-14ED-946BF46B55D4}"/>
              </a:ext>
            </a:extLst>
          </p:cNvPr>
          <p:cNvPicPr>
            <a:picLocks noChangeAspect="1"/>
          </p:cNvPicPr>
          <p:nvPr/>
        </p:nvPicPr>
        <p:blipFill>
          <a:blip r:embed="rId3"/>
          <a:srcRect r="230" b="396"/>
          <a:stretch>
            <a:fillRect/>
          </a:stretch>
        </p:blipFill>
        <p:spPr>
          <a:xfrm>
            <a:off x="539553" y="363287"/>
            <a:ext cx="8064896" cy="5896973"/>
          </a:xfrm>
          <a:prstGeom prst="rect">
            <a:avLst/>
          </a:prstGeom>
        </p:spPr>
      </p:pic>
      <p:sp>
        <p:nvSpPr>
          <p:cNvPr id="17" name="楕円 16">
            <a:extLst>
              <a:ext uri="{FF2B5EF4-FFF2-40B4-BE49-F238E27FC236}">
                <a16:creationId xmlns:a16="http://schemas.microsoft.com/office/drawing/2014/main" id="{2DF5C554-55A5-75AA-38E8-7A7FC6D4984E}"/>
              </a:ext>
            </a:extLst>
          </p:cNvPr>
          <p:cNvSpPr/>
          <p:nvPr/>
        </p:nvSpPr>
        <p:spPr bwMode="auto">
          <a:xfrm>
            <a:off x="2123728" y="167526"/>
            <a:ext cx="5631720" cy="3405490"/>
          </a:xfrm>
          <a:prstGeom prst="ellipse">
            <a:avLst/>
          </a:prstGeom>
          <a:solidFill>
            <a:srgbClr val="FFCCFF"/>
          </a:solidFill>
          <a:ln w="9525" cap="flat" cmpd="sng" algn="ctr">
            <a:noFill/>
            <a:prstDash val="solid"/>
            <a:round/>
            <a:headEnd type="none" w="med" len="med"/>
            <a:tailEnd type="none" w="med" len="med"/>
          </a:ln>
          <a:effectLst>
            <a:softEdge rad="317500"/>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ＤＦＧ極太楷書体" pitchFamily="66" charset="-128"/>
            </a:endParaRPr>
          </a:p>
        </p:txBody>
      </p:sp>
      <p:pic>
        <p:nvPicPr>
          <p:cNvPr id="1036" name="Picture 12" descr="雑巾がけのイラスト（男の子）">
            <a:extLst>
              <a:ext uri="{FF2B5EF4-FFF2-40B4-BE49-F238E27FC236}">
                <a16:creationId xmlns:a16="http://schemas.microsoft.com/office/drawing/2014/main" id="{E0569E96-3C87-8A9B-064A-A3E7065C9E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3905672"/>
            <a:ext cx="2753045" cy="275304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男の子の頭を撫でているお母さんのイラスト">
            <a:extLst>
              <a:ext uri="{FF2B5EF4-FFF2-40B4-BE49-F238E27FC236}">
                <a16:creationId xmlns:a16="http://schemas.microsoft.com/office/drawing/2014/main" id="{C55A4AF5-1516-0D79-D077-91D3BFE336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3921" y="171899"/>
            <a:ext cx="3345160" cy="301064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粘着クリーナーを使う人のイラスト">
            <a:extLst>
              <a:ext uri="{FF2B5EF4-FFF2-40B4-BE49-F238E27FC236}">
                <a16:creationId xmlns:a16="http://schemas.microsoft.com/office/drawing/2014/main" id="{E2209BC0-D7B9-9944-5A85-0E61F9E488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558" y="3905672"/>
            <a:ext cx="2753046" cy="2952328"/>
          </a:xfrm>
          <a:prstGeom prst="rect">
            <a:avLst/>
          </a:prstGeom>
          <a:noFill/>
          <a:extLst>
            <a:ext uri="{909E8E84-426E-40DD-AFC4-6F175D3DCCD1}">
              <a14:hiddenFill xmlns:a14="http://schemas.microsoft.com/office/drawing/2010/main">
                <a:solidFill>
                  <a:srgbClr val="FFFFFF"/>
                </a:solidFill>
              </a14:hiddenFill>
            </a:ext>
          </a:extLst>
        </p:spPr>
      </p:pic>
      <p:sp>
        <p:nvSpPr>
          <p:cNvPr id="3" name="矢印: 下 2">
            <a:extLst>
              <a:ext uri="{FF2B5EF4-FFF2-40B4-BE49-F238E27FC236}">
                <a16:creationId xmlns:a16="http://schemas.microsoft.com/office/drawing/2014/main" id="{A488F6A1-2309-8E69-2A15-AC91078DA842}"/>
              </a:ext>
            </a:extLst>
          </p:cNvPr>
          <p:cNvSpPr/>
          <p:nvPr/>
        </p:nvSpPr>
        <p:spPr bwMode="auto">
          <a:xfrm rot="13245574">
            <a:off x="3101821" y="3078582"/>
            <a:ext cx="1872208" cy="1019084"/>
          </a:xfrm>
          <a:prstGeom prst="downArrow">
            <a:avLst/>
          </a:prstGeom>
          <a:solidFill>
            <a:srgbClr val="FF99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pic>
        <p:nvPicPr>
          <p:cNvPr id="9" name="Picture 4" descr="立っている少年のイラスト（ポーズ）">
            <a:extLst>
              <a:ext uri="{FF2B5EF4-FFF2-40B4-BE49-F238E27FC236}">
                <a16:creationId xmlns:a16="http://schemas.microsoft.com/office/drawing/2014/main" id="{0F9DEC5F-EB55-8B6A-A48B-E0179CCC770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40698" b="45002"/>
          <a:stretch/>
        </p:blipFill>
        <p:spPr bwMode="auto">
          <a:xfrm>
            <a:off x="4940440" y="2309567"/>
            <a:ext cx="1863807" cy="563820"/>
          </a:xfrm>
          <a:prstGeom prst="rect">
            <a:avLst/>
          </a:prstGeom>
          <a:noFill/>
          <a:extLst>
            <a:ext uri="{909E8E84-426E-40DD-AFC4-6F175D3DCCD1}">
              <a14:hiddenFill xmlns:a14="http://schemas.microsoft.com/office/drawing/2010/main">
                <a:solidFill>
                  <a:srgbClr val="FFFFFF"/>
                </a:solidFill>
              </a14:hiddenFill>
            </a:ext>
          </a:extLst>
        </p:spPr>
      </p:pic>
      <p:sp>
        <p:nvSpPr>
          <p:cNvPr id="10" name="テキスト ボックス 9">
            <a:extLst>
              <a:ext uri="{FF2B5EF4-FFF2-40B4-BE49-F238E27FC236}">
                <a16:creationId xmlns:a16="http://schemas.microsoft.com/office/drawing/2014/main" id="{627F40A4-2CE3-CA62-7DC3-86DF55D99854}"/>
              </a:ext>
            </a:extLst>
          </p:cNvPr>
          <p:cNvSpPr txBox="1"/>
          <p:nvPr/>
        </p:nvSpPr>
        <p:spPr>
          <a:xfrm>
            <a:off x="1372958" y="3547834"/>
            <a:ext cx="1114787" cy="830997"/>
          </a:xfrm>
          <a:prstGeom prst="rect">
            <a:avLst/>
          </a:prstGeom>
          <a:noFill/>
        </p:spPr>
        <p:txBody>
          <a:bodyPr wrap="square">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兄</a:t>
            </a:r>
            <a:endParaRPr lang="ja-JP" altLang="en-US" sz="4800" dirty="0"/>
          </a:p>
        </p:txBody>
      </p:sp>
      <p:sp>
        <p:nvSpPr>
          <p:cNvPr id="11" name="テキスト ボックス 10">
            <a:extLst>
              <a:ext uri="{FF2B5EF4-FFF2-40B4-BE49-F238E27FC236}">
                <a16:creationId xmlns:a16="http://schemas.microsoft.com/office/drawing/2014/main" id="{6352126B-5EE2-4C99-0A02-42E48A76A965}"/>
              </a:ext>
            </a:extLst>
          </p:cNvPr>
          <p:cNvSpPr txBox="1"/>
          <p:nvPr/>
        </p:nvSpPr>
        <p:spPr>
          <a:xfrm>
            <a:off x="7386951" y="3547834"/>
            <a:ext cx="1114787" cy="830997"/>
          </a:xfrm>
          <a:prstGeom prst="rect">
            <a:avLst/>
          </a:prstGeom>
          <a:noFill/>
        </p:spPr>
        <p:txBody>
          <a:bodyPr wrap="square">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弟</a:t>
            </a:r>
            <a:endParaRPr lang="ja-JP" altLang="en-US" sz="4800" dirty="0"/>
          </a:p>
        </p:txBody>
      </p:sp>
      <p:sp>
        <p:nvSpPr>
          <p:cNvPr id="12" name="テキスト ボックス 11">
            <a:extLst>
              <a:ext uri="{FF2B5EF4-FFF2-40B4-BE49-F238E27FC236}">
                <a16:creationId xmlns:a16="http://schemas.microsoft.com/office/drawing/2014/main" id="{98ED906D-3E6C-A1BC-E91F-857FA162F26A}"/>
              </a:ext>
            </a:extLst>
          </p:cNvPr>
          <p:cNvSpPr txBox="1"/>
          <p:nvPr/>
        </p:nvSpPr>
        <p:spPr>
          <a:xfrm>
            <a:off x="1006279" y="3339234"/>
            <a:ext cx="1481466" cy="400110"/>
          </a:xfrm>
          <a:prstGeom prst="rect">
            <a:avLst/>
          </a:prstGeom>
          <a:noFill/>
        </p:spPr>
        <p:txBody>
          <a:bodyPr wrap="square" rtlCol="0">
            <a:spAutoFit/>
          </a:bodyPr>
          <a:lstStyle/>
          <a:p>
            <a:pPr algn="ctr"/>
            <a:r>
              <a:rPr kumimoji="1" lang="ja-JP" altLang="en-US" sz="2000" dirty="0">
                <a:latin typeface="UD デジタル 教科書体 NK-R" panose="02020400000000000000" pitchFamily="18" charset="-128"/>
                <a:ea typeface="UD デジタル 教科書体 NK-R" panose="02020400000000000000" pitchFamily="18" charset="-128"/>
              </a:rPr>
              <a:t>あに</a:t>
            </a:r>
          </a:p>
        </p:txBody>
      </p:sp>
      <p:sp>
        <p:nvSpPr>
          <p:cNvPr id="13" name="テキスト ボックス 12">
            <a:extLst>
              <a:ext uri="{FF2B5EF4-FFF2-40B4-BE49-F238E27FC236}">
                <a16:creationId xmlns:a16="http://schemas.microsoft.com/office/drawing/2014/main" id="{559EA3F3-ACB6-B316-018D-6F887F5BBAD8}"/>
              </a:ext>
            </a:extLst>
          </p:cNvPr>
          <p:cNvSpPr txBox="1"/>
          <p:nvPr/>
        </p:nvSpPr>
        <p:spPr>
          <a:xfrm>
            <a:off x="7014715" y="3339234"/>
            <a:ext cx="1481466" cy="400110"/>
          </a:xfrm>
          <a:prstGeom prst="rect">
            <a:avLst/>
          </a:prstGeom>
          <a:noFill/>
        </p:spPr>
        <p:txBody>
          <a:bodyPr wrap="square" rtlCol="0">
            <a:spAutoFit/>
          </a:bodyPr>
          <a:lstStyle/>
          <a:p>
            <a:pPr algn="ctr"/>
            <a:r>
              <a:rPr kumimoji="1" lang="ja-JP" altLang="en-US" sz="2000" dirty="0">
                <a:latin typeface="UD デジタル 教科書体 NK-R" panose="02020400000000000000" pitchFamily="18" charset="-128"/>
                <a:ea typeface="UD デジタル 教科書体 NK-R" panose="02020400000000000000" pitchFamily="18" charset="-128"/>
              </a:rPr>
              <a:t>おとうと</a:t>
            </a:r>
          </a:p>
        </p:txBody>
      </p:sp>
    </p:spTree>
    <p:extLst>
      <p:ext uri="{BB962C8B-B14F-4D97-AF65-F5344CB8AC3E}">
        <p14:creationId xmlns:p14="http://schemas.microsoft.com/office/powerpoint/2010/main" val="215322855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a:extLst>
              <a:ext uri="{FF2B5EF4-FFF2-40B4-BE49-F238E27FC236}">
                <a16:creationId xmlns:a16="http://schemas.microsoft.com/office/drawing/2014/main" id="{63A163E6-920D-DF7E-6F16-04BF816AADD7}"/>
              </a:ext>
            </a:extLst>
          </p:cNvPr>
          <p:cNvSpPr/>
          <p:nvPr/>
        </p:nvSpPr>
        <p:spPr bwMode="auto">
          <a:xfrm>
            <a:off x="0" y="0"/>
            <a:ext cx="9144000" cy="6858000"/>
          </a:xfrm>
          <a:prstGeom prst="rect">
            <a:avLst/>
          </a:prstGeom>
          <a:solidFill>
            <a:srgbClr val="CCFF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pic>
        <p:nvPicPr>
          <p:cNvPr id="19" name="Picture 2">
            <a:extLst>
              <a:ext uri="{FF2B5EF4-FFF2-40B4-BE49-F238E27FC236}">
                <a16:creationId xmlns:a16="http://schemas.microsoft.com/office/drawing/2014/main" id="{6B47C5D9-4804-ED1F-6EEE-68A078D39AAC}"/>
              </a:ext>
            </a:extLst>
          </p:cNvPr>
          <p:cNvPicPr>
            <a:picLocks noChangeAspect="1"/>
          </p:cNvPicPr>
          <p:nvPr/>
        </p:nvPicPr>
        <p:blipFill>
          <a:blip r:embed="rId3"/>
          <a:srcRect r="230" b="396"/>
          <a:stretch>
            <a:fillRect/>
          </a:stretch>
        </p:blipFill>
        <p:spPr>
          <a:xfrm>
            <a:off x="539553" y="363287"/>
            <a:ext cx="8064896" cy="5896973"/>
          </a:xfrm>
          <a:prstGeom prst="rect">
            <a:avLst/>
          </a:prstGeom>
        </p:spPr>
      </p:pic>
      <p:sp>
        <p:nvSpPr>
          <p:cNvPr id="20" name="楕円 19">
            <a:extLst>
              <a:ext uri="{FF2B5EF4-FFF2-40B4-BE49-F238E27FC236}">
                <a16:creationId xmlns:a16="http://schemas.microsoft.com/office/drawing/2014/main" id="{C1237B3D-D292-DE90-F5E0-E886B6899404}"/>
              </a:ext>
            </a:extLst>
          </p:cNvPr>
          <p:cNvSpPr/>
          <p:nvPr/>
        </p:nvSpPr>
        <p:spPr bwMode="auto">
          <a:xfrm>
            <a:off x="2123728" y="167526"/>
            <a:ext cx="5631720" cy="3405490"/>
          </a:xfrm>
          <a:prstGeom prst="ellipse">
            <a:avLst/>
          </a:prstGeom>
          <a:solidFill>
            <a:srgbClr val="FFCCFF"/>
          </a:solidFill>
          <a:ln w="9525" cap="flat" cmpd="sng" algn="ctr">
            <a:noFill/>
            <a:prstDash val="solid"/>
            <a:round/>
            <a:headEnd type="none" w="med" len="med"/>
            <a:tailEnd type="none" w="med" len="med"/>
          </a:ln>
          <a:effectLst>
            <a:softEdge rad="317500"/>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ＤＦＧ極太楷書体" pitchFamily="66" charset="-128"/>
            </a:endParaRPr>
          </a:p>
        </p:txBody>
      </p:sp>
      <p:pic>
        <p:nvPicPr>
          <p:cNvPr id="1036" name="Picture 12" descr="雑巾がけのイラスト（男の子）">
            <a:extLst>
              <a:ext uri="{FF2B5EF4-FFF2-40B4-BE49-F238E27FC236}">
                <a16:creationId xmlns:a16="http://schemas.microsoft.com/office/drawing/2014/main" id="{E0569E96-3C87-8A9B-064A-A3E7065C9E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3905672"/>
            <a:ext cx="2753045" cy="275304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男の子の頭を撫でているお母さんのイラスト">
            <a:extLst>
              <a:ext uri="{FF2B5EF4-FFF2-40B4-BE49-F238E27FC236}">
                <a16:creationId xmlns:a16="http://schemas.microsoft.com/office/drawing/2014/main" id="{C55A4AF5-1516-0D79-D077-91D3BFE336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3921" y="171899"/>
            <a:ext cx="3345160" cy="301064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粘着クリーナーを使う人のイラスト">
            <a:extLst>
              <a:ext uri="{FF2B5EF4-FFF2-40B4-BE49-F238E27FC236}">
                <a16:creationId xmlns:a16="http://schemas.microsoft.com/office/drawing/2014/main" id="{E2209BC0-D7B9-9944-5A85-0E61F9E488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558" y="3905672"/>
            <a:ext cx="2753046" cy="2952328"/>
          </a:xfrm>
          <a:prstGeom prst="rect">
            <a:avLst/>
          </a:prstGeom>
          <a:noFill/>
          <a:extLst>
            <a:ext uri="{909E8E84-426E-40DD-AFC4-6F175D3DCCD1}">
              <a14:hiddenFill xmlns:a14="http://schemas.microsoft.com/office/drawing/2010/main">
                <a:solidFill>
                  <a:srgbClr val="FFFFFF"/>
                </a:solidFill>
              </a14:hiddenFill>
            </a:ext>
          </a:extLst>
        </p:spPr>
      </p:pic>
      <p:sp>
        <p:nvSpPr>
          <p:cNvPr id="3" name="矢印: 下 2">
            <a:extLst>
              <a:ext uri="{FF2B5EF4-FFF2-40B4-BE49-F238E27FC236}">
                <a16:creationId xmlns:a16="http://schemas.microsoft.com/office/drawing/2014/main" id="{A488F6A1-2309-8E69-2A15-AC91078DA842}"/>
              </a:ext>
            </a:extLst>
          </p:cNvPr>
          <p:cNvSpPr/>
          <p:nvPr/>
        </p:nvSpPr>
        <p:spPr bwMode="auto">
          <a:xfrm rot="16200000">
            <a:off x="4141876" y="4553576"/>
            <a:ext cx="1872208" cy="1019084"/>
          </a:xfrm>
          <a:prstGeom prst="downArrow">
            <a:avLst/>
          </a:prstGeom>
          <a:solidFill>
            <a:srgbClr val="FF99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pic>
        <p:nvPicPr>
          <p:cNvPr id="9" name="Picture 4" descr="立っている少年のイラスト（ポーズ）">
            <a:extLst>
              <a:ext uri="{FF2B5EF4-FFF2-40B4-BE49-F238E27FC236}">
                <a16:creationId xmlns:a16="http://schemas.microsoft.com/office/drawing/2014/main" id="{0F9DEC5F-EB55-8B6A-A48B-E0179CCC770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40698" b="45002"/>
          <a:stretch/>
        </p:blipFill>
        <p:spPr bwMode="auto">
          <a:xfrm>
            <a:off x="4940440" y="2309567"/>
            <a:ext cx="1863807" cy="563820"/>
          </a:xfrm>
          <a:prstGeom prst="rect">
            <a:avLst/>
          </a:prstGeom>
          <a:noFill/>
          <a:extLst>
            <a:ext uri="{909E8E84-426E-40DD-AFC4-6F175D3DCCD1}">
              <a14:hiddenFill xmlns:a14="http://schemas.microsoft.com/office/drawing/2010/main">
                <a:solidFill>
                  <a:srgbClr val="FFFFFF"/>
                </a:solidFill>
              </a14:hiddenFill>
            </a:ext>
          </a:extLst>
        </p:spPr>
      </p:pic>
      <p:sp>
        <p:nvSpPr>
          <p:cNvPr id="10" name="テキスト ボックス 9">
            <a:extLst>
              <a:ext uri="{FF2B5EF4-FFF2-40B4-BE49-F238E27FC236}">
                <a16:creationId xmlns:a16="http://schemas.microsoft.com/office/drawing/2014/main" id="{4300B5F1-FE80-7E5E-1895-50FBD7A487B1}"/>
              </a:ext>
            </a:extLst>
          </p:cNvPr>
          <p:cNvSpPr txBox="1"/>
          <p:nvPr/>
        </p:nvSpPr>
        <p:spPr>
          <a:xfrm>
            <a:off x="3211540" y="3518048"/>
            <a:ext cx="3668423" cy="584775"/>
          </a:xfrm>
          <a:prstGeom prst="rect">
            <a:avLst/>
          </a:prstGeom>
          <a:noFill/>
        </p:spPr>
        <p:txBody>
          <a:bodyPr wrap="square" rtlCol="0">
            <a:spAutoFit/>
          </a:bodyPr>
          <a:lstStyle/>
          <a:p>
            <a:pPr algn="ctr"/>
            <a:r>
              <a:rPr lang="ja-JP" altLang="en-US" sz="3200" dirty="0">
                <a:latin typeface="UD デジタル 教科書体 NK-R" panose="02020400000000000000" pitchFamily="18" charset="-128"/>
                <a:ea typeface="UD デジタル 教科書体 NK-R" panose="02020400000000000000" pitchFamily="18" charset="-128"/>
              </a:rPr>
              <a:t>だいじょうぶ！</a:t>
            </a:r>
            <a:endParaRPr kumimoji="1" lang="ja-JP" altLang="en-US" sz="3200" dirty="0">
              <a:latin typeface="UD デジタル 教科書体 NK-R" panose="02020400000000000000" pitchFamily="18" charset="-128"/>
              <a:ea typeface="UD デジタル 教科書体 NK-R" panose="02020400000000000000" pitchFamily="18" charset="-128"/>
            </a:endParaRPr>
          </a:p>
        </p:txBody>
      </p:sp>
      <p:sp>
        <p:nvSpPr>
          <p:cNvPr id="11" name="テキスト ボックス 10">
            <a:extLst>
              <a:ext uri="{FF2B5EF4-FFF2-40B4-BE49-F238E27FC236}">
                <a16:creationId xmlns:a16="http://schemas.microsoft.com/office/drawing/2014/main" id="{9152843E-39F4-A13D-22B3-0A55F051CF97}"/>
              </a:ext>
            </a:extLst>
          </p:cNvPr>
          <p:cNvSpPr txBox="1"/>
          <p:nvPr/>
        </p:nvSpPr>
        <p:spPr>
          <a:xfrm>
            <a:off x="1372958" y="3547834"/>
            <a:ext cx="1114787" cy="830997"/>
          </a:xfrm>
          <a:prstGeom prst="rect">
            <a:avLst/>
          </a:prstGeom>
          <a:noFill/>
        </p:spPr>
        <p:txBody>
          <a:bodyPr wrap="square">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兄</a:t>
            </a:r>
            <a:endParaRPr lang="ja-JP" altLang="en-US" sz="4800" dirty="0"/>
          </a:p>
        </p:txBody>
      </p:sp>
      <p:sp>
        <p:nvSpPr>
          <p:cNvPr id="14" name="テキスト ボックス 13">
            <a:extLst>
              <a:ext uri="{FF2B5EF4-FFF2-40B4-BE49-F238E27FC236}">
                <a16:creationId xmlns:a16="http://schemas.microsoft.com/office/drawing/2014/main" id="{D8FE3CE9-7658-92C7-C70B-DA33520D975A}"/>
              </a:ext>
            </a:extLst>
          </p:cNvPr>
          <p:cNvSpPr txBox="1"/>
          <p:nvPr/>
        </p:nvSpPr>
        <p:spPr>
          <a:xfrm>
            <a:off x="7386951" y="3547834"/>
            <a:ext cx="1114787" cy="830997"/>
          </a:xfrm>
          <a:prstGeom prst="rect">
            <a:avLst/>
          </a:prstGeom>
          <a:noFill/>
        </p:spPr>
        <p:txBody>
          <a:bodyPr wrap="square">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弟</a:t>
            </a:r>
            <a:endParaRPr lang="ja-JP" altLang="en-US" sz="4800" dirty="0"/>
          </a:p>
        </p:txBody>
      </p:sp>
      <p:sp>
        <p:nvSpPr>
          <p:cNvPr id="16" name="テキスト ボックス 15">
            <a:extLst>
              <a:ext uri="{FF2B5EF4-FFF2-40B4-BE49-F238E27FC236}">
                <a16:creationId xmlns:a16="http://schemas.microsoft.com/office/drawing/2014/main" id="{265D7DC2-90D3-66C9-93FB-6AAB14F4039E}"/>
              </a:ext>
            </a:extLst>
          </p:cNvPr>
          <p:cNvSpPr txBox="1"/>
          <p:nvPr/>
        </p:nvSpPr>
        <p:spPr>
          <a:xfrm>
            <a:off x="1006279" y="3339234"/>
            <a:ext cx="1481466" cy="400110"/>
          </a:xfrm>
          <a:prstGeom prst="rect">
            <a:avLst/>
          </a:prstGeom>
          <a:noFill/>
        </p:spPr>
        <p:txBody>
          <a:bodyPr wrap="square" rtlCol="0">
            <a:spAutoFit/>
          </a:bodyPr>
          <a:lstStyle/>
          <a:p>
            <a:pPr algn="ctr"/>
            <a:r>
              <a:rPr kumimoji="1" lang="ja-JP" altLang="en-US" sz="2000" dirty="0">
                <a:latin typeface="UD デジタル 教科書体 NK-R" panose="02020400000000000000" pitchFamily="18" charset="-128"/>
                <a:ea typeface="UD デジタル 教科書体 NK-R" panose="02020400000000000000" pitchFamily="18" charset="-128"/>
              </a:rPr>
              <a:t>あに</a:t>
            </a:r>
          </a:p>
        </p:txBody>
      </p:sp>
      <p:sp>
        <p:nvSpPr>
          <p:cNvPr id="17" name="テキスト ボックス 16">
            <a:extLst>
              <a:ext uri="{FF2B5EF4-FFF2-40B4-BE49-F238E27FC236}">
                <a16:creationId xmlns:a16="http://schemas.microsoft.com/office/drawing/2014/main" id="{E3081F0A-C314-D164-3677-CEFF1A1673F5}"/>
              </a:ext>
            </a:extLst>
          </p:cNvPr>
          <p:cNvSpPr txBox="1"/>
          <p:nvPr/>
        </p:nvSpPr>
        <p:spPr>
          <a:xfrm>
            <a:off x="7014715" y="3339234"/>
            <a:ext cx="1481466" cy="400110"/>
          </a:xfrm>
          <a:prstGeom prst="rect">
            <a:avLst/>
          </a:prstGeom>
          <a:noFill/>
        </p:spPr>
        <p:txBody>
          <a:bodyPr wrap="square" rtlCol="0">
            <a:spAutoFit/>
          </a:bodyPr>
          <a:lstStyle/>
          <a:p>
            <a:pPr algn="ctr"/>
            <a:r>
              <a:rPr kumimoji="1" lang="ja-JP" altLang="en-US" sz="2000" dirty="0">
                <a:latin typeface="UD デジタル 教科書体 NK-R" panose="02020400000000000000" pitchFamily="18" charset="-128"/>
                <a:ea typeface="UD デジタル 教科書体 NK-R" panose="02020400000000000000" pitchFamily="18" charset="-128"/>
              </a:rPr>
              <a:t>おとうと</a:t>
            </a:r>
          </a:p>
        </p:txBody>
      </p:sp>
    </p:spTree>
    <p:extLst>
      <p:ext uri="{BB962C8B-B14F-4D97-AF65-F5344CB8AC3E}">
        <p14:creationId xmlns:p14="http://schemas.microsoft.com/office/powerpoint/2010/main" val="2439541164"/>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8059</TotalTime>
  <Words>936</Words>
  <PresentationFormat>画面に合わせる (4:3)</PresentationFormat>
  <Paragraphs>98</Paragraphs>
  <Slides>11</Slides>
  <Notes>11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UD デジタル 教科書体 NK-B</vt:lpstr>
      <vt:lpstr>Arial</vt:lpstr>
      <vt:lpstr>UD デジタル 教科書体 NK-R</vt:lpstr>
      <vt:lpstr>Calibri</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2022-05-13T08:25:06Z</dcterms:modified>
</cp:coreProperties>
</file>