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6"/>
  </p:notesMasterIdLst>
  <p:handoutMasterIdLst>
    <p:handoutMasterId r:id="rId17"/>
  </p:handoutMasterIdLst>
  <p:sldIdLst>
    <p:sldId id="280" r:id="rId2"/>
    <p:sldId id="283" r:id="rId3"/>
    <p:sldId id="284" r:id="rId4"/>
    <p:sldId id="285" r:id="rId5"/>
    <p:sldId id="294" r:id="rId6"/>
    <p:sldId id="276" r:id="rId7"/>
    <p:sldId id="290" r:id="rId8"/>
    <p:sldId id="291" r:id="rId9"/>
    <p:sldId id="292" r:id="rId10"/>
    <p:sldId id="293" r:id="rId11"/>
    <p:sldId id="286" r:id="rId12"/>
    <p:sldId id="287" r:id="rId13"/>
    <p:sldId id="288" r:id="rId14"/>
    <p:sldId id="279" r:id="rId15"/>
  </p:sldIdLst>
  <p:sldSz cx="9144000" cy="6858000" type="screen4x3"/>
  <p:notesSz cx="9866313" cy="6735763"/>
  <p:embeddedFontLst>
    <p:embeddedFont>
      <p:font typeface="Calibri" panose="020F0502020204030204" pitchFamily="34" charset="0"/>
      <p:regular r:id="rId18"/>
      <p:bold r:id="rId19"/>
      <p:italic r:id="rId20"/>
      <p:boldItalic r:id="rId21"/>
    </p:embeddedFont>
    <p:embeddedFont>
      <p:font typeface="UD デジタル 教科書体 NK-B" panose="02020700000000000000" pitchFamily="18" charset="-128"/>
      <p:bold r:id="rId22"/>
    </p:embeddedFont>
    <p:embeddedFont>
      <p:font typeface="UD デジタル 教科書体 NK-R" panose="02020400000000000000" pitchFamily="18" charset="-128"/>
      <p:regular r:id="rId23"/>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FF00FF"/>
    <a:srgbClr val="606060"/>
    <a:srgbClr val="FFFFFF"/>
    <a:srgbClr val="0000CC"/>
    <a:srgbClr val="00FFCC"/>
    <a:srgbClr val="CCECFF"/>
    <a:srgbClr val="FFE5F9"/>
    <a:srgbClr val="FFCCFF"/>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9BB812-1BD2-45CF-9A17-DA2728CD3036}" v="2" dt="2022-05-13T07:52:01.5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34" autoAdjust="0"/>
    <p:restoredTop sz="87176" autoAdjust="0"/>
  </p:normalViewPr>
  <p:slideViewPr>
    <p:cSldViewPr>
      <p:cViewPr varScale="1">
        <p:scale>
          <a:sx n="84" d="100"/>
          <a:sy n="84" d="100"/>
        </p:scale>
        <p:origin x="14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2B9BB812-1BD2-45CF-9A17-DA2728CD3036}"/>
    <pc:docChg chg="modSld">
      <pc:chgData name="根本園花" userId="CPsJRF4cyR38UmaNZbO9zfUi+OzqLuL8WYdzdwLD5g0=" providerId="None" clId="Web-{2B9BB812-1BD2-45CF-9A17-DA2728CD3036}" dt="2022-05-13T08:09:28.686" v="264"/>
      <pc:docMkLst>
        <pc:docMk/>
      </pc:docMkLst>
      <pc:sldChg chg="modNotes">
        <pc:chgData name="根本園花" userId="CPsJRF4cyR38UmaNZbO9zfUi+OzqLuL8WYdzdwLD5g0=" providerId="None" clId="Web-{2B9BB812-1BD2-45CF-9A17-DA2728CD3036}" dt="2022-05-13T08:09:28.686" v="264"/>
        <pc:sldMkLst>
          <pc:docMk/>
          <pc:sldMk cId="945498521" sldId="279"/>
        </pc:sldMkLst>
      </pc:sldChg>
      <pc:sldChg chg="modNotes">
        <pc:chgData name="根本園花" userId="CPsJRF4cyR38UmaNZbO9zfUi+OzqLuL8WYdzdwLD5g0=" providerId="None" clId="Web-{2B9BB812-1BD2-45CF-9A17-DA2728CD3036}" dt="2022-05-13T07:45:54.908" v="2"/>
        <pc:sldMkLst>
          <pc:docMk/>
          <pc:sldMk cId="665633995" sldId="280"/>
        </pc:sldMkLst>
      </pc:sldChg>
      <pc:sldChg chg="modNotes">
        <pc:chgData name="根本園花" userId="CPsJRF4cyR38UmaNZbO9zfUi+OzqLuL8WYdzdwLD5g0=" providerId="None" clId="Web-{2B9BB812-1BD2-45CF-9A17-DA2728CD3036}" dt="2022-05-13T07:45:58.424" v="3"/>
        <pc:sldMkLst>
          <pc:docMk/>
          <pc:sldMk cId="447531654" sldId="283"/>
        </pc:sldMkLst>
      </pc:sldChg>
      <pc:sldChg chg="modNotes">
        <pc:chgData name="根本園花" userId="CPsJRF4cyR38UmaNZbO9zfUi+OzqLuL8WYdzdwLD5g0=" providerId="None" clId="Web-{2B9BB812-1BD2-45CF-9A17-DA2728CD3036}" dt="2022-05-13T07:46:04.986" v="5"/>
        <pc:sldMkLst>
          <pc:docMk/>
          <pc:sldMk cId="3883470474" sldId="284"/>
        </pc:sldMkLst>
      </pc:sldChg>
      <pc:sldChg chg="modNotes">
        <pc:chgData name="根本園花" userId="CPsJRF4cyR38UmaNZbO9zfUi+OzqLuL8WYdzdwLD5g0=" providerId="None" clId="Web-{2B9BB812-1BD2-45CF-9A17-DA2728CD3036}" dt="2022-05-13T07:55:50.732" v="257"/>
        <pc:sldMkLst>
          <pc:docMk/>
          <pc:sldMk cId="2324254728" sldId="286"/>
        </pc:sldMkLst>
      </pc:sldChg>
      <pc:sldChg chg="modNotes">
        <pc:chgData name="根本園花" userId="CPsJRF4cyR38UmaNZbO9zfUi+OzqLuL8WYdzdwLD5g0=" providerId="None" clId="Web-{2B9BB812-1BD2-45CF-9A17-DA2728CD3036}" dt="2022-05-13T07:56:07.983" v="260"/>
        <pc:sldMkLst>
          <pc:docMk/>
          <pc:sldMk cId="4057143721" sldId="287"/>
        </pc:sldMkLst>
      </pc:sldChg>
      <pc:sldChg chg="modNotes">
        <pc:chgData name="根本園花" userId="CPsJRF4cyR38UmaNZbO9zfUi+OzqLuL8WYdzdwLD5g0=" providerId="None" clId="Web-{2B9BB812-1BD2-45CF-9A17-DA2728CD3036}" dt="2022-05-13T08:09:18.467" v="261"/>
        <pc:sldMkLst>
          <pc:docMk/>
          <pc:sldMk cId="759399373" sldId="288"/>
        </pc:sldMkLst>
      </pc:sldChg>
      <pc:sldChg chg="modNotes">
        <pc:chgData name="根本園花" userId="CPsJRF4cyR38UmaNZbO9zfUi+OzqLuL8WYdzdwLD5g0=" providerId="None" clId="Web-{2B9BB812-1BD2-45CF-9A17-DA2728CD3036}" dt="2022-05-13T07:46:26.690" v="11"/>
        <pc:sldMkLst>
          <pc:docMk/>
          <pc:sldMk cId="1328608451" sldId="289"/>
        </pc:sldMkLst>
      </pc:sldChg>
      <pc:sldChg chg="modNotes">
        <pc:chgData name="根本園花" userId="CPsJRF4cyR38UmaNZbO9zfUi+OzqLuL8WYdzdwLD5g0=" providerId="None" clId="Web-{2B9BB812-1BD2-45CF-9A17-DA2728CD3036}" dt="2022-05-13T07:51:57.587" v="157"/>
        <pc:sldMkLst>
          <pc:docMk/>
          <pc:sldMk cId="156478873" sldId="290"/>
        </pc:sldMkLst>
      </pc:sldChg>
      <pc:sldChg chg="modNotes">
        <pc:chgData name="根本園花" userId="CPsJRF4cyR38UmaNZbO9zfUi+OzqLuL8WYdzdwLD5g0=" providerId="None" clId="Web-{2B9BB812-1BD2-45CF-9A17-DA2728CD3036}" dt="2022-05-13T07:51:41.993" v="156"/>
        <pc:sldMkLst>
          <pc:docMk/>
          <pc:sldMk cId="679789683" sldId="291"/>
        </pc:sldMkLst>
      </pc:sldChg>
      <pc:sldChg chg="modNotes">
        <pc:chgData name="根本園花" userId="CPsJRF4cyR38UmaNZbO9zfUi+OzqLuL8WYdzdwLD5g0=" providerId="None" clId="Web-{2B9BB812-1BD2-45CF-9A17-DA2728CD3036}" dt="2022-05-13T07:48:39.599" v="58"/>
        <pc:sldMkLst>
          <pc:docMk/>
          <pc:sldMk cId="424577577" sldId="292"/>
        </pc:sldMkLst>
      </pc:sldChg>
      <pc:sldChg chg="modNotes">
        <pc:chgData name="根本園花" userId="CPsJRF4cyR38UmaNZbO9zfUi+OzqLuL8WYdzdwLD5g0=" providerId="None" clId="Web-{2B9BB812-1BD2-45CF-9A17-DA2728CD3036}" dt="2022-05-13T07:52:52.682" v="253"/>
        <pc:sldMkLst>
          <pc:docMk/>
          <pc:sldMk cId="179579132" sldId="29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2022/5/13</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2022/5/13</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a:ea typeface="ＭＳ Ｐゴシック"/>
              </a:rPr>
              <a:t>きょうは、聖書に書いてある、最初の人間である、アダムとエバのお話しをしたいと思います。</a:t>
            </a:r>
            <a:endParaRPr kumimoji="1" lang="en-US" altLang="ja-JP">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a:ea typeface="ＭＳ Ｐゴシック"/>
              </a:rPr>
              <a:t>そして、おはなしの名前に、「神様の悲しみ」と書いてあります。</a:t>
            </a:r>
            <a:endParaRPr kumimoji="1" lang="en-US" altLang="ja-JP">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a:ea typeface="ＭＳ Ｐゴシック"/>
              </a:rPr>
              <a:t>アダムとエバは神様を悲しませてしまったのです。</a:t>
            </a:r>
            <a:endParaRPr kumimoji="1" lang="en-US" altLang="ja-JP">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アダムとエバはなぜ神様を悲しませてしまったのか、そのおはなしをしたいと思います。</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3495104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50000"/>
              </a:lnSpc>
            </a:pPr>
            <a:r>
              <a:rPr lang="ja-JP" altLang="en-US">
                <a:ea typeface="ＭＳ Ｐゴシック"/>
              </a:rPr>
              <a:t>そして、エバは、ヘビの誘惑に負けて、木の実をとって食べてしまいました。</a:t>
            </a:r>
            <a:endParaRPr lang="en-US">
              <a:ea typeface="ＭＳ Ｐゴシック"/>
              <a:cs typeface="Calibri"/>
            </a:endParaRPr>
          </a:p>
          <a:p>
            <a:pPr>
              <a:lnSpc>
                <a:spcPct val="150000"/>
              </a:lnSpc>
            </a:pPr>
            <a:r>
              <a:rPr lang="ja-JP" altLang="en-US">
                <a:ea typeface="ＭＳ Ｐゴシック"/>
              </a:rPr>
              <a:t>聖書にはこのように書いてあります。</a:t>
            </a:r>
            <a:endParaRPr lang="en-US" dirty="0">
              <a:ea typeface="ＭＳ Ｐゴシック"/>
            </a:endParaRPr>
          </a:p>
          <a:p>
            <a:pPr>
              <a:lnSpc>
                <a:spcPct val="150000"/>
              </a:lnSpc>
            </a:pPr>
            <a:r>
              <a:rPr lang="ja-JP" altLang="en-US">
                <a:ea typeface="ＭＳ Ｐゴシック"/>
              </a:rPr>
              <a:t>「それは食べるに良く、目には美しく、賢くなるには好ましいと思われたから、その実を取って食べ、また共にいた夫にも与えたので、彼も食べた」</a:t>
            </a:r>
            <a:endParaRPr lang="en-US" dirty="0">
              <a:ea typeface="ＭＳ Ｐゴシック"/>
            </a:endParaRPr>
          </a:p>
          <a:p>
            <a:pPr>
              <a:lnSpc>
                <a:spcPct val="150000"/>
              </a:lnSpc>
            </a:pPr>
            <a:r>
              <a:rPr lang="ja-JP" altLang="en-US">
                <a:ea typeface="ＭＳ Ｐゴシック"/>
              </a:rPr>
              <a:t>エバは、自分だけではなく、アダムにもその木の実を上げたのでした。</a:t>
            </a:r>
            <a:endParaRPr lang="en-US" dirty="0">
              <a:ea typeface="ＭＳ Ｐゴシック"/>
            </a:endParaRPr>
          </a:p>
          <a:p>
            <a:pPr>
              <a:lnSpc>
                <a:spcPct val="150000"/>
              </a:lnSpc>
            </a:pPr>
            <a:r>
              <a:rPr lang="ja-JP" altLang="en-US">
                <a:ea typeface="ＭＳ Ｐゴシック"/>
              </a:rPr>
              <a:t>アダムとエバは二人で神様との約束を破ったのです。</a:t>
            </a:r>
            <a:endParaRPr lang="en-US" dirty="0">
              <a:ea typeface="ＭＳ Ｐゴシック"/>
            </a:endParaRPr>
          </a:p>
          <a:p>
            <a:endParaRPr lang="en-US" dirty="0"/>
          </a:p>
          <a:p>
            <a:endParaRPr lang="en-US" altLang="ja-JP" dirty="0">
              <a:ea typeface="ＭＳ Ｐゴシック"/>
              <a:cs typeface="Calibri"/>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2631513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アダムとエバは、神様に隠れて、こっそりと木の実をたべたつもりでした。</a:t>
            </a:r>
            <a:endParaRPr kumimoji="1" lang="en-US" altLang="ja-JP" dirty="0"/>
          </a:p>
          <a:p>
            <a:r>
              <a:rPr kumimoji="1" lang="ja-JP" altLang="en-US">
                <a:ea typeface="ＭＳ Ｐゴシック"/>
              </a:rPr>
              <a:t>でも神様は、すべてご存じでした。神様はとても悲しまれました。愛する息子と愛する娘に裏切られてしまったからです。</a:t>
            </a:r>
            <a:endParaRPr kumimoji="1" lang="en-US" altLang="ja-JP">
              <a:ea typeface="ＭＳ Ｐゴシック"/>
            </a:endParaRPr>
          </a:p>
          <a:p>
            <a:r>
              <a:rPr kumimoji="1" lang="ja-JP" altLang="en-US">
                <a:ea typeface="ＭＳ Ｐゴシック"/>
              </a:rPr>
              <a:t>そして、「悪い心」がはいってしまったアダムとエバは、もう、エデンの園にいることができなくなってしまいました。</a:t>
            </a:r>
            <a:endParaRPr kumimoji="1" lang="en-US" altLang="ja-JP">
              <a:ea typeface="ＭＳ Ｐゴシック"/>
            </a:endParaRPr>
          </a:p>
          <a:p>
            <a:r>
              <a:rPr kumimoji="1" lang="ja-JP" altLang="en-US">
                <a:ea typeface="ＭＳ Ｐゴシック"/>
              </a:rPr>
              <a:t>アダムとエバはエデンの園から出て行ってしまったのです。</a:t>
            </a:r>
            <a:endParaRPr kumimoji="1" lang="en-US" altLang="ja-JP">
              <a:ea typeface="ＭＳ Ｐゴシック"/>
            </a:endParaRPr>
          </a:p>
          <a:p>
            <a:r>
              <a:rPr kumimoji="1" lang="ja-JP" altLang="en-US">
                <a:ea typeface="ＭＳ Ｐゴシック"/>
              </a:rPr>
              <a:t>愛するアダムとエバが神様の下を離れてしまいました。神様はとっても悲しまれたのです。</a:t>
            </a:r>
            <a:endParaRPr kumimoji="1" lang="en-US" altLang="ja-JP">
              <a:ea typeface="ＭＳ Ｐゴシック"/>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3058372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latin typeface="UD デジタル 教科書体 NK-B" panose="02020700000000000000" pitchFamily="18" charset="-128"/>
                <a:ea typeface="UD デジタル 教科書体 NK-B" panose="02020700000000000000" pitchFamily="18" charset="-128"/>
              </a:rPr>
              <a:t>では、エバを誘惑したヘビの正体は、一体何だったのでしょう</a:t>
            </a:r>
            <a:r>
              <a:rPr lang="ja-JP" altLang="en-US" sz="1200" dirty="0">
                <a:latin typeface="UD デジタル 教科書体 NK-B" panose="02020700000000000000" pitchFamily="18" charset="-128"/>
                <a:ea typeface="UD デジタル 教科書体 NK-B" panose="02020700000000000000" pitchFamily="18" charset="-128"/>
              </a:rPr>
              <a:t>か</a:t>
            </a:r>
            <a:r>
              <a:rPr lang="ja-JP" altLang="ja-JP" sz="1200" dirty="0">
                <a:latin typeface="UD デジタル 教科書体 NK-B" panose="02020700000000000000" pitchFamily="18" charset="-128"/>
                <a:ea typeface="UD デジタル 教科書体 NK-B" panose="02020700000000000000" pitchFamily="18" charset="-128"/>
              </a:rPr>
              <a:t>。</a:t>
            </a:r>
            <a:endParaRPr lang="en-US" altLang="ja-JP" sz="1200" dirty="0">
              <a:latin typeface="UD デジタル 教科書体 NK-B" panose="02020700000000000000" pitchFamily="18" charset="-128"/>
              <a:ea typeface="UD デジタル 教科書体 NK-B" panose="02020700000000000000"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latin typeface="UD デジタル 教科書体 NK-B" panose="02020700000000000000" pitchFamily="18" charset="-128"/>
                <a:ea typeface="UD デジタル 教科書体 NK-B" panose="02020700000000000000" pitchFamily="18" charset="-128"/>
              </a:rPr>
              <a:t>そのヘビは神様の願いを知っていて、人間と話をしたというのです。</a:t>
            </a:r>
            <a:endParaRPr lang="en-US" altLang="ja-JP" sz="1200" dirty="0">
              <a:latin typeface="UD デジタル 教科書体 NK-B" panose="02020700000000000000" pitchFamily="18" charset="-128"/>
              <a:ea typeface="UD デジタル 教科書体 NK-B" panose="02020700000000000000"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a:latin typeface="UD デジタル 教科書体 NK-B"/>
                <a:ea typeface="UD デジタル 教科書体 NK-B"/>
              </a:rPr>
              <a:t>動物園のヘビが話す姿を見たことがありますか？それは、本物のヘビではなく、天使長ルーシェルのことでした。</a:t>
            </a:r>
            <a:endParaRPr lang="en-US" altLang="ja-JP" sz="1200">
              <a:latin typeface="UD デジタル 教科書体 NK-B"/>
              <a:ea typeface="UD デジタル 教科書体 NK-B"/>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a:latin typeface="UD デジタル 教科書体 NK-B"/>
                <a:ea typeface="UD デジタル 教科書体 NK-B"/>
              </a:rPr>
              <a:t>ルーシェルは、神様の愛をいっぱい受けているエバを見て、うらやましいと思うようになり、悪い方向へ誘惑したというのです。そして、サタンと呼ばれる悪なる存在となっていきました。</a:t>
            </a:r>
            <a:endParaRPr lang="en-US" altLang="ja-JP" sz="1200">
              <a:latin typeface="UD デジタル 教科書体 NK-B"/>
              <a:ea typeface="UD デジタル 教科書体 NK-B"/>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ja-JP" sz="1200">
                <a:latin typeface="UD デジタル 教科書体 NK-B"/>
                <a:ea typeface="UD デジタル 教科書体 NK-B"/>
              </a:rPr>
              <a:t>今でもサタンは、人間の心を神様から遠ざけ、悪いことをさせようと働きかけます。</a:t>
            </a:r>
            <a:endParaRPr lang="en-US" altLang="ja-JP" sz="1200">
              <a:latin typeface="UD デジタル 教科書体 NK-B"/>
              <a:ea typeface="UD デジタル 教科書体 NK-B"/>
            </a:endParaRP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12</a:t>
            </a:fld>
            <a:endParaRPr kumimoji="1" lang="ja-JP" altLang="en-US"/>
          </a:p>
        </p:txBody>
      </p:sp>
    </p:spTree>
    <p:extLst>
      <p:ext uri="{BB962C8B-B14F-4D97-AF65-F5344CB8AC3E}">
        <p14:creationId xmlns:p14="http://schemas.microsoft.com/office/powerpoint/2010/main" val="29462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今まで、たくさんの人が喧嘩をしたり、あらそったりしてきました。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ea typeface="ＭＳ Ｐゴシック"/>
              </a:rPr>
              <a:t>今も世の中では悪いことがたくさん起きています。</a:t>
            </a:r>
            <a:endParaRPr kumimoji="1" lang="en-US" altLang="ja-JP">
              <a:ea typeface="ＭＳ Ｐ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それは、じつは「サタン」が人々に悪いことをさせているのです。</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2090954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ja-JP" sz="1200" dirty="0">
                <a:latin typeface="UD デジタル 教科書体 NK-B" panose="02020700000000000000" pitchFamily="18" charset="-128"/>
                <a:ea typeface="UD デジタル 教科書体 NK-B" panose="02020700000000000000" pitchFamily="18" charset="-128"/>
              </a:rPr>
              <a:t>では、どうしたら</a:t>
            </a:r>
            <a:r>
              <a:rPr lang="ja-JP" altLang="en-US" sz="1200" dirty="0">
                <a:latin typeface="UD デジタル 教科書体 NK-B" panose="02020700000000000000" pitchFamily="18" charset="-128"/>
                <a:ea typeface="UD デジタル 教科書体 NK-B" panose="02020700000000000000" pitchFamily="18" charset="-128"/>
              </a:rPr>
              <a:t>サタンの</a:t>
            </a:r>
            <a:r>
              <a:rPr lang="ja-JP" altLang="ja-JP" sz="1200" dirty="0">
                <a:latin typeface="UD デジタル 教科書体 NK-B" panose="02020700000000000000" pitchFamily="18" charset="-128"/>
                <a:ea typeface="UD デジタル 教科書体 NK-B" panose="02020700000000000000" pitchFamily="18" charset="-128"/>
              </a:rPr>
              <a:t>誘惑に勝つことができるでしょうか？</a:t>
            </a:r>
            <a:endParaRPr lang="en-US" altLang="ja-JP" sz="1200" dirty="0">
              <a:latin typeface="UD デジタル 教科書体 NK-B" panose="02020700000000000000" pitchFamily="18" charset="-128"/>
              <a:ea typeface="UD デジタル 教科書体 NK-B" panose="02020700000000000000" pitchFamily="18"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200">
                <a:latin typeface="UD デジタル 教科書体 NK-B"/>
                <a:ea typeface="UD デジタル 教科書体 NK-B"/>
              </a:rPr>
              <a:t>それは、</a:t>
            </a:r>
            <a:r>
              <a:rPr lang="ja-JP" altLang="ja-JP" sz="1200">
                <a:latin typeface="UD デジタル 教科書体 NK-B"/>
                <a:ea typeface="UD デジタル 教科書体 NK-B"/>
              </a:rPr>
              <a:t>「み言」を学ぶことです。</a:t>
            </a:r>
            <a:r>
              <a:rPr lang="ja-JP" altLang="en-US" sz="1200">
                <a:latin typeface="UD デジタル 教科書体 NK-B"/>
                <a:ea typeface="UD デジタル 教科書体 NK-B"/>
              </a:rPr>
              <a:t>さらに</a:t>
            </a:r>
            <a:r>
              <a:rPr lang="ja-JP" altLang="ja-JP" sz="1200">
                <a:latin typeface="UD デジタル 教科書体 NK-B"/>
                <a:ea typeface="UD デジタル 教科書体 NK-B"/>
              </a:rPr>
              <a:t>、「お祈り」をすると、力が与えられます。</a:t>
            </a:r>
            <a:endParaRPr lang="en-US" altLang="ja-JP" sz="1200">
              <a:latin typeface="UD デジタル 教科書体 NK-B"/>
              <a:ea typeface="UD デジタル 教科書体 NK-B"/>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ja-JP" sz="1200">
                <a:latin typeface="UD デジタル 教科書体 NK-B"/>
                <a:ea typeface="UD デジタル 教科書体 NK-B"/>
              </a:rPr>
              <a:t>１週間に１度のこの礼拝を大切にして、神様のみ言を聞</a:t>
            </a:r>
            <a:r>
              <a:rPr lang="ja-JP" altLang="en-US" sz="1200">
                <a:latin typeface="UD デジタル 教科書体 NK-B"/>
                <a:ea typeface="UD デジタル 教科書体 NK-B"/>
              </a:rPr>
              <a:t>くことができ</a:t>
            </a:r>
            <a:r>
              <a:rPr lang="ja-JP" altLang="ja-JP" sz="1200">
                <a:latin typeface="UD デジタル 教科書体 NK-B"/>
                <a:ea typeface="UD デジタル 教科書体 NK-B"/>
              </a:rPr>
              <a:t>る人になりましょう。</a:t>
            </a:r>
            <a:endParaRPr lang="en-US" altLang="ja-JP" sz="1200">
              <a:latin typeface="UD デジタル 教科書体 NK-B"/>
              <a:ea typeface="UD デジタル 教科書体 NK-B"/>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ja-JP" sz="1200">
                <a:latin typeface="UD デジタル 教科書体 NK-B"/>
                <a:ea typeface="UD デジタル 教科書体 NK-B"/>
              </a:rPr>
              <a:t>そして、皆さんの成長を願っているお父さん、お母さんとの約束を守りましょう。</a:t>
            </a:r>
            <a:endParaRPr lang="en-US" altLang="ja-JP" sz="1200">
              <a:latin typeface="UD デジタル 教科書体 NK-B"/>
              <a:ea typeface="UD デジタル 教科書体 NK-B"/>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14</a:t>
            </a:fld>
            <a:endParaRPr kumimoji="1" lang="ja-JP" altLang="en-US"/>
          </a:p>
        </p:txBody>
      </p:sp>
    </p:spTree>
    <p:extLst>
      <p:ext uri="{BB962C8B-B14F-4D97-AF65-F5344CB8AC3E}">
        <p14:creationId xmlns:p14="http://schemas.microsoft.com/office/powerpoint/2010/main" val="1829204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前のお話では、神様がこの世界の全てをつくり、最後に人間のアダムとエバをつくられ、とっても喜ばれた、というお話をしましたね。</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ea typeface="ＭＳ Ｐゴシック"/>
              </a:rPr>
              <a:t>そして、アダムとエバに、すくすく成長して、幸せになってほしい、という願いを込められた、というお話もしました。（覚えていますか？）</a:t>
            </a:r>
            <a:endParaRPr kumimoji="1" lang="en-US" altLang="ja-JP">
              <a:ea typeface="ＭＳ Ｐ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2655131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神様は、アダムとエバを創造したあと、緑があふれる美しい場所をつくり、エデンの園と名付けました。</a:t>
            </a:r>
            <a:endParaRPr kumimoji="1" lang="en-US" altLang="ja-JP" dirty="0"/>
          </a:p>
          <a:p>
            <a:r>
              <a:rPr kumimoji="1" lang="ja-JP" altLang="en-US">
                <a:ea typeface="ＭＳ Ｐゴシック"/>
              </a:rPr>
              <a:t>エデンの園には、たくさんの動物がいるし、おいしい果物もたくさんあります。</a:t>
            </a:r>
            <a:endParaRPr kumimoji="1" lang="en-US" altLang="ja-JP">
              <a:ea typeface="ＭＳ Ｐゴシック"/>
            </a:endParaRPr>
          </a:p>
          <a:p>
            <a:r>
              <a:rPr kumimoji="1" lang="ja-JP" altLang="en-US">
                <a:ea typeface="ＭＳ Ｐゴシック"/>
              </a:rPr>
              <a:t>神様は、アダムとエバをエデンの園につれ</a:t>
            </a:r>
            <a:r>
              <a:rPr lang="ja-JP" altLang="en-US">
                <a:ea typeface="ＭＳ Ｐゴシック"/>
              </a:rPr>
              <a:t>て</a:t>
            </a:r>
            <a:r>
              <a:rPr kumimoji="1" lang="ja-JP" altLang="en-US">
                <a:ea typeface="ＭＳ Ｐゴシック"/>
              </a:rPr>
              <a:t>きました。そして、そこで、よくたべて、よく遊んで、幸せにくらすことを願われたのです。</a:t>
            </a:r>
            <a:endParaRPr lang="en-US" altLang="ja-JP">
              <a:ea typeface="ＭＳ Ｐゴシック"/>
              <a:cs typeface="Calibri"/>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860203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latin typeface="UD デジタル 教科書体 NK-B" panose="02020700000000000000" pitchFamily="18" charset="-128"/>
                <a:ea typeface="UD デジタル 教科書体 NK-B" panose="02020700000000000000" pitchFamily="18" charset="-128"/>
              </a:rPr>
              <a:t>神様は、エデンの園の</a:t>
            </a:r>
            <a:r>
              <a:rPr lang="ja-JP" altLang="en-US" sz="1200" dirty="0">
                <a:latin typeface="UD デジタル 教科書体 NK-B" panose="02020700000000000000" pitchFamily="18" charset="-128"/>
                <a:ea typeface="UD デジタル 教科書体 NK-B" panose="02020700000000000000" pitchFamily="18" charset="-128"/>
              </a:rPr>
              <a:t>真ん中</a:t>
            </a:r>
            <a:r>
              <a:rPr lang="ja-JP" altLang="ja-JP" sz="1200" dirty="0">
                <a:latin typeface="UD デジタル 教科書体 NK-B" panose="02020700000000000000" pitchFamily="18" charset="-128"/>
                <a:ea typeface="UD デジタル 教科書体 NK-B" panose="02020700000000000000" pitchFamily="18" charset="-128"/>
              </a:rPr>
              <a:t>に「生命の木」と「</a:t>
            </a:r>
            <a:r>
              <a:rPr lang="ja-JP" altLang="en-US" sz="1200" dirty="0">
                <a:latin typeface="UD デジタル 教科書体 NK-B" panose="02020700000000000000" pitchFamily="18" charset="-128"/>
                <a:ea typeface="UD デジタル 教科書体 NK-B" panose="02020700000000000000" pitchFamily="18" charset="-128"/>
              </a:rPr>
              <a:t>善悪を知る木</a:t>
            </a:r>
            <a:r>
              <a:rPr lang="ja-JP" altLang="ja-JP" sz="1200" dirty="0">
                <a:latin typeface="UD デジタル 教科書体 NK-B" panose="02020700000000000000" pitchFamily="18" charset="-128"/>
                <a:ea typeface="UD デジタル 教科書体 NK-B" panose="02020700000000000000" pitchFamily="18" charset="-128"/>
              </a:rPr>
              <a:t>」という２本の木を生えさせました。</a:t>
            </a:r>
            <a:endParaRPr lang="en-US" altLang="ja-JP" sz="1200" dirty="0">
              <a:latin typeface="UD デジタル 教科書体 NK-B" panose="02020700000000000000" pitchFamily="18" charset="-128"/>
              <a:ea typeface="UD デジタル 教科書体 NK-B" panose="02020700000000000000" pitchFamily="18"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633545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lang="ja-JP" altLang="en-US" sz="1200" dirty="0">
                <a:latin typeface="UD デジタル 教科書体 NK-B" panose="02020700000000000000" pitchFamily="18" charset="-128"/>
                <a:ea typeface="UD デジタル 教科書体 NK-B" panose="02020700000000000000" pitchFamily="18" charset="-128"/>
              </a:rPr>
              <a:t>そして、</a:t>
            </a:r>
            <a:r>
              <a:rPr lang="ja-JP" altLang="ja-JP" sz="1200" dirty="0">
                <a:latin typeface="UD デジタル 教科書体 NK-B" panose="02020700000000000000" pitchFamily="18" charset="-128"/>
                <a:ea typeface="UD デジタル 教科書体 NK-B" panose="02020700000000000000" pitchFamily="18" charset="-128"/>
              </a:rPr>
              <a:t>神様は、</a:t>
            </a:r>
            <a:r>
              <a:rPr lang="ja-JP" altLang="en-US" sz="1200" dirty="0">
                <a:latin typeface="UD デジタル 教科書体 NK-B" panose="02020700000000000000" pitchFamily="18" charset="-128"/>
                <a:ea typeface="UD デジタル 教科書体 NK-B" panose="02020700000000000000" pitchFamily="18" charset="-128"/>
              </a:rPr>
              <a:t>アダムとエバと一つの戒めを与えました。</a:t>
            </a:r>
            <a:endParaRPr lang="en-US" altLang="ja-JP" sz="1200" dirty="0">
              <a:latin typeface="UD デジタル 教科書体 NK-B" panose="02020700000000000000" pitchFamily="18" charset="-128"/>
              <a:ea typeface="UD デジタル 教科書体 NK-B" panose="02020700000000000000" pitchFamily="18" charset="-128"/>
            </a:endParaRPr>
          </a:p>
          <a:p>
            <a:pPr marL="0" indent="0">
              <a:buNone/>
            </a:pPr>
            <a:r>
              <a:rPr lang="ja-JP" altLang="en-US" sz="1200">
                <a:latin typeface="UD デジタル 教科書体 NK-B"/>
                <a:ea typeface="UD デジタル 教科書体 NK-B"/>
              </a:rPr>
              <a:t>それは、「エデンの</a:t>
            </a:r>
            <a:r>
              <a:rPr lang="ja-JP" altLang="ja-JP" sz="1200">
                <a:latin typeface="UD デジタル 教科書体 NK-B"/>
                <a:ea typeface="UD デジタル 教科書体 NK-B"/>
              </a:rPr>
              <a:t>園のどの木からでも取って食べても良いが、その善悪知る木の実だけは取って食べてはならない</a:t>
            </a:r>
            <a:r>
              <a:rPr lang="ja-JP" altLang="en-US" sz="1200">
                <a:latin typeface="UD デジタル 教科書体 NK-B"/>
                <a:ea typeface="UD デジタル 教科書体 NK-B"/>
              </a:rPr>
              <a:t>」</a:t>
            </a:r>
            <a:endParaRPr lang="en-US" altLang="ja-JP" sz="1200">
              <a:latin typeface="UD デジタル 教科書体 NK-B"/>
              <a:ea typeface="UD デジタル 教科書体 NK-B"/>
            </a:endParaRPr>
          </a:p>
          <a:p>
            <a:pPr marL="0" indent="0">
              <a:buNone/>
            </a:pPr>
            <a:r>
              <a:rPr lang="ja-JP" altLang="en-US" sz="1200">
                <a:latin typeface="UD デジタル 教科書体 NK-B"/>
                <a:ea typeface="UD デジタル 教科書体 NK-B"/>
              </a:rPr>
              <a:t>というものでした。</a:t>
            </a:r>
            <a:endParaRPr lang="en-US" altLang="ja-JP" sz="1200">
              <a:latin typeface="UD デジタル 教科書体 NK-B"/>
              <a:ea typeface="UD デジタル 教科書体 NK-B"/>
            </a:endParaRPr>
          </a:p>
          <a:p>
            <a:pPr marL="0" indent="0">
              <a:buNone/>
            </a:pPr>
            <a:r>
              <a:rPr lang="ja-JP" altLang="ja-JP" sz="1200">
                <a:latin typeface="UD デジタル 教科書体 NK-B"/>
                <a:ea typeface="UD デジタル 教科書体 NK-B"/>
              </a:rPr>
              <a:t>「戒め」とは、守らなければならない神様との約束をいいます。</a:t>
            </a:r>
            <a:endParaRPr lang="en-US" altLang="ja-JP" sz="1200">
              <a:latin typeface="UD デジタル 教科書体 NK-B"/>
              <a:ea typeface="UD デジタル 教科書体 NK-B"/>
            </a:endParaRPr>
          </a:p>
          <a:p>
            <a:r>
              <a:rPr lang="ja-JP" altLang="ja-JP" sz="1200">
                <a:latin typeface="UD デジタル 教科書体 NK-B"/>
                <a:ea typeface="UD デジタル 教科書体 NK-B"/>
              </a:rPr>
              <a:t>皆さんも、先生やお母さんと約束をするでしょう。一人で道路に飛び出さない、部屋の中を走らない、などの約束をしています。</a:t>
            </a:r>
            <a:endParaRPr lang="en-US" altLang="ja-JP">
              <a:latin typeface="UD デジタル 教科書体 NK-B"/>
              <a:ea typeface="UD デジタル 教科書体 NK-B"/>
            </a:endParaRPr>
          </a:p>
          <a:p>
            <a:pPr marL="0" indent="0">
              <a:buNone/>
            </a:pPr>
            <a:r>
              <a:rPr lang="ja-JP" altLang="ja-JP" sz="1200">
                <a:latin typeface="UD デジタル 教科書体 NK-B"/>
                <a:ea typeface="UD デジタル 教科書体 NK-B"/>
              </a:rPr>
              <a:t>それは、皆さんがケガをしないように、死ぬことがないようにと思うからです。</a:t>
            </a:r>
            <a:endParaRPr lang="en-US" altLang="ja-JP" sz="1200">
              <a:latin typeface="UD デジタル 教科書体 NK-B"/>
              <a:ea typeface="UD デジタル 教科書体 NK-B"/>
            </a:endParaRPr>
          </a:p>
          <a:p>
            <a:pPr marL="0" indent="0">
              <a:buNone/>
            </a:pPr>
            <a:r>
              <a:rPr lang="ja-JP" altLang="ja-JP" sz="1200">
                <a:latin typeface="UD デジタル 教科書体 NK-B"/>
                <a:ea typeface="UD デジタル 教科書体 NK-B"/>
              </a:rPr>
              <a:t>それと同じように、アダムとエバを本当に愛していた神様は「その実を取って食べてはならない、食べたらきっと死ぬであろう」という約束、戒めを与えたのです。</a:t>
            </a:r>
            <a:endParaRPr lang="en-US" altLang="ja-JP" sz="1200">
              <a:latin typeface="UD デジタル 教科書体 NK-B"/>
              <a:ea typeface="UD デジタル 教科書体 NK-B"/>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3563275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ところが、ある日、</a:t>
            </a:r>
            <a:r>
              <a:rPr lang="ja-JP" altLang="ja-JP" sz="1200" dirty="0">
                <a:latin typeface="UD デジタル 教科書体 NK-B" panose="02020700000000000000" pitchFamily="18" charset="-128"/>
                <a:ea typeface="UD デジタル 教科書体 NK-B" panose="02020700000000000000" pitchFamily="18" charset="-128"/>
              </a:rPr>
              <a:t>ヘビ</a:t>
            </a:r>
            <a:r>
              <a:rPr kumimoji="1" lang="ja-JP" altLang="en-US" dirty="0"/>
              <a:t>がエバのところにやってきて、こういいました。</a:t>
            </a:r>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520382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ea typeface="ＭＳ Ｐゴシック"/>
                <a:cs typeface="Calibri"/>
              </a:rPr>
              <a:t>「</a:t>
            </a:r>
            <a:r>
              <a:rPr lang="en-US" altLang="ja-JP" dirty="0" err="1">
                <a:ea typeface="ＭＳ Ｐゴシック"/>
                <a:cs typeface="Calibri"/>
              </a:rPr>
              <a:t>園にあるどの木からも、とって食べるなと、本当に言われたのですか</a:t>
            </a:r>
            <a:r>
              <a:rPr lang="en-US" altLang="ja-JP" dirty="0">
                <a:ea typeface="ＭＳ Ｐゴシック"/>
                <a:cs typeface="Calibri"/>
              </a:rPr>
              <a:t>。」</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1763186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err="1">
                <a:solidFill>
                  <a:srgbClr val="000000"/>
                </a:solidFill>
                <a:ea typeface="ＭＳ Ｐゴシック"/>
              </a:rPr>
              <a:t>エバは言いました</a:t>
            </a:r>
            <a:r>
              <a:rPr lang="en-US" altLang="ja-JP" sz="1200" dirty="0">
                <a:solidFill>
                  <a:srgbClr val="000000"/>
                </a:solidFill>
                <a:ea typeface="ＭＳ Ｐゴシック"/>
              </a:rPr>
              <a:t>。</a:t>
            </a:r>
            <a:endParaRPr lang="en-US" altLang="ja-JP" dirty="0">
              <a:solidFill>
                <a:srgbClr val="000000"/>
              </a:solidFill>
              <a:ea typeface="ＭＳ Ｐゴシック"/>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ea typeface="ＭＳ Ｐゴシック"/>
                <a:cs typeface="Calibri"/>
              </a:rPr>
              <a:t>「</a:t>
            </a:r>
            <a:r>
              <a:rPr lang="en-US" altLang="ja-JP" dirty="0" err="1">
                <a:ea typeface="ＭＳ Ｐゴシック"/>
                <a:cs typeface="Calibri"/>
              </a:rPr>
              <a:t>園の中央にある木の実については、これを取って食べるな、これに触れるな、死んではいけないからと、神は言われました</a:t>
            </a:r>
            <a:r>
              <a:rPr lang="en-US" altLang="ja-JP" dirty="0">
                <a:ea typeface="ＭＳ Ｐゴシック"/>
                <a:cs typeface="Calibri"/>
              </a:rPr>
              <a:t>。」</a:t>
            </a:r>
          </a:p>
          <a:p>
            <a:r>
              <a:rPr lang="en-US" altLang="ja-JP" dirty="0" err="1">
                <a:ea typeface="ＭＳ Ｐゴシック"/>
                <a:cs typeface="Calibri"/>
              </a:rPr>
              <a:t>エバは、神様との約束があることを、ヘビに言いました</a:t>
            </a:r>
            <a:r>
              <a:rPr lang="en-US" altLang="ja-JP" dirty="0">
                <a:ea typeface="ＭＳ Ｐゴシック"/>
                <a:cs typeface="Calibri"/>
              </a:rPr>
              <a:t>。</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3633096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すると、ヘビは</a:t>
            </a:r>
            <a:endParaRPr kumimoji="1" lang="en-US" altLang="ja-JP" dirty="0"/>
          </a:p>
          <a:p>
            <a:r>
              <a:rPr kumimoji="1" lang="ja-JP" altLang="en-US">
                <a:ea typeface="ＭＳ Ｐゴシック"/>
              </a:rPr>
              <a:t>「あなたがたは決して死ぬことはないでしょう。それを食べると、あなたがたの目が開け、神のように善悪を知るものとなることを</a:t>
            </a:r>
            <a:endParaRPr kumimoji="1" lang="en-US" altLang="ja-JP">
              <a:ea typeface="ＭＳ Ｐゴシック"/>
            </a:endParaRPr>
          </a:p>
          <a:p>
            <a:r>
              <a:rPr kumimoji="1" lang="ja-JP" altLang="en-US" dirty="0"/>
              <a:t>神は知っておられるのです。」</a:t>
            </a:r>
            <a:endParaRPr kumimoji="1" lang="en-US" altLang="ja-JP" dirty="0"/>
          </a:p>
          <a:p>
            <a:r>
              <a:rPr kumimoji="1" lang="ja-JP" altLang="en-US">
                <a:ea typeface="ＭＳ Ｐゴシック"/>
              </a:rPr>
              <a:t>ヘビはエバに、神様の約束を破るように誘惑を続けました。</a:t>
            </a:r>
            <a:endParaRPr kumimoji="1" lang="en-US" altLang="ja-JP">
              <a:ea typeface="ＭＳ Ｐゴシック"/>
            </a:endParaRPr>
          </a:p>
          <a:p>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1012862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2022/5/13</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2022/5/13</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2022/5/13</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17.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9351" y="45504"/>
            <a:ext cx="9073392" cy="6767872"/>
          </a:xfrm>
          <a:effectLst>
            <a:glow rad="127000">
              <a:schemeClr val="accent1"/>
            </a:glow>
          </a:effectLst>
        </p:spPr>
      </p:pic>
      <p:sp>
        <p:nvSpPr>
          <p:cNvPr id="13" name="テキスト ボックス 12">
            <a:extLst>
              <a:ext uri="{FF2B5EF4-FFF2-40B4-BE49-F238E27FC236}">
                <a16:creationId xmlns:a16="http://schemas.microsoft.com/office/drawing/2014/main" id="{2AF5DBB1-2D8D-724E-8D69-C17525B80C56}"/>
              </a:ext>
            </a:extLst>
          </p:cNvPr>
          <p:cNvSpPr txBox="1"/>
          <p:nvPr/>
        </p:nvSpPr>
        <p:spPr>
          <a:xfrm>
            <a:off x="632709" y="1988840"/>
            <a:ext cx="7878583" cy="2878224"/>
          </a:xfrm>
          <a:prstGeom prst="rect">
            <a:avLst/>
          </a:prstGeom>
          <a:noFill/>
        </p:spPr>
        <p:txBody>
          <a:bodyPr wrap="square" rtlCol="0">
            <a:spAutoFit/>
          </a:bodyPr>
          <a:lstStyle/>
          <a:p>
            <a:pPr algn="ctr">
              <a:lnSpc>
                <a:spcPct val="130000"/>
              </a:lnSpc>
            </a:pPr>
            <a:r>
              <a:rPr lang="ja-JP" altLang="en-US" sz="72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アダムとエバと</a:t>
            </a:r>
            <a:endParaRPr lang="en-US" altLang="ja-JP" sz="72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lnSpc>
                <a:spcPct val="130000"/>
              </a:lnSpc>
            </a:pPr>
            <a:r>
              <a:rPr lang="ja-JP" altLang="en-US" sz="72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神様の悲しみ</a:t>
            </a:r>
            <a:endParaRPr lang="ja-JP" altLang="en-US" sz="4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5C2DCC86-8670-1C4A-B3E0-B3DAE00A9175}"/>
              </a:ext>
            </a:extLst>
          </p:cNvPr>
          <p:cNvSpPr txBox="1"/>
          <p:nvPr/>
        </p:nvSpPr>
        <p:spPr>
          <a:xfrm>
            <a:off x="1742730" y="791999"/>
            <a:ext cx="5658541" cy="1015663"/>
          </a:xfrm>
          <a:prstGeom prst="rect">
            <a:avLst/>
          </a:prstGeom>
          <a:noFill/>
          <a:ln>
            <a:noFill/>
          </a:ln>
        </p:spPr>
        <p:txBody>
          <a:bodyPr wrap="square" rtlCol="0">
            <a:spAutoFit/>
          </a:bodyPr>
          <a:lstStyle/>
          <a:p>
            <a:pPr algn="ctr"/>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きょうのお話</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085D697C-2E55-DA5E-8067-F0F0C16DE4EB}"/>
              </a:ext>
            </a:extLst>
          </p:cNvPr>
          <p:cNvSpPr txBox="1"/>
          <p:nvPr/>
        </p:nvSpPr>
        <p:spPr>
          <a:xfrm>
            <a:off x="1813894" y="3429000"/>
            <a:ext cx="1966018" cy="369332"/>
          </a:xfrm>
          <a:prstGeom prst="rect">
            <a:avLst/>
          </a:prstGeom>
          <a:noFill/>
        </p:spPr>
        <p:txBody>
          <a:bodyPr wrap="square">
            <a:spAutoFit/>
          </a:bodyPr>
          <a:lstStyle/>
          <a:p>
            <a:pPr algn="ctr"/>
            <a:r>
              <a:rPr lang="ja-JP" altLang="en-US" sz="1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かみさま</a:t>
            </a:r>
            <a:endParaRPr lang="en-US" altLang="ja-JP" sz="1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D8BE9141-BC34-49A8-B90E-5F48FCDEB9F4}"/>
              </a:ext>
            </a:extLst>
          </p:cNvPr>
          <p:cNvSpPr txBox="1"/>
          <p:nvPr/>
        </p:nvSpPr>
        <p:spPr>
          <a:xfrm>
            <a:off x="4334174" y="3429000"/>
            <a:ext cx="1533970" cy="369332"/>
          </a:xfrm>
          <a:prstGeom prst="rect">
            <a:avLst/>
          </a:prstGeom>
          <a:noFill/>
        </p:spPr>
        <p:txBody>
          <a:bodyPr wrap="square">
            <a:spAutoFit/>
          </a:bodyPr>
          <a:lstStyle/>
          <a:p>
            <a:pPr algn="ctr"/>
            <a:r>
              <a:rPr lang="ja-JP" altLang="en-US" sz="1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かな</a:t>
            </a:r>
            <a:endParaRPr lang="en-US" altLang="ja-JP" sz="1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66563399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9DC1B64-2E3F-EC45-9F42-9F8D1A8230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00" y="0"/>
            <a:ext cx="9702799" cy="6858000"/>
          </a:xfrm>
          <a:prstGeom prst="rect">
            <a:avLst/>
          </a:prstGeom>
        </p:spPr>
      </p:pic>
      <p:sp>
        <p:nvSpPr>
          <p:cNvPr id="2" name="正方形/長方形 1">
            <a:extLst>
              <a:ext uri="{FF2B5EF4-FFF2-40B4-BE49-F238E27FC236}">
                <a16:creationId xmlns:a16="http://schemas.microsoft.com/office/drawing/2014/main" id="{9E47FB9C-ACFC-F260-067C-A6907F239C4D}"/>
              </a:ext>
            </a:extLst>
          </p:cNvPr>
          <p:cNvSpPr/>
          <p:nvPr/>
        </p:nvSpPr>
        <p:spPr bwMode="auto">
          <a:xfrm>
            <a:off x="-279400" y="0"/>
            <a:ext cx="9702798" cy="6858000"/>
          </a:xfrm>
          <a:prstGeom prst="rect">
            <a:avLst/>
          </a:prstGeom>
          <a:solidFill>
            <a:srgbClr val="60606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C4F1F87F-5B72-0835-D7CD-F478312CAA49}"/>
              </a:ext>
            </a:extLst>
          </p:cNvPr>
          <p:cNvSpPr txBox="1"/>
          <p:nvPr/>
        </p:nvSpPr>
        <p:spPr>
          <a:xfrm>
            <a:off x="467543" y="909432"/>
            <a:ext cx="8208912" cy="5039136"/>
          </a:xfrm>
          <a:prstGeom prst="rect">
            <a:avLst/>
          </a:prstGeom>
          <a:noFill/>
        </p:spPr>
        <p:txBody>
          <a:bodyPr wrap="square" rtlCol="0">
            <a:spAutoFit/>
          </a:bodyPr>
          <a:lstStyle/>
          <a:p>
            <a:pPr>
              <a:lnSpc>
                <a:spcPct val="150000"/>
              </a:lnSpc>
            </a:pPr>
            <a:r>
              <a:rPr kumimoji="1" lang="ja-JP" altLang="en-US" sz="44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それは食べるに良く、目には美しく、賢くなるには好ましいと思われたから、その実を取って食べ、また共にいた夫にも与えたので、彼も食べた。</a:t>
            </a:r>
          </a:p>
        </p:txBody>
      </p:sp>
      <p:sp>
        <p:nvSpPr>
          <p:cNvPr id="5" name="テキスト ボックス 4">
            <a:extLst>
              <a:ext uri="{FF2B5EF4-FFF2-40B4-BE49-F238E27FC236}">
                <a16:creationId xmlns:a16="http://schemas.microsoft.com/office/drawing/2014/main" id="{37B0DA1A-9743-A190-C92A-FDC741CF800E}"/>
              </a:ext>
            </a:extLst>
          </p:cNvPr>
          <p:cNvSpPr txBox="1"/>
          <p:nvPr/>
        </p:nvSpPr>
        <p:spPr>
          <a:xfrm>
            <a:off x="1979712" y="90943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た</a:t>
            </a:r>
          </a:p>
        </p:txBody>
      </p:sp>
      <p:sp>
        <p:nvSpPr>
          <p:cNvPr id="6" name="テキスト ボックス 5">
            <a:extLst>
              <a:ext uri="{FF2B5EF4-FFF2-40B4-BE49-F238E27FC236}">
                <a16:creationId xmlns:a16="http://schemas.microsoft.com/office/drawing/2014/main" id="{2450D6CD-6EB9-498B-AE4D-6F56FABF9338}"/>
              </a:ext>
            </a:extLst>
          </p:cNvPr>
          <p:cNvSpPr txBox="1"/>
          <p:nvPr/>
        </p:nvSpPr>
        <p:spPr>
          <a:xfrm>
            <a:off x="4067944" y="90943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よ</a:t>
            </a:r>
          </a:p>
        </p:txBody>
      </p:sp>
      <p:sp>
        <p:nvSpPr>
          <p:cNvPr id="7" name="テキスト ボックス 6">
            <a:extLst>
              <a:ext uri="{FF2B5EF4-FFF2-40B4-BE49-F238E27FC236}">
                <a16:creationId xmlns:a16="http://schemas.microsoft.com/office/drawing/2014/main" id="{3F2E30BB-2C38-2404-ACDD-786DE6521FC5}"/>
              </a:ext>
            </a:extLst>
          </p:cNvPr>
          <p:cNvSpPr txBox="1"/>
          <p:nvPr/>
        </p:nvSpPr>
        <p:spPr>
          <a:xfrm>
            <a:off x="5309726" y="90943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め</a:t>
            </a:r>
          </a:p>
        </p:txBody>
      </p:sp>
      <p:sp>
        <p:nvSpPr>
          <p:cNvPr id="8" name="テキスト ボックス 7">
            <a:extLst>
              <a:ext uri="{FF2B5EF4-FFF2-40B4-BE49-F238E27FC236}">
                <a16:creationId xmlns:a16="http://schemas.microsoft.com/office/drawing/2014/main" id="{B2726DC2-2021-6D5B-B268-EFD894E5DC05}"/>
              </a:ext>
            </a:extLst>
          </p:cNvPr>
          <p:cNvSpPr txBox="1"/>
          <p:nvPr/>
        </p:nvSpPr>
        <p:spPr>
          <a:xfrm>
            <a:off x="6926461" y="90943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うつく</a:t>
            </a:r>
          </a:p>
        </p:txBody>
      </p:sp>
      <p:sp>
        <p:nvSpPr>
          <p:cNvPr id="9" name="テキスト ボックス 8">
            <a:extLst>
              <a:ext uri="{FF2B5EF4-FFF2-40B4-BE49-F238E27FC236}">
                <a16:creationId xmlns:a16="http://schemas.microsoft.com/office/drawing/2014/main" id="{E43490D4-FA88-E7F5-3110-52DD705989F7}"/>
              </a:ext>
            </a:extLst>
          </p:cNvPr>
          <p:cNvSpPr txBox="1"/>
          <p:nvPr/>
        </p:nvSpPr>
        <p:spPr>
          <a:xfrm>
            <a:off x="395536" y="191683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かしこ</a:t>
            </a:r>
          </a:p>
        </p:txBody>
      </p:sp>
      <p:sp>
        <p:nvSpPr>
          <p:cNvPr id="10" name="テキスト ボックス 9">
            <a:extLst>
              <a:ext uri="{FF2B5EF4-FFF2-40B4-BE49-F238E27FC236}">
                <a16:creationId xmlns:a16="http://schemas.microsoft.com/office/drawing/2014/main" id="{150B6F87-0082-CC3B-0D8F-CC0823915A23}"/>
              </a:ext>
            </a:extLst>
          </p:cNvPr>
          <p:cNvSpPr txBox="1"/>
          <p:nvPr/>
        </p:nvSpPr>
        <p:spPr>
          <a:xfrm>
            <a:off x="3419872" y="191683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この</a:t>
            </a:r>
          </a:p>
        </p:txBody>
      </p:sp>
      <p:sp>
        <p:nvSpPr>
          <p:cNvPr id="11" name="テキスト ボックス 10">
            <a:extLst>
              <a:ext uri="{FF2B5EF4-FFF2-40B4-BE49-F238E27FC236}">
                <a16:creationId xmlns:a16="http://schemas.microsoft.com/office/drawing/2014/main" id="{0A392EA6-1267-0C55-7DC2-7779F13C46DB}"/>
              </a:ext>
            </a:extLst>
          </p:cNvPr>
          <p:cNvSpPr txBox="1"/>
          <p:nvPr/>
        </p:nvSpPr>
        <p:spPr>
          <a:xfrm>
            <a:off x="5868144" y="191683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おも</a:t>
            </a:r>
          </a:p>
        </p:txBody>
      </p:sp>
      <p:sp>
        <p:nvSpPr>
          <p:cNvPr id="12" name="テキスト ボックス 11">
            <a:extLst>
              <a:ext uri="{FF2B5EF4-FFF2-40B4-BE49-F238E27FC236}">
                <a16:creationId xmlns:a16="http://schemas.microsoft.com/office/drawing/2014/main" id="{41BAC065-B6B3-06DE-44A1-66952EB13BAF}"/>
              </a:ext>
            </a:extLst>
          </p:cNvPr>
          <p:cNvSpPr txBox="1"/>
          <p:nvPr/>
        </p:nvSpPr>
        <p:spPr>
          <a:xfrm>
            <a:off x="2771800" y="298015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み</a:t>
            </a:r>
          </a:p>
        </p:txBody>
      </p:sp>
      <p:sp>
        <p:nvSpPr>
          <p:cNvPr id="13" name="テキスト ボックス 12">
            <a:extLst>
              <a:ext uri="{FF2B5EF4-FFF2-40B4-BE49-F238E27FC236}">
                <a16:creationId xmlns:a16="http://schemas.microsoft.com/office/drawing/2014/main" id="{45DF8F7F-F342-A239-D0AF-F1BF1C5A8924}"/>
              </a:ext>
            </a:extLst>
          </p:cNvPr>
          <p:cNvSpPr txBox="1"/>
          <p:nvPr/>
        </p:nvSpPr>
        <p:spPr>
          <a:xfrm>
            <a:off x="3843097" y="298015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と</a:t>
            </a:r>
          </a:p>
        </p:txBody>
      </p:sp>
      <p:sp>
        <p:nvSpPr>
          <p:cNvPr id="14" name="テキスト ボックス 13">
            <a:extLst>
              <a:ext uri="{FF2B5EF4-FFF2-40B4-BE49-F238E27FC236}">
                <a16:creationId xmlns:a16="http://schemas.microsoft.com/office/drawing/2014/main" id="{D4C8D0C1-16B4-4986-0B2C-AE8E7B0A0C44}"/>
              </a:ext>
            </a:extLst>
          </p:cNvPr>
          <p:cNvSpPr txBox="1"/>
          <p:nvPr/>
        </p:nvSpPr>
        <p:spPr>
          <a:xfrm>
            <a:off x="5279580" y="298015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た</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5" name="テキスト ボックス 14">
            <a:extLst>
              <a:ext uri="{FF2B5EF4-FFF2-40B4-BE49-F238E27FC236}">
                <a16:creationId xmlns:a16="http://schemas.microsoft.com/office/drawing/2014/main" id="{355E53CE-0CC9-686A-1A86-13C5682432E6}"/>
              </a:ext>
            </a:extLst>
          </p:cNvPr>
          <p:cNvSpPr txBox="1"/>
          <p:nvPr/>
        </p:nvSpPr>
        <p:spPr>
          <a:xfrm>
            <a:off x="7701797" y="2980152"/>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とも</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6" name="テキスト ボックス 15">
            <a:extLst>
              <a:ext uri="{FF2B5EF4-FFF2-40B4-BE49-F238E27FC236}">
                <a16:creationId xmlns:a16="http://schemas.microsoft.com/office/drawing/2014/main" id="{37499C6A-3510-1345-0AAF-50384156AE1D}"/>
              </a:ext>
            </a:extLst>
          </p:cNvPr>
          <p:cNvSpPr txBox="1"/>
          <p:nvPr/>
        </p:nvSpPr>
        <p:spPr>
          <a:xfrm>
            <a:off x="2004382" y="3929778"/>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おっと</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7" name="テキスト ボックス 16">
            <a:extLst>
              <a:ext uri="{FF2B5EF4-FFF2-40B4-BE49-F238E27FC236}">
                <a16:creationId xmlns:a16="http://schemas.microsoft.com/office/drawing/2014/main" id="{9F5FEC8C-07DD-20D3-CF49-F1D4A01C23DB}"/>
              </a:ext>
            </a:extLst>
          </p:cNvPr>
          <p:cNvSpPr txBox="1"/>
          <p:nvPr/>
        </p:nvSpPr>
        <p:spPr>
          <a:xfrm>
            <a:off x="3516240" y="3929778"/>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あた</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8" name="テキスト ボックス 17">
            <a:extLst>
              <a:ext uri="{FF2B5EF4-FFF2-40B4-BE49-F238E27FC236}">
                <a16:creationId xmlns:a16="http://schemas.microsoft.com/office/drawing/2014/main" id="{D1757CF3-A590-0B2A-54FB-E3615B09C4A5}"/>
              </a:ext>
            </a:extLst>
          </p:cNvPr>
          <p:cNvSpPr txBox="1"/>
          <p:nvPr/>
        </p:nvSpPr>
        <p:spPr>
          <a:xfrm>
            <a:off x="6503236" y="3929778"/>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かれ</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9" name="テキスト ボックス 18">
            <a:extLst>
              <a:ext uri="{FF2B5EF4-FFF2-40B4-BE49-F238E27FC236}">
                <a16:creationId xmlns:a16="http://schemas.microsoft.com/office/drawing/2014/main" id="{E146AC0F-8609-FBE4-3A53-6C94864492CC}"/>
              </a:ext>
            </a:extLst>
          </p:cNvPr>
          <p:cNvSpPr txBox="1"/>
          <p:nvPr/>
        </p:nvSpPr>
        <p:spPr>
          <a:xfrm>
            <a:off x="7524328" y="3929778"/>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た</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20" name="テキスト ボックス 19">
            <a:extLst>
              <a:ext uri="{FF2B5EF4-FFF2-40B4-BE49-F238E27FC236}">
                <a16:creationId xmlns:a16="http://schemas.microsoft.com/office/drawing/2014/main" id="{5AE9ECC1-1F98-6F59-CD5A-135C3270EC65}"/>
              </a:ext>
            </a:extLst>
          </p:cNvPr>
          <p:cNvSpPr txBox="1"/>
          <p:nvPr/>
        </p:nvSpPr>
        <p:spPr>
          <a:xfrm>
            <a:off x="2214094" y="5358649"/>
            <a:ext cx="2808311" cy="461665"/>
          </a:xfrm>
          <a:prstGeom prst="rect">
            <a:avLst/>
          </a:prstGeom>
          <a:noFill/>
        </p:spPr>
        <p:txBody>
          <a:bodyPr wrap="square">
            <a:spAutoFit/>
          </a:bodyPr>
          <a:lstStyle/>
          <a:p>
            <a:pPr algn="ct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創世記</a:t>
            </a:r>
            <a:r>
              <a:rPr lang="en-US" altLang="ja-JP"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3</a:t>
            </a: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章</a:t>
            </a:r>
            <a:r>
              <a:rPr lang="en-US" altLang="ja-JP"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6</a:t>
            </a: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節</a:t>
            </a:r>
          </a:p>
        </p:txBody>
      </p:sp>
    </p:spTree>
    <p:extLst>
      <p:ext uri="{BB962C8B-B14F-4D97-AF65-F5344CB8AC3E}">
        <p14:creationId xmlns:p14="http://schemas.microsoft.com/office/powerpoint/2010/main" val="179579132"/>
      </p:ext>
    </p:extLst>
  </p:cSld>
  <p:clrMapOvr>
    <a:masterClrMapping/>
  </p:clrMapOvr>
  <p:transition spd="slow" advClick="0">
    <p:diamon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等高線グラフ&#10;&#10;自動的に生成された説明">
            <a:extLst>
              <a:ext uri="{FF2B5EF4-FFF2-40B4-BE49-F238E27FC236}">
                <a16:creationId xmlns:a16="http://schemas.microsoft.com/office/drawing/2014/main" id="{FFE621BC-43B0-284B-B136-AC7E2B315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74" y="0"/>
            <a:ext cx="9681147" cy="6858000"/>
          </a:xfrm>
          <a:prstGeom prst="rect">
            <a:avLst/>
          </a:prstGeom>
        </p:spPr>
      </p:pic>
    </p:spTree>
    <p:extLst>
      <p:ext uri="{BB962C8B-B14F-4D97-AF65-F5344CB8AC3E}">
        <p14:creationId xmlns:p14="http://schemas.microsoft.com/office/powerpoint/2010/main" val="2324254728"/>
      </p:ext>
    </p:extLst>
  </p:cSld>
  <p:clrMapOvr>
    <a:masterClrMapping/>
  </p:clrMapOvr>
  <p:transition spd="slow" advClick="0">
    <p:diamon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848FD27F-D725-60CC-E0AF-87C49A6F0B5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35864" y1="45370" x2="39529" y2="46296"/>
                        <a14:foregroundMark x1="35209" y1="45370" x2="35209" y2="45370"/>
                        <a14:foregroundMark x1="35340" y1="45000" x2="35340" y2="45000"/>
                        <a14:foregroundMark x1="35340" y1="45000" x2="35340" y2="45000"/>
                        <a14:backgroundMark x1="5105" y1="36481" x2="13482" y2="37037"/>
                        <a14:backgroundMark x1="13482" y1="37037" x2="31283" y2="57778"/>
                        <a14:backgroundMark x1="31283" y1="57778" x2="37696" y2="72778"/>
                        <a14:backgroundMark x1="90707" y1="80000" x2="41623" y2="64815"/>
                        <a14:backgroundMark x1="19241" y1="25926" x2="32199" y2="65000"/>
                        <a14:backgroundMark x1="32199" y1="65000" x2="32330" y2="67037"/>
                        <a14:backgroundMark x1="56152" y1="60556" x2="37042" y2="54259"/>
                      </a14:backgroundRemoval>
                    </a14:imgEffect>
                  </a14:imgLayer>
                </a14:imgProps>
              </a:ext>
              <a:ext uri="{28A0092B-C50C-407E-A947-70E740481C1C}">
                <a14:useLocalDpi xmlns:a14="http://schemas.microsoft.com/office/drawing/2010/main" val="0"/>
              </a:ext>
            </a:extLst>
          </a:blip>
          <a:srcRect l="34302" t="11150" r="27523" b="43471"/>
          <a:stretch/>
        </p:blipFill>
        <p:spPr>
          <a:xfrm flipH="1">
            <a:off x="125038" y="-137867"/>
            <a:ext cx="3451449" cy="2671376"/>
          </a:xfrm>
          <a:prstGeom prst="rect">
            <a:avLst/>
          </a:prstGeom>
        </p:spPr>
      </p:pic>
      <p:pic>
        <p:nvPicPr>
          <p:cNvPr id="6" name="図 5">
            <a:extLst>
              <a:ext uri="{FF2B5EF4-FFF2-40B4-BE49-F238E27FC236}">
                <a16:creationId xmlns:a16="http://schemas.microsoft.com/office/drawing/2014/main" id="{F659C4E5-3889-9F41-AD15-66445EE44BBF}"/>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3616" b="37095" l="28427" r="71970">
                        <a14:foregroundMark x1="30498" y1="8292" x2="39841" y2="25374"/>
                        <a14:foregroundMark x1="39841" y1="25374" x2="45879" y2="29177"/>
                        <a14:foregroundMark x1="45879" y1="29177" x2="46761" y2="29239"/>
                        <a14:foregroundMark x1="31335" y1="24875" x2="38872" y2="25249"/>
                        <a14:foregroundMark x1="38872" y1="25249" x2="47201" y2="25062"/>
                        <a14:foregroundMark x1="47201" y1="25062" x2="47201" y2="25062"/>
                        <a14:foregroundMark x1="31203" y1="6796" x2="32393" y2="15337"/>
                        <a14:foregroundMark x1="31512" y1="7045" x2="28427" y2="5549"/>
                        <a14:foregroundMark x1="31335" y1="5175" x2="29308" y2="6796"/>
                        <a14:foregroundMark x1="41031" y1="22382" x2="36183" y2="25998"/>
                        <a14:foregroundMark x1="36183" y1="25998" x2="30851" y2="24501"/>
                        <a14:foregroundMark x1="30851" y1="24501" x2="29881" y2="24626"/>
                        <a14:foregroundMark x1="35919" y1="29613" x2="33539" y2="32544"/>
                        <a14:foregroundMark x1="30762" y1="33354" x2="34861" y2="33354"/>
                        <a14:foregroundMark x1="30630" y1="32357" x2="34861" y2="30050"/>
                        <a14:foregroundMark x1="32085" y1="27743" x2="30322" y2="24875"/>
                        <a14:foregroundMark x1="38828" y1="33167" x2="46452" y2="33791"/>
                        <a14:foregroundMark x1="42221" y1="30050" x2="44116" y2="34414"/>
                        <a14:foregroundMark x1="39709" y1="36035" x2="47774" y2="36035"/>
                        <a14:foregroundMark x1="38695" y1="34850" x2="50815" y2="34850"/>
                        <a14:foregroundMark x1="50815" y1="34850" x2="51609" y2="35224"/>
                        <a14:foregroundMark x1="53636" y1="34601" x2="62318" y2="34227"/>
                        <a14:foregroundMark x1="62318" y1="34227" x2="62450" y2="34227"/>
                        <a14:foregroundMark x1="63773" y1="34850" x2="71970" y2="27993"/>
                        <a14:foregroundMark x1="71970" y1="27993" x2="67959" y2="23628"/>
                        <a14:foregroundMark x1="67959" y1="23628" x2="71617" y2="15648"/>
                        <a14:foregroundMark x1="71617" y1="15648" x2="72146" y2="8603"/>
                        <a14:foregroundMark x1="72146" y1="8603" x2="67519" y2="12968"/>
                        <a14:foregroundMark x1="67519" y1="12968" x2="63993" y2="20698"/>
                        <a14:foregroundMark x1="63993" y1="20698" x2="55707" y2="27556"/>
                        <a14:foregroundMark x1="62891" y1="30237" x2="67739" y2="15087"/>
                        <a14:foregroundMark x1="67739" y1="15087" x2="67739" y2="15087"/>
                        <a14:foregroundMark x1="69634" y1="8666" x2="67431" y2="9289"/>
                        <a14:foregroundMark x1="71706" y1="10349" x2="69061" y2="8479"/>
                        <a14:foregroundMark x1="65976" y1="11783" x2="71970" y2="5362"/>
                        <a14:foregroundMark x1="66417" y1="9726" x2="64963" y2="13840"/>
                        <a14:foregroundMark x1="63332" y1="19888" x2="62891" y2="19888"/>
                        <a14:foregroundMark x1="71706" y1="25249" x2="71706" y2="25249"/>
                        <a14:foregroundMark x1="70648" y1="24439" x2="70648" y2="24439"/>
                        <a14:foregroundMark x1="68488" y1="34850" x2="68488" y2="34850"/>
                        <a14:foregroundMark x1="69634" y1="34227" x2="69634" y2="34227"/>
                        <a14:foregroundMark x1="69634" y1="33978" x2="69634" y2="33978"/>
                        <a14:foregroundMark x1="68312" y1="33978" x2="68312" y2="33978"/>
                        <a14:foregroundMark x1="67607" y1="29613" x2="69766" y2="34601"/>
                        <a14:foregroundMark x1="70824" y1="34601" x2="45306" y2="33978"/>
                        <a14:foregroundMark x1="62759" y1="32107" x2="48391" y2="34414"/>
                        <a14:foregroundMark x1="41031" y1="32107" x2="39445" y2="30860"/>
                        <a14:foregroundMark x1="48656" y1="36035" x2="56192" y2="35100"/>
                        <a14:foregroundMark x1="56192" y1="35100" x2="68136" y2="36035"/>
                        <a14:foregroundMark x1="68136" y1="36035" x2="69326" y2="32357"/>
                        <a14:foregroundMark x1="68753" y1="31297" x2="69326" y2="36284"/>
                        <a14:foregroundMark x1="70648" y1="34227" x2="71970" y2="36284"/>
                        <a14:foregroundMark x1="58660" y1="35661" x2="55134" y2="36658"/>
                        <a14:foregroundMark x1="62142" y1="37282" x2="57338" y2="37095"/>
                        <a14:foregroundMark x1="57338" y1="37095" x2="57470" y2="37095"/>
                        <a14:foregroundMark x1="64786" y1="36284" x2="59938" y2="35848"/>
                        <a14:foregroundMark x1="67871" y1="36658" x2="64081" y2="36035"/>
                        <a14:foregroundMark x1="66549" y1="36471" x2="62450" y2="36284"/>
                        <a14:foregroundMark x1="55707" y1="36471" x2="38519" y2="35973"/>
                        <a14:foregroundMark x1="38519" y1="35973" x2="38255" y2="35848"/>
                        <a14:foregroundMark x1="50992" y1="31920" x2="47157" y2="27057"/>
                        <a14:foregroundMark x1="47157" y1="27057" x2="51476" y2="30673"/>
                        <a14:foregroundMark x1="51476" y1="30673" x2="52755" y2="32544"/>
                        <a14:foregroundMark x1="34288" y1="10349" x2="37858" y2="17768"/>
                        <a14:foregroundMark x1="37858" y1="17768" x2="38123" y2="17830"/>
                        <a14:foregroundMark x1="33539" y1="10786" x2="34729" y2="12282"/>
                        <a14:foregroundMark x1="33363" y1="12531" x2="33715" y2="14464"/>
                        <a14:foregroundMark x1="33363" y1="9601" x2="33539" y2="11284"/>
                        <a14:foregroundMark x1="36316" y1="36534" x2="28691" y2="36284"/>
                      </a14:backgroundRemoval>
                    </a14:imgEffect>
                  </a14:imgLayer>
                </a14:imgProps>
              </a:ext>
              <a:ext uri="{28A0092B-C50C-407E-A947-70E740481C1C}">
                <a14:useLocalDpi xmlns:a14="http://schemas.microsoft.com/office/drawing/2010/main" val="0"/>
              </a:ext>
            </a:extLst>
          </a:blip>
          <a:srcRect l="25901" r="26798" b="63572"/>
          <a:stretch/>
        </p:blipFill>
        <p:spPr>
          <a:xfrm>
            <a:off x="4872632" y="150167"/>
            <a:ext cx="3966873" cy="2160240"/>
          </a:xfrm>
          <a:prstGeom prst="rect">
            <a:avLst/>
          </a:prstGeom>
        </p:spPr>
      </p:pic>
      <p:sp>
        <p:nvSpPr>
          <p:cNvPr id="7" name="矢印: 右 6">
            <a:extLst>
              <a:ext uri="{FF2B5EF4-FFF2-40B4-BE49-F238E27FC236}">
                <a16:creationId xmlns:a16="http://schemas.microsoft.com/office/drawing/2014/main" id="{FF519FCF-0EC8-870A-619B-3DEE53D150B1}"/>
              </a:ext>
            </a:extLst>
          </p:cNvPr>
          <p:cNvSpPr/>
          <p:nvPr/>
        </p:nvSpPr>
        <p:spPr bwMode="auto">
          <a:xfrm>
            <a:off x="4068846" y="870247"/>
            <a:ext cx="648073" cy="1296144"/>
          </a:xfrm>
          <a:prstGeom prst="rightArrow">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8" name="角丸四角形 8">
            <a:extLst>
              <a:ext uri="{FF2B5EF4-FFF2-40B4-BE49-F238E27FC236}">
                <a16:creationId xmlns:a16="http://schemas.microsoft.com/office/drawing/2014/main" id="{0151FC42-4AA4-11CE-5DBE-BD044F1D6927}"/>
              </a:ext>
            </a:extLst>
          </p:cNvPr>
          <p:cNvSpPr/>
          <p:nvPr/>
        </p:nvSpPr>
        <p:spPr bwMode="auto">
          <a:xfrm>
            <a:off x="366283" y="2562357"/>
            <a:ext cx="3456383" cy="1296144"/>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E1D74B4B-B80D-EDCD-7848-0BBE29895825}"/>
              </a:ext>
            </a:extLst>
          </p:cNvPr>
          <p:cNvSpPr txBox="1"/>
          <p:nvPr/>
        </p:nvSpPr>
        <p:spPr>
          <a:xfrm>
            <a:off x="495368" y="2654998"/>
            <a:ext cx="3198214" cy="1200329"/>
          </a:xfrm>
          <a:prstGeom prst="rect">
            <a:avLst/>
          </a:prstGeom>
          <a:noFill/>
        </p:spPr>
        <p:txBody>
          <a:bodyPr wrap="square" rtlCol="0">
            <a:spAutoFit/>
          </a:bodyPr>
          <a:lstStyle/>
          <a:p>
            <a:pPr algn="ctr"/>
            <a:r>
              <a:rPr lang="ja-JP" altLang="en-US" sz="7200" dirty="0">
                <a:solidFill>
                  <a:schemeClr val="bg1"/>
                </a:solidFill>
                <a:latin typeface="UD デジタル 教科書体 NK-B" panose="02020700000000000000" pitchFamily="18" charset="-128"/>
                <a:ea typeface="UD デジタル 教科書体 NK-B" panose="02020700000000000000" pitchFamily="18" charset="-128"/>
              </a:rPr>
              <a:t>ヘビ</a:t>
            </a:r>
            <a:endParaRPr lang="en-US" altLang="ja-JP" sz="72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0" name="角丸四角形 3">
            <a:extLst>
              <a:ext uri="{FF2B5EF4-FFF2-40B4-BE49-F238E27FC236}">
                <a16:creationId xmlns:a16="http://schemas.microsoft.com/office/drawing/2014/main" id="{84C4194D-04E8-66AD-51F4-9935C56D30A8}"/>
              </a:ext>
            </a:extLst>
          </p:cNvPr>
          <p:cNvSpPr/>
          <p:nvPr/>
        </p:nvSpPr>
        <p:spPr bwMode="auto">
          <a:xfrm>
            <a:off x="5414269" y="4920535"/>
            <a:ext cx="3456383" cy="1296144"/>
          </a:xfrm>
          <a:prstGeom prst="roundRect">
            <a:avLst/>
          </a:prstGeom>
          <a:solidFill>
            <a:schemeClr val="accent1">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1" name="テキスト ボックス 10">
            <a:extLst>
              <a:ext uri="{FF2B5EF4-FFF2-40B4-BE49-F238E27FC236}">
                <a16:creationId xmlns:a16="http://schemas.microsoft.com/office/drawing/2014/main" id="{3581EC0A-79EC-50FB-CD45-CFB990A04459}"/>
              </a:ext>
            </a:extLst>
          </p:cNvPr>
          <p:cNvSpPr txBox="1"/>
          <p:nvPr/>
        </p:nvSpPr>
        <p:spPr>
          <a:xfrm>
            <a:off x="5543354" y="5013176"/>
            <a:ext cx="3198214" cy="1200329"/>
          </a:xfrm>
          <a:prstGeom prst="rect">
            <a:avLst/>
          </a:prstGeom>
          <a:noFill/>
        </p:spPr>
        <p:txBody>
          <a:bodyPr wrap="square" rtlCol="0">
            <a:spAutoFit/>
          </a:bodyPr>
          <a:lstStyle/>
          <a:p>
            <a:pPr algn="ctr"/>
            <a:r>
              <a:rPr lang="ja-JP" altLang="en-US" sz="7200" dirty="0">
                <a:solidFill>
                  <a:schemeClr val="bg1"/>
                </a:solidFill>
                <a:latin typeface="UD デジタル 教科書体 NK-B" panose="02020700000000000000" pitchFamily="18" charset="-128"/>
                <a:ea typeface="UD デジタル 教科書体 NK-B" panose="02020700000000000000" pitchFamily="18" charset="-128"/>
              </a:rPr>
              <a:t>サタン</a:t>
            </a:r>
            <a:endParaRPr lang="en-US" altLang="ja-JP" sz="72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2" name="角丸四角形 3">
            <a:extLst>
              <a:ext uri="{FF2B5EF4-FFF2-40B4-BE49-F238E27FC236}">
                <a16:creationId xmlns:a16="http://schemas.microsoft.com/office/drawing/2014/main" id="{D32A1AAE-FF4F-B3A6-7A19-2D295A21AD8B}"/>
              </a:ext>
            </a:extLst>
          </p:cNvPr>
          <p:cNvSpPr/>
          <p:nvPr/>
        </p:nvSpPr>
        <p:spPr bwMode="auto">
          <a:xfrm>
            <a:off x="5364088" y="2564904"/>
            <a:ext cx="3456383" cy="1296144"/>
          </a:xfrm>
          <a:prstGeom prst="roundRect">
            <a:avLst/>
          </a:prstGeom>
          <a:solidFill>
            <a:schemeClr val="accent1">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3" name="テキスト ボックス 12">
            <a:extLst>
              <a:ext uri="{FF2B5EF4-FFF2-40B4-BE49-F238E27FC236}">
                <a16:creationId xmlns:a16="http://schemas.microsoft.com/office/drawing/2014/main" id="{FC54ED2E-DC37-E6C7-5CD4-34B5CD3628F0}"/>
              </a:ext>
            </a:extLst>
          </p:cNvPr>
          <p:cNvSpPr txBox="1"/>
          <p:nvPr/>
        </p:nvSpPr>
        <p:spPr>
          <a:xfrm>
            <a:off x="5493173" y="2794930"/>
            <a:ext cx="3198214" cy="830997"/>
          </a:xfrm>
          <a:prstGeom prst="rect">
            <a:avLst/>
          </a:prstGeom>
          <a:noFill/>
        </p:spPr>
        <p:txBody>
          <a:bodyPr wrap="square" rtlCol="0">
            <a:spAutoFit/>
          </a:bodyPr>
          <a:lstStyle/>
          <a:p>
            <a:pPr algn="ctr"/>
            <a:r>
              <a:rPr lang="ja-JP" altLang="en-US" sz="4800" dirty="0">
                <a:solidFill>
                  <a:schemeClr val="bg1"/>
                </a:solidFill>
                <a:latin typeface="UD デジタル 教科書体 NK-B" panose="02020700000000000000" pitchFamily="18" charset="-128"/>
                <a:ea typeface="UD デジタル 教科書体 NK-B" panose="02020700000000000000" pitchFamily="18" charset="-128"/>
              </a:rPr>
              <a:t>ルーシェル</a:t>
            </a:r>
            <a:endParaRPr lang="en-US" altLang="ja-JP" sz="48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4" name="矢印: 右 13">
            <a:extLst>
              <a:ext uri="{FF2B5EF4-FFF2-40B4-BE49-F238E27FC236}">
                <a16:creationId xmlns:a16="http://schemas.microsoft.com/office/drawing/2014/main" id="{8ED3190D-3376-B2DB-93B5-385F8932F66B}"/>
              </a:ext>
            </a:extLst>
          </p:cNvPr>
          <p:cNvSpPr/>
          <p:nvPr/>
        </p:nvSpPr>
        <p:spPr bwMode="auto">
          <a:xfrm rot="5400000">
            <a:off x="6818424" y="3791510"/>
            <a:ext cx="648073" cy="1296144"/>
          </a:xfrm>
          <a:prstGeom prst="rightArrow">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Tree>
    <p:extLst>
      <p:ext uri="{BB962C8B-B14F-4D97-AF65-F5344CB8AC3E}">
        <p14:creationId xmlns:p14="http://schemas.microsoft.com/office/powerpoint/2010/main" val="4057143721"/>
      </p:ext>
    </p:extLst>
  </p:cSld>
  <p:clrMapOvr>
    <a:masterClrMapping/>
  </p:clrMapOvr>
  <p:transition spd="slow" advClick="0">
    <p:diamon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608" y="-115733"/>
            <a:ext cx="9895216" cy="6997060"/>
          </a:xfrm>
          <a:prstGeom prst="rect">
            <a:avLst/>
          </a:prstGeom>
        </p:spPr>
      </p:pic>
      <p:sp>
        <p:nvSpPr>
          <p:cNvPr id="4" name="角丸四角形 3">
            <a:extLst>
              <a:ext uri="{FF2B5EF4-FFF2-40B4-BE49-F238E27FC236}">
                <a16:creationId xmlns:a16="http://schemas.microsoft.com/office/drawing/2014/main" id="{31BA6E6C-7C98-C74C-822C-23A570AEDB21}"/>
              </a:ext>
            </a:extLst>
          </p:cNvPr>
          <p:cNvSpPr/>
          <p:nvPr/>
        </p:nvSpPr>
        <p:spPr bwMode="auto">
          <a:xfrm>
            <a:off x="2843808" y="2492896"/>
            <a:ext cx="3456383" cy="1296144"/>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C4567A69-5D02-9E4B-BFFE-DE4EE4251524}"/>
              </a:ext>
            </a:extLst>
          </p:cNvPr>
          <p:cNvSpPr txBox="1"/>
          <p:nvPr/>
        </p:nvSpPr>
        <p:spPr>
          <a:xfrm>
            <a:off x="2972893" y="2585537"/>
            <a:ext cx="3198214" cy="1323439"/>
          </a:xfrm>
          <a:prstGeom prst="rect">
            <a:avLst/>
          </a:prstGeom>
          <a:noFill/>
        </p:spPr>
        <p:txBody>
          <a:bodyPr wrap="square" rtlCol="0">
            <a:spAutoFit/>
          </a:bodyPr>
          <a:lstStyle/>
          <a:p>
            <a:pPr algn="ctr"/>
            <a:r>
              <a:rPr lang="ja-JP" altLang="en-US" sz="8000" dirty="0">
                <a:solidFill>
                  <a:schemeClr val="bg1"/>
                </a:solidFill>
                <a:latin typeface="UD デジタル 教科書体 NK-B" panose="02020700000000000000" pitchFamily="18" charset="-128"/>
                <a:ea typeface="UD デジタル 教科書体 NK-B" panose="02020700000000000000" pitchFamily="18" charset="-128"/>
              </a:rPr>
              <a:t>サタン</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759399373"/>
      </p:ext>
    </p:extLst>
  </p:cSld>
  <p:clrMapOvr>
    <a:masterClrMapping/>
  </p:clrMapOvr>
  <p:transition spd="slow" advClick="0">
    <p:diamon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927" y="0"/>
            <a:ext cx="9705854" cy="6863160"/>
          </a:xfrm>
          <a:prstGeom prst="rect">
            <a:avLst/>
          </a:prstGeom>
        </p:spPr>
      </p:pic>
      <p:sp>
        <p:nvSpPr>
          <p:cNvPr id="8" name="角丸四角形 7">
            <a:extLst>
              <a:ext uri="{FF2B5EF4-FFF2-40B4-BE49-F238E27FC236}">
                <a16:creationId xmlns:a16="http://schemas.microsoft.com/office/drawing/2014/main" id="{B4637322-9735-0547-913A-4F7849776AC4}"/>
              </a:ext>
            </a:extLst>
          </p:cNvPr>
          <p:cNvSpPr/>
          <p:nvPr/>
        </p:nvSpPr>
        <p:spPr bwMode="auto">
          <a:xfrm>
            <a:off x="1745686" y="404665"/>
            <a:ext cx="5652628" cy="1978866"/>
          </a:xfrm>
          <a:prstGeom prst="roundRect">
            <a:avLst/>
          </a:prstGeom>
          <a:solidFill>
            <a:schemeClr val="accent5">
              <a:lumMod val="9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3" name="テキスト ボックス 2">
            <a:extLst>
              <a:ext uri="{FF2B5EF4-FFF2-40B4-BE49-F238E27FC236}">
                <a16:creationId xmlns:a16="http://schemas.microsoft.com/office/drawing/2014/main" id="{75A1B0D6-9C91-3749-BFED-47C0C6939905}"/>
              </a:ext>
            </a:extLst>
          </p:cNvPr>
          <p:cNvSpPr txBox="1"/>
          <p:nvPr/>
        </p:nvSpPr>
        <p:spPr>
          <a:xfrm>
            <a:off x="1151620" y="640270"/>
            <a:ext cx="4356484" cy="830997"/>
          </a:xfrm>
          <a:prstGeom prst="rect">
            <a:avLst/>
          </a:prstGeom>
          <a:noFill/>
        </p:spPr>
        <p:txBody>
          <a:bodyPr wrap="square" rtlCol="0">
            <a:spAutoFit/>
          </a:bodyPr>
          <a:lstStyle/>
          <a:p>
            <a:pPr algn="ctr"/>
            <a:r>
              <a:rPr lang="ja-JP" altLang="en-US" sz="4800" dirty="0">
                <a:latin typeface="UD デジタル 教科書体 NK-B" panose="02020700000000000000" pitchFamily="18" charset="-128"/>
                <a:ea typeface="UD デジタル 教科書体 NK-B" panose="02020700000000000000" pitchFamily="18" charset="-128"/>
              </a:rPr>
              <a:t>お祈り</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0899582F-B602-1C49-B5D0-98ABF43C8659}"/>
              </a:ext>
            </a:extLst>
          </p:cNvPr>
          <p:cNvSpPr txBox="1"/>
          <p:nvPr/>
        </p:nvSpPr>
        <p:spPr>
          <a:xfrm>
            <a:off x="3851920" y="640270"/>
            <a:ext cx="4356484" cy="830997"/>
          </a:xfrm>
          <a:prstGeom prst="rect">
            <a:avLst/>
          </a:prstGeom>
          <a:noFill/>
        </p:spPr>
        <p:txBody>
          <a:bodyPr wrap="square" rtlCol="0">
            <a:spAutoFit/>
          </a:bodyPr>
          <a:lstStyle/>
          <a:p>
            <a:pPr algn="ctr"/>
            <a:r>
              <a:rPr lang="ja-JP" altLang="en-US" sz="4800" dirty="0">
                <a:latin typeface="UD デジタル 教科書体 NK-B" panose="02020700000000000000" pitchFamily="18" charset="-128"/>
                <a:ea typeface="UD デジタル 教科書体 NK-B" panose="02020700000000000000" pitchFamily="18" charset="-128"/>
              </a:rPr>
              <a:t>くんどく</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D2942CDC-0878-1349-8F60-FA5ECAF2B90F}"/>
              </a:ext>
            </a:extLst>
          </p:cNvPr>
          <p:cNvSpPr txBox="1"/>
          <p:nvPr/>
        </p:nvSpPr>
        <p:spPr>
          <a:xfrm>
            <a:off x="1152431" y="1498435"/>
            <a:ext cx="4356484" cy="830997"/>
          </a:xfrm>
          <a:prstGeom prst="rect">
            <a:avLst/>
          </a:prstGeom>
          <a:noFill/>
        </p:spPr>
        <p:txBody>
          <a:bodyPr wrap="square" rtlCol="0">
            <a:spAutoFit/>
          </a:bodyPr>
          <a:lstStyle/>
          <a:p>
            <a:pPr algn="ctr"/>
            <a:r>
              <a:rPr lang="ja-JP" altLang="en-US" sz="4800" dirty="0">
                <a:latin typeface="UD デジタル 教科書体 NK-B" panose="02020700000000000000" pitchFamily="18" charset="-128"/>
                <a:ea typeface="UD デジタル 教科書体 NK-B" panose="02020700000000000000" pitchFamily="18" charset="-128"/>
              </a:rPr>
              <a:t>礼拝</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C8B33D45-BDCD-714B-B7EA-CD1D77D36FAB}"/>
              </a:ext>
            </a:extLst>
          </p:cNvPr>
          <p:cNvSpPr txBox="1"/>
          <p:nvPr/>
        </p:nvSpPr>
        <p:spPr>
          <a:xfrm>
            <a:off x="3866119" y="1502694"/>
            <a:ext cx="4356484" cy="830997"/>
          </a:xfrm>
          <a:prstGeom prst="rect">
            <a:avLst/>
          </a:prstGeom>
          <a:noFill/>
        </p:spPr>
        <p:txBody>
          <a:bodyPr wrap="square" rtlCol="0">
            <a:spAutoFit/>
          </a:bodyPr>
          <a:lstStyle/>
          <a:p>
            <a:pPr algn="ctr"/>
            <a:r>
              <a:rPr lang="ja-JP" altLang="en-US" sz="4800" dirty="0">
                <a:latin typeface="UD デジタル 教科書体 NK-B" panose="02020700000000000000" pitchFamily="18" charset="-128"/>
                <a:ea typeface="UD デジタル 教科書体 NK-B" panose="02020700000000000000" pitchFamily="18" charset="-128"/>
              </a:rPr>
              <a:t>相談</a:t>
            </a:r>
            <a:endParaRPr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D57F4E41-F3F6-E2B9-D279-4E0C28A87360}"/>
              </a:ext>
            </a:extLst>
          </p:cNvPr>
          <p:cNvSpPr txBox="1"/>
          <p:nvPr/>
        </p:nvSpPr>
        <p:spPr>
          <a:xfrm>
            <a:off x="2913868" y="476672"/>
            <a:ext cx="846450" cy="338554"/>
          </a:xfrm>
          <a:prstGeom prst="rect">
            <a:avLst/>
          </a:prstGeom>
          <a:noFill/>
        </p:spPr>
        <p:txBody>
          <a:bodyPr wrap="square">
            <a:spAutoFit/>
          </a:bodyPr>
          <a:lstStyle/>
          <a:p>
            <a:pPr algn="ctr"/>
            <a:r>
              <a:rPr lang="ja-JP" altLang="en-US" sz="1600" dirty="0">
                <a:effectLst/>
                <a:latin typeface="UD デジタル 教科書体 NK-R" panose="02020400000000000000" pitchFamily="18" charset="-128"/>
                <a:ea typeface="UD デジタル 教科書体 NK-R" panose="02020400000000000000" pitchFamily="18" charset="-128"/>
              </a:rPr>
              <a:t>いの</a:t>
            </a:r>
          </a:p>
        </p:txBody>
      </p:sp>
      <p:sp>
        <p:nvSpPr>
          <p:cNvPr id="11" name="テキスト ボックス 10">
            <a:extLst>
              <a:ext uri="{FF2B5EF4-FFF2-40B4-BE49-F238E27FC236}">
                <a16:creationId xmlns:a16="http://schemas.microsoft.com/office/drawing/2014/main" id="{22CB6989-8910-24B0-4932-5FC724E30718}"/>
              </a:ext>
            </a:extLst>
          </p:cNvPr>
          <p:cNvSpPr txBox="1"/>
          <p:nvPr/>
        </p:nvSpPr>
        <p:spPr>
          <a:xfrm>
            <a:off x="2642168" y="1339924"/>
            <a:ext cx="1223139" cy="338554"/>
          </a:xfrm>
          <a:prstGeom prst="rect">
            <a:avLst/>
          </a:prstGeom>
          <a:noFill/>
        </p:spPr>
        <p:txBody>
          <a:bodyPr wrap="square">
            <a:spAutoFit/>
          </a:bodyPr>
          <a:lstStyle/>
          <a:p>
            <a:pPr algn="ctr"/>
            <a:r>
              <a:rPr lang="ja-JP" altLang="en-US" sz="1600" dirty="0">
                <a:effectLst/>
                <a:latin typeface="UD デジタル 教科書体 NK-R" panose="02020400000000000000" pitchFamily="18" charset="-128"/>
                <a:ea typeface="UD デジタル 教科書体 NK-R" panose="02020400000000000000" pitchFamily="18" charset="-128"/>
              </a:rPr>
              <a:t>れいはい</a:t>
            </a:r>
          </a:p>
        </p:txBody>
      </p:sp>
      <p:sp>
        <p:nvSpPr>
          <p:cNvPr id="12" name="テキスト ボックス 11">
            <a:extLst>
              <a:ext uri="{FF2B5EF4-FFF2-40B4-BE49-F238E27FC236}">
                <a16:creationId xmlns:a16="http://schemas.microsoft.com/office/drawing/2014/main" id="{C046FE86-A982-C000-021F-D682C3397BBE}"/>
              </a:ext>
            </a:extLst>
          </p:cNvPr>
          <p:cNvSpPr txBox="1"/>
          <p:nvPr/>
        </p:nvSpPr>
        <p:spPr>
          <a:xfrm>
            <a:off x="5418592" y="1339924"/>
            <a:ext cx="1223139" cy="338554"/>
          </a:xfrm>
          <a:prstGeom prst="rect">
            <a:avLst/>
          </a:prstGeom>
          <a:noFill/>
        </p:spPr>
        <p:txBody>
          <a:bodyPr wrap="square">
            <a:spAutoFit/>
          </a:bodyPr>
          <a:lstStyle/>
          <a:p>
            <a:pPr algn="ctr"/>
            <a:r>
              <a:rPr lang="ja-JP" altLang="en-US" sz="1600" dirty="0">
                <a:effectLst/>
                <a:latin typeface="UD デジタル 教科書体 NK-R" panose="02020400000000000000" pitchFamily="18" charset="-128"/>
                <a:ea typeface="UD デジタル 教科書体 NK-R" panose="02020400000000000000" pitchFamily="18" charset="-128"/>
              </a:rPr>
              <a:t>そうだん</a:t>
            </a:r>
          </a:p>
        </p:txBody>
      </p:sp>
    </p:spTree>
    <p:extLst>
      <p:ext uri="{BB962C8B-B14F-4D97-AF65-F5344CB8AC3E}">
        <p14:creationId xmlns:p14="http://schemas.microsoft.com/office/powerpoint/2010/main" val="945498521"/>
      </p:ext>
    </p:extLst>
  </p:cSld>
  <p:clrMapOvr>
    <a:masterClrMapping/>
  </p:clrMapOvr>
  <p:transition spd="slow" advClick="0">
    <p:diamon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722FA92-1C52-F33B-B40B-5690D3D91F67}"/>
              </a:ext>
            </a:extLst>
          </p:cNvPr>
          <p:cNvPicPr>
            <a:picLocks noChangeAspect="1"/>
          </p:cNvPicPr>
          <p:nvPr/>
        </p:nvPicPr>
        <p:blipFill>
          <a:blip r:embed="rId3"/>
          <a:stretch>
            <a:fillRect/>
          </a:stretch>
        </p:blipFill>
        <p:spPr>
          <a:xfrm>
            <a:off x="409595" y="127271"/>
            <a:ext cx="2767185" cy="1944217"/>
          </a:xfrm>
          <a:prstGeom prst="rect">
            <a:avLst/>
          </a:prstGeom>
          <a:effectLst>
            <a:softEdge rad="127000"/>
          </a:effectLst>
        </p:spPr>
      </p:pic>
      <p:pic>
        <p:nvPicPr>
          <p:cNvPr id="8" name="図 7">
            <a:extLst>
              <a:ext uri="{FF2B5EF4-FFF2-40B4-BE49-F238E27FC236}">
                <a16:creationId xmlns:a16="http://schemas.microsoft.com/office/drawing/2014/main" id="{B066BF81-BB93-FFEF-F90D-491F0A7FAE1D}"/>
              </a:ext>
            </a:extLst>
          </p:cNvPr>
          <p:cNvPicPr>
            <a:picLocks noChangeAspect="1"/>
          </p:cNvPicPr>
          <p:nvPr/>
        </p:nvPicPr>
        <p:blipFill rotWithShape="1">
          <a:blip r:embed="rId4"/>
          <a:srcRect r="10048"/>
          <a:stretch/>
        </p:blipFill>
        <p:spPr>
          <a:xfrm>
            <a:off x="3188407" y="127271"/>
            <a:ext cx="2767186" cy="1944217"/>
          </a:xfrm>
          <a:prstGeom prst="rect">
            <a:avLst/>
          </a:prstGeom>
          <a:effectLst>
            <a:softEdge rad="127000"/>
          </a:effectLst>
        </p:spPr>
      </p:pic>
      <p:pic>
        <p:nvPicPr>
          <p:cNvPr id="10" name="図 9">
            <a:extLst>
              <a:ext uri="{FF2B5EF4-FFF2-40B4-BE49-F238E27FC236}">
                <a16:creationId xmlns:a16="http://schemas.microsoft.com/office/drawing/2014/main" id="{4D4C0AF4-2019-C7F0-B746-3519DD5984BA}"/>
              </a:ext>
            </a:extLst>
          </p:cNvPr>
          <p:cNvPicPr>
            <a:picLocks noChangeAspect="1"/>
          </p:cNvPicPr>
          <p:nvPr/>
        </p:nvPicPr>
        <p:blipFill>
          <a:blip r:embed="rId5"/>
          <a:stretch>
            <a:fillRect/>
          </a:stretch>
        </p:blipFill>
        <p:spPr>
          <a:xfrm>
            <a:off x="5967219" y="127271"/>
            <a:ext cx="2735637" cy="1944217"/>
          </a:xfrm>
          <a:prstGeom prst="rect">
            <a:avLst/>
          </a:prstGeom>
          <a:effectLst>
            <a:softEdge rad="127000"/>
          </a:effectLst>
        </p:spPr>
      </p:pic>
      <p:pic>
        <p:nvPicPr>
          <p:cNvPr id="12" name="図 11">
            <a:extLst>
              <a:ext uri="{FF2B5EF4-FFF2-40B4-BE49-F238E27FC236}">
                <a16:creationId xmlns:a16="http://schemas.microsoft.com/office/drawing/2014/main" id="{2BE9306A-1173-8041-54EA-D8FC5744668E}"/>
              </a:ext>
            </a:extLst>
          </p:cNvPr>
          <p:cNvPicPr>
            <a:picLocks noChangeAspect="1"/>
          </p:cNvPicPr>
          <p:nvPr/>
        </p:nvPicPr>
        <p:blipFill>
          <a:blip r:embed="rId6"/>
          <a:stretch>
            <a:fillRect/>
          </a:stretch>
        </p:blipFill>
        <p:spPr>
          <a:xfrm>
            <a:off x="409594" y="2099605"/>
            <a:ext cx="2747729" cy="1944216"/>
          </a:xfrm>
          <a:prstGeom prst="rect">
            <a:avLst/>
          </a:prstGeom>
          <a:effectLst>
            <a:softEdge rad="127000"/>
          </a:effectLst>
        </p:spPr>
      </p:pic>
      <p:pic>
        <p:nvPicPr>
          <p:cNvPr id="14" name="図 13">
            <a:extLst>
              <a:ext uri="{FF2B5EF4-FFF2-40B4-BE49-F238E27FC236}">
                <a16:creationId xmlns:a16="http://schemas.microsoft.com/office/drawing/2014/main" id="{0D37B1B2-E293-C9DF-02E5-BF3FD88B7FAC}"/>
              </a:ext>
            </a:extLst>
          </p:cNvPr>
          <p:cNvPicPr>
            <a:picLocks noChangeAspect="1"/>
          </p:cNvPicPr>
          <p:nvPr/>
        </p:nvPicPr>
        <p:blipFill>
          <a:blip r:embed="rId7"/>
          <a:stretch>
            <a:fillRect/>
          </a:stretch>
        </p:blipFill>
        <p:spPr>
          <a:xfrm>
            <a:off x="3188406" y="2099605"/>
            <a:ext cx="2767186" cy="1947548"/>
          </a:xfrm>
          <a:prstGeom prst="rect">
            <a:avLst/>
          </a:prstGeom>
          <a:effectLst>
            <a:softEdge rad="127000"/>
          </a:effectLst>
        </p:spPr>
      </p:pic>
      <p:pic>
        <p:nvPicPr>
          <p:cNvPr id="16" name="図 15">
            <a:extLst>
              <a:ext uri="{FF2B5EF4-FFF2-40B4-BE49-F238E27FC236}">
                <a16:creationId xmlns:a16="http://schemas.microsoft.com/office/drawing/2014/main" id="{F836767A-80D6-468A-02B7-E46B31730E93}"/>
              </a:ext>
            </a:extLst>
          </p:cNvPr>
          <p:cNvPicPr>
            <a:picLocks noChangeAspect="1"/>
          </p:cNvPicPr>
          <p:nvPr/>
        </p:nvPicPr>
        <p:blipFill>
          <a:blip r:embed="rId8"/>
          <a:stretch>
            <a:fillRect/>
          </a:stretch>
        </p:blipFill>
        <p:spPr>
          <a:xfrm>
            <a:off x="5955592" y="2099604"/>
            <a:ext cx="2759414" cy="1944215"/>
          </a:xfrm>
          <a:prstGeom prst="rect">
            <a:avLst/>
          </a:prstGeom>
          <a:effectLst>
            <a:softEdge rad="127000"/>
          </a:effectLst>
        </p:spPr>
      </p:pic>
      <p:pic>
        <p:nvPicPr>
          <p:cNvPr id="18" name="図 17">
            <a:extLst>
              <a:ext uri="{FF2B5EF4-FFF2-40B4-BE49-F238E27FC236}">
                <a16:creationId xmlns:a16="http://schemas.microsoft.com/office/drawing/2014/main" id="{E95448EB-7B60-525C-580A-A0CB22CF4165}"/>
              </a:ext>
            </a:extLst>
          </p:cNvPr>
          <p:cNvPicPr>
            <a:picLocks noChangeAspect="1"/>
          </p:cNvPicPr>
          <p:nvPr/>
        </p:nvPicPr>
        <p:blipFill rotWithShape="1">
          <a:blip r:embed="rId9"/>
          <a:srcRect b="6739"/>
          <a:stretch/>
        </p:blipFill>
        <p:spPr>
          <a:xfrm>
            <a:off x="409594" y="4067029"/>
            <a:ext cx="4954494" cy="2713012"/>
          </a:xfrm>
          <a:prstGeom prst="rect">
            <a:avLst/>
          </a:prstGeom>
          <a:effectLst>
            <a:softEdge rad="127000"/>
          </a:effectLst>
        </p:spPr>
      </p:pic>
      <p:sp>
        <p:nvSpPr>
          <p:cNvPr id="19" name="テキスト ボックス 18">
            <a:extLst>
              <a:ext uri="{FF2B5EF4-FFF2-40B4-BE49-F238E27FC236}">
                <a16:creationId xmlns:a16="http://schemas.microsoft.com/office/drawing/2014/main" id="{7D54BDCC-8187-E1CC-E216-89A65515CBFF}"/>
              </a:ext>
            </a:extLst>
          </p:cNvPr>
          <p:cNvSpPr txBox="1"/>
          <p:nvPr/>
        </p:nvSpPr>
        <p:spPr>
          <a:xfrm>
            <a:off x="5217018" y="4797152"/>
            <a:ext cx="3926982" cy="1261884"/>
          </a:xfrm>
          <a:prstGeom prst="rect">
            <a:avLst/>
          </a:prstGeom>
          <a:noFill/>
        </p:spPr>
        <p:txBody>
          <a:bodyPr wrap="square" rtlCol="0">
            <a:spAutoFit/>
          </a:bodyPr>
          <a:lstStyle/>
          <a:p>
            <a:pPr algn="ctr"/>
            <a:r>
              <a:rPr lang="ja-JP" altLang="en-US" sz="2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てんちそうぞう</a:t>
            </a:r>
            <a:endParaRPr lang="en-US" altLang="ja-JP" sz="2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天地創造</a:t>
            </a:r>
            <a:endParaRPr lang="en-US" altLang="ja-JP" sz="32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447531654"/>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湖のイラスト">
            <a:extLst>
              <a:ext uri="{FF2B5EF4-FFF2-40B4-BE49-F238E27FC236}">
                <a16:creationId xmlns:a16="http://schemas.microsoft.com/office/drawing/2014/main" id="{BC39B0BF-D6D8-9B75-1EC4-811CDEF0ED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ffectLst>
            <a:glow rad="127000">
              <a:schemeClr val="bg1"/>
            </a:glow>
          </a:effectLst>
          <a:extLst>
            <a:ext uri="{909E8E84-426E-40DD-AFC4-6F175D3DCCD1}">
              <a14:hiddenFill xmlns:a14="http://schemas.microsoft.com/office/drawing/2010/main">
                <a:solidFill>
                  <a:srgbClr val="FFFFFF"/>
                </a:solidFill>
              </a14:hiddenFill>
            </a:ext>
          </a:extLst>
        </p:spPr>
      </p:pic>
      <p:pic>
        <p:nvPicPr>
          <p:cNvPr id="2052" name="Picture 4" descr="大きな木に集まった動物たちのイラスト">
            <a:extLst>
              <a:ext uri="{FF2B5EF4-FFF2-40B4-BE49-F238E27FC236}">
                <a16:creationId xmlns:a16="http://schemas.microsoft.com/office/drawing/2014/main" id="{D1DFDDE6-3D1D-F0CD-CB71-416D37358E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002" y="2055366"/>
            <a:ext cx="4141465" cy="4141465"/>
          </a:xfrm>
          <a:prstGeom prst="rect">
            <a:avLst/>
          </a:prstGeom>
          <a:noFill/>
          <a:effectLst>
            <a:glow rad="279400">
              <a:schemeClr val="bg1">
                <a:alpha val="77000"/>
              </a:schemeClr>
            </a:glow>
          </a:effectLst>
          <a:extLst>
            <a:ext uri="{909E8E84-426E-40DD-AFC4-6F175D3DCCD1}">
              <a14:hiddenFill xmlns:a14="http://schemas.microsoft.com/office/drawing/2010/main">
                <a:solidFill>
                  <a:srgbClr val="FFFFFF"/>
                </a:solidFill>
              </a14:hiddenFill>
            </a:ext>
          </a:extLst>
        </p:spPr>
      </p:pic>
      <p:pic>
        <p:nvPicPr>
          <p:cNvPr id="2054" name="Picture 6" descr="フルーツバスケットのイラスト「カゴに盛られた果物」">
            <a:extLst>
              <a:ext uri="{FF2B5EF4-FFF2-40B4-BE49-F238E27FC236}">
                <a16:creationId xmlns:a16="http://schemas.microsoft.com/office/drawing/2014/main" id="{EB7176C4-39C5-0E93-EB77-238BF39B4D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4048" y="2708920"/>
            <a:ext cx="3119742" cy="3096344"/>
          </a:xfrm>
          <a:prstGeom prst="rect">
            <a:avLst/>
          </a:prstGeom>
          <a:noFill/>
          <a:effectLst>
            <a:glow rad="368300">
              <a:schemeClr val="bg1">
                <a:alpha val="80000"/>
              </a:schemeClr>
            </a:glow>
          </a:effectLst>
          <a:extLst>
            <a:ext uri="{909E8E84-426E-40DD-AFC4-6F175D3DCCD1}">
              <a14:hiddenFill xmlns:a14="http://schemas.microsoft.com/office/drawing/2010/main">
                <a:solidFill>
                  <a:srgbClr val="FFFFFF"/>
                </a:solidFill>
              </a14:hiddenFill>
            </a:ext>
          </a:extLst>
        </p:spPr>
      </p:pic>
      <p:sp>
        <p:nvSpPr>
          <p:cNvPr id="10" name="角丸四角形 13">
            <a:extLst>
              <a:ext uri="{FF2B5EF4-FFF2-40B4-BE49-F238E27FC236}">
                <a16:creationId xmlns:a16="http://schemas.microsoft.com/office/drawing/2014/main" id="{3334ADAD-C46B-9C30-20BA-1B9F002B3D18}"/>
              </a:ext>
            </a:extLst>
          </p:cNvPr>
          <p:cNvSpPr/>
          <p:nvPr/>
        </p:nvSpPr>
        <p:spPr bwMode="auto">
          <a:xfrm>
            <a:off x="2404510" y="606646"/>
            <a:ext cx="4147709" cy="923330"/>
          </a:xfrm>
          <a:prstGeom prst="roundRect">
            <a:avLst/>
          </a:prstGeom>
          <a:solidFill>
            <a:schemeClr val="accent3">
              <a:alpha val="69804"/>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1" name="テキスト ボックス 10">
            <a:extLst>
              <a:ext uri="{FF2B5EF4-FFF2-40B4-BE49-F238E27FC236}">
                <a16:creationId xmlns:a16="http://schemas.microsoft.com/office/drawing/2014/main" id="{910D805A-157B-DEFF-3C57-534FC26584FB}"/>
              </a:ext>
            </a:extLst>
          </p:cNvPr>
          <p:cNvSpPr txBox="1"/>
          <p:nvPr/>
        </p:nvSpPr>
        <p:spPr>
          <a:xfrm>
            <a:off x="2591780" y="663769"/>
            <a:ext cx="3960440" cy="830997"/>
          </a:xfrm>
          <a:prstGeom prst="rect">
            <a:avLst/>
          </a:prstGeom>
          <a:noFill/>
        </p:spPr>
        <p:txBody>
          <a:bodyPr wrap="square" rtlCol="0">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エデンのその</a:t>
            </a:r>
            <a:endParaRPr lang="en-US" altLang="ja-JP"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883470474"/>
      </p:ext>
    </p:extLst>
  </p:cSld>
  <p:clrMapOvr>
    <a:masterClrMapping/>
  </p:clrMapOvr>
  <p:transition spd="slow" advClick="0">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fade">
                                      <p:cBhvr>
                                        <p:cTn id="12"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ケーキ, 誕生日 が含まれている画像&#10;&#10;自動的に生成された説明">
            <a:extLst>
              <a:ext uri="{FF2B5EF4-FFF2-40B4-BE49-F238E27FC236}">
                <a16:creationId xmlns:a16="http://schemas.microsoft.com/office/drawing/2014/main" id="{55651D43-5111-7E4D-B2F0-383E804115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331" y="-60766"/>
            <a:ext cx="9614661" cy="6901863"/>
          </a:xfrm>
          <a:prstGeom prst="rect">
            <a:avLst/>
          </a:prstGeom>
        </p:spPr>
      </p:pic>
      <p:sp>
        <p:nvSpPr>
          <p:cNvPr id="14" name="角丸四角形 13">
            <a:extLst>
              <a:ext uri="{FF2B5EF4-FFF2-40B4-BE49-F238E27FC236}">
                <a16:creationId xmlns:a16="http://schemas.microsoft.com/office/drawing/2014/main" id="{350C6E62-12C8-7647-ABC7-47D86B6A3DB1}"/>
              </a:ext>
            </a:extLst>
          </p:cNvPr>
          <p:cNvSpPr/>
          <p:nvPr/>
        </p:nvSpPr>
        <p:spPr bwMode="auto">
          <a:xfrm>
            <a:off x="-2705" y="153674"/>
            <a:ext cx="4147709" cy="923330"/>
          </a:xfrm>
          <a:prstGeom prst="roundRect">
            <a:avLst/>
          </a:prstGeom>
          <a:solidFill>
            <a:schemeClr val="accent3">
              <a:alpha val="69804"/>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2" name="テキスト ボックス 11">
            <a:extLst>
              <a:ext uri="{FF2B5EF4-FFF2-40B4-BE49-F238E27FC236}">
                <a16:creationId xmlns:a16="http://schemas.microsoft.com/office/drawing/2014/main" id="{51ADDC55-2091-A449-81A7-F056DC54E83A}"/>
              </a:ext>
            </a:extLst>
          </p:cNvPr>
          <p:cNvSpPr txBox="1"/>
          <p:nvPr/>
        </p:nvSpPr>
        <p:spPr>
          <a:xfrm>
            <a:off x="184565" y="210797"/>
            <a:ext cx="3960440" cy="830997"/>
          </a:xfrm>
          <a:prstGeom prst="rect">
            <a:avLst/>
          </a:prstGeom>
          <a:noFill/>
        </p:spPr>
        <p:txBody>
          <a:bodyPr wrap="square" rtlCol="0">
            <a:spAutoFit/>
          </a:bodyPr>
          <a:lstStyle/>
          <a:p>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エデンのその</a:t>
            </a:r>
            <a:endParaRPr lang="en-US" altLang="ja-JP"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950714011"/>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ケーキ, 誕生日 が含まれている画像&#10;&#10;自動的に生成された説明">
            <a:extLst>
              <a:ext uri="{FF2B5EF4-FFF2-40B4-BE49-F238E27FC236}">
                <a16:creationId xmlns:a16="http://schemas.microsoft.com/office/drawing/2014/main" id="{55651D43-5111-7E4D-B2F0-383E804115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331" y="-60766"/>
            <a:ext cx="9614661" cy="6901863"/>
          </a:xfrm>
          <a:prstGeom prst="rect">
            <a:avLst/>
          </a:prstGeom>
        </p:spPr>
      </p:pic>
      <p:sp>
        <p:nvSpPr>
          <p:cNvPr id="9" name="正方形/長方形 8">
            <a:extLst>
              <a:ext uri="{FF2B5EF4-FFF2-40B4-BE49-F238E27FC236}">
                <a16:creationId xmlns:a16="http://schemas.microsoft.com/office/drawing/2014/main" id="{A825BEE4-E98E-BD3C-BBAA-C671CE762FD8}"/>
              </a:ext>
            </a:extLst>
          </p:cNvPr>
          <p:cNvSpPr/>
          <p:nvPr/>
        </p:nvSpPr>
        <p:spPr bwMode="auto">
          <a:xfrm>
            <a:off x="-235331" y="-43201"/>
            <a:ext cx="9614660" cy="6901201"/>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7" name="テキスト ボックス 6">
            <a:extLst>
              <a:ext uri="{FF2B5EF4-FFF2-40B4-BE49-F238E27FC236}">
                <a16:creationId xmlns:a16="http://schemas.microsoft.com/office/drawing/2014/main" id="{219E1F40-E0F5-9BE5-BE8E-9DAD80927595}"/>
              </a:ext>
            </a:extLst>
          </p:cNvPr>
          <p:cNvSpPr txBox="1"/>
          <p:nvPr/>
        </p:nvSpPr>
        <p:spPr>
          <a:xfrm>
            <a:off x="575555" y="836712"/>
            <a:ext cx="7992888" cy="4063100"/>
          </a:xfrm>
          <a:prstGeom prst="rect">
            <a:avLst/>
          </a:prstGeom>
          <a:noFill/>
        </p:spPr>
        <p:txBody>
          <a:bodyPr wrap="square">
            <a:spAutoFit/>
          </a:bodyPr>
          <a:lstStyle/>
          <a:p>
            <a:pPr marL="0" indent="0">
              <a:lnSpc>
                <a:spcPct val="150000"/>
              </a:lnSpc>
              <a:buNone/>
            </a:pPr>
            <a:r>
              <a:rPr lang="ja-JP" altLang="en-US" sz="4400" dirty="0">
                <a:effectLst>
                  <a:glow rad="127000">
                    <a:schemeClr val="bg1"/>
                  </a:glow>
                </a:effectLst>
                <a:latin typeface="UD デジタル 教科書体 NK-B" panose="02020700000000000000" pitchFamily="18" charset="-128"/>
                <a:ea typeface="UD デジタル 教科書体 NK-B" panose="02020700000000000000" pitchFamily="18" charset="-128"/>
              </a:rPr>
              <a:t>「あなたは園のどの木からでも心のままに取って食べてよろしい。しかし善悪を知る木からは取って食べてはならない」</a:t>
            </a:r>
            <a:endParaRPr lang="en-US" altLang="ja-JP" sz="4400" dirty="0">
              <a:effectLst>
                <a:glow rad="127000">
                  <a:schemeClr val="bg1"/>
                </a:glow>
              </a:effectLst>
              <a:latin typeface="UD デジタル 教科書体 NK-B" panose="02020700000000000000" pitchFamily="18" charset="-128"/>
              <a:ea typeface="UD デジタル 教科書体 NK-B" panose="02020700000000000000" pitchFamily="18" charset="-128"/>
            </a:endParaRPr>
          </a:p>
        </p:txBody>
      </p:sp>
      <p:pic>
        <p:nvPicPr>
          <p:cNvPr id="8" name="図 7">
            <a:extLst>
              <a:ext uri="{FF2B5EF4-FFF2-40B4-BE49-F238E27FC236}">
                <a16:creationId xmlns:a16="http://schemas.microsoft.com/office/drawing/2014/main" id="{783B1071-2EA1-D555-796B-B49219A108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69414" y="4813607"/>
            <a:ext cx="2410240" cy="2035942"/>
          </a:xfrm>
          <a:prstGeom prst="rect">
            <a:avLst/>
          </a:prstGeom>
          <a:effectLst/>
        </p:spPr>
      </p:pic>
      <p:sp>
        <p:nvSpPr>
          <p:cNvPr id="11" name="テキスト ボックス 10">
            <a:extLst>
              <a:ext uri="{FF2B5EF4-FFF2-40B4-BE49-F238E27FC236}">
                <a16:creationId xmlns:a16="http://schemas.microsoft.com/office/drawing/2014/main" id="{AE2D2D8D-E808-6EAF-0CA6-320936777175}"/>
              </a:ext>
            </a:extLst>
          </p:cNvPr>
          <p:cNvSpPr txBox="1"/>
          <p:nvPr/>
        </p:nvSpPr>
        <p:spPr>
          <a:xfrm>
            <a:off x="2987824" y="899428"/>
            <a:ext cx="846450" cy="369332"/>
          </a:xfrm>
          <a:prstGeom prst="rect">
            <a:avLst/>
          </a:prstGeom>
          <a:noFill/>
        </p:spPr>
        <p:txBody>
          <a:bodyPr wrap="square">
            <a:spAutoFit/>
          </a:bodyPr>
          <a:lstStyle/>
          <a:p>
            <a:pPr algn="ctr"/>
            <a:r>
              <a:rPr lang="ja-JP" altLang="en-US" sz="1800" dirty="0">
                <a:effectLst>
                  <a:glow rad="127000">
                    <a:schemeClr val="bg1"/>
                  </a:glow>
                </a:effectLst>
                <a:latin typeface="UD デジタル 教科書体 NK-R" panose="02020400000000000000" pitchFamily="18" charset="-128"/>
                <a:ea typeface="UD デジタル 教科書体 NK-R" panose="02020400000000000000" pitchFamily="18" charset="-128"/>
              </a:rPr>
              <a:t>その</a:t>
            </a:r>
            <a:endParaRPr lang="ja-JP" altLang="en-US" dirty="0">
              <a:latin typeface="UD デジタル 教科書体 NK-R" panose="02020400000000000000" pitchFamily="18" charset="-128"/>
              <a:ea typeface="UD デジタル 教科書体 NK-R" panose="02020400000000000000" pitchFamily="18" charset="-128"/>
            </a:endParaRPr>
          </a:p>
        </p:txBody>
      </p:sp>
      <p:sp>
        <p:nvSpPr>
          <p:cNvPr id="12" name="テキスト ボックス 11">
            <a:extLst>
              <a:ext uri="{FF2B5EF4-FFF2-40B4-BE49-F238E27FC236}">
                <a16:creationId xmlns:a16="http://schemas.microsoft.com/office/drawing/2014/main" id="{76D66FD7-88BE-DD2C-F008-DDB884CDE057}"/>
              </a:ext>
            </a:extLst>
          </p:cNvPr>
          <p:cNvSpPr txBox="1"/>
          <p:nvPr/>
        </p:nvSpPr>
        <p:spPr>
          <a:xfrm>
            <a:off x="5148064" y="899428"/>
            <a:ext cx="846450" cy="369332"/>
          </a:xfrm>
          <a:prstGeom prst="rect">
            <a:avLst/>
          </a:prstGeom>
          <a:noFill/>
        </p:spPr>
        <p:txBody>
          <a:bodyPr wrap="square">
            <a:spAutoFit/>
          </a:bodyPr>
          <a:lstStyle/>
          <a:p>
            <a:pPr algn="ctr"/>
            <a:r>
              <a:rPr lang="ja-JP" altLang="en-US" sz="1800" dirty="0">
                <a:effectLst>
                  <a:glow rad="127000">
                    <a:schemeClr val="bg1"/>
                  </a:glow>
                </a:effectLst>
                <a:latin typeface="UD デジタル 教科書体 NK-R" panose="02020400000000000000" pitchFamily="18" charset="-128"/>
                <a:ea typeface="UD デジタル 教科書体 NK-R" panose="02020400000000000000" pitchFamily="18" charset="-128"/>
              </a:rPr>
              <a:t>き</a:t>
            </a:r>
            <a:endParaRPr lang="ja-JP" altLang="en-US" dirty="0">
              <a:latin typeface="UD デジタル 教科書体 NK-R" panose="02020400000000000000" pitchFamily="18" charset="-128"/>
              <a:ea typeface="UD デジタル 教科書体 NK-R" panose="02020400000000000000" pitchFamily="18" charset="-128"/>
            </a:endParaRPr>
          </a:p>
        </p:txBody>
      </p:sp>
      <p:sp>
        <p:nvSpPr>
          <p:cNvPr id="15" name="テキスト ボックス 14">
            <a:extLst>
              <a:ext uri="{FF2B5EF4-FFF2-40B4-BE49-F238E27FC236}">
                <a16:creationId xmlns:a16="http://schemas.microsoft.com/office/drawing/2014/main" id="{8830EE75-A4C2-7B03-FF1C-BA17C3C17FC1}"/>
              </a:ext>
            </a:extLst>
          </p:cNvPr>
          <p:cNvSpPr txBox="1"/>
          <p:nvPr/>
        </p:nvSpPr>
        <p:spPr>
          <a:xfrm>
            <a:off x="4067944" y="1907540"/>
            <a:ext cx="846450" cy="369332"/>
          </a:xfrm>
          <a:prstGeom prst="rect">
            <a:avLst/>
          </a:prstGeom>
          <a:noFill/>
        </p:spPr>
        <p:txBody>
          <a:bodyPr wrap="square">
            <a:spAutoFit/>
          </a:bodyPr>
          <a:lstStyle/>
          <a:p>
            <a:pPr algn="ctr"/>
            <a:r>
              <a:rPr lang="ja-JP" altLang="en-US" dirty="0">
                <a:effectLst>
                  <a:glow rad="127000">
                    <a:schemeClr val="bg1"/>
                  </a:glow>
                </a:effectLst>
                <a:latin typeface="UD デジタル 教科書体 NK-R" panose="02020400000000000000" pitchFamily="18" charset="-128"/>
                <a:ea typeface="UD デジタル 教科書体 NK-R" panose="02020400000000000000" pitchFamily="18" charset="-128"/>
              </a:rPr>
              <a:t>た</a:t>
            </a:r>
            <a:endParaRPr lang="ja-JP" altLang="en-US" dirty="0">
              <a:latin typeface="UD デジタル 教科書体 NK-R" panose="02020400000000000000" pitchFamily="18" charset="-128"/>
              <a:ea typeface="UD デジタル 教科書体 NK-R" panose="02020400000000000000" pitchFamily="18" charset="-128"/>
            </a:endParaRPr>
          </a:p>
        </p:txBody>
      </p:sp>
      <p:sp>
        <p:nvSpPr>
          <p:cNvPr id="16" name="テキスト ボックス 15">
            <a:extLst>
              <a:ext uri="{FF2B5EF4-FFF2-40B4-BE49-F238E27FC236}">
                <a16:creationId xmlns:a16="http://schemas.microsoft.com/office/drawing/2014/main" id="{35822653-98DE-AA06-2A76-91E233AB6FC7}"/>
              </a:ext>
            </a:extLst>
          </p:cNvPr>
          <p:cNvSpPr txBox="1"/>
          <p:nvPr/>
        </p:nvSpPr>
        <p:spPr>
          <a:xfrm>
            <a:off x="1547664" y="2862600"/>
            <a:ext cx="1313790" cy="369332"/>
          </a:xfrm>
          <a:prstGeom prst="rect">
            <a:avLst/>
          </a:prstGeom>
          <a:noFill/>
        </p:spPr>
        <p:txBody>
          <a:bodyPr wrap="square">
            <a:spAutoFit/>
          </a:bodyPr>
          <a:lstStyle/>
          <a:p>
            <a:pPr algn="ctr"/>
            <a:r>
              <a:rPr lang="ja-JP" altLang="en-US" dirty="0">
                <a:effectLst>
                  <a:glow rad="127000">
                    <a:schemeClr val="bg1"/>
                  </a:glow>
                </a:effectLst>
                <a:latin typeface="UD デジタル 教科書体 NK-R" panose="02020400000000000000" pitchFamily="18" charset="-128"/>
                <a:ea typeface="UD デジタル 教科書体 NK-R" panose="02020400000000000000" pitchFamily="18" charset="-128"/>
              </a:rPr>
              <a:t>ぜんあく</a:t>
            </a:r>
            <a:endParaRPr lang="ja-JP" altLang="en-US" dirty="0">
              <a:latin typeface="UD デジタル 教科書体 NK-R" panose="02020400000000000000" pitchFamily="18" charset="-128"/>
              <a:ea typeface="UD デジタル 教科書体 NK-R" panose="02020400000000000000" pitchFamily="18" charset="-128"/>
            </a:endParaRPr>
          </a:p>
        </p:txBody>
      </p:sp>
      <p:sp>
        <p:nvSpPr>
          <p:cNvPr id="20" name="テキスト ボックス 19">
            <a:extLst>
              <a:ext uri="{FF2B5EF4-FFF2-40B4-BE49-F238E27FC236}">
                <a16:creationId xmlns:a16="http://schemas.microsoft.com/office/drawing/2014/main" id="{F5B8DB54-A8E1-4D6C-16ED-8F6F31DB699E}"/>
              </a:ext>
            </a:extLst>
          </p:cNvPr>
          <p:cNvSpPr txBox="1"/>
          <p:nvPr/>
        </p:nvSpPr>
        <p:spPr>
          <a:xfrm>
            <a:off x="2861454" y="2880165"/>
            <a:ext cx="1313790" cy="369332"/>
          </a:xfrm>
          <a:prstGeom prst="rect">
            <a:avLst/>
          </a:prstGeom>
          <a:noFill/>
        </p:spPr>
        <p:txBody>
          <a:bodyPr wrap="square">
            <a:spAutoFit/>
          </a:bodyPr>
          <a:lstStyle/>
          <a:p>
            <a:pPr algn="ctr"/>
            <a:r>
              <a:rPr lang="ja-JP" altLang="en-US" dirty="0">
                <a:latin typeface="UD デジタル 教科書体 NK-R" panose="02020400000000000000" pitchFamily="18" charset="-128"/>
                <a:ea typeface="UD デジタル 教科書体 NK-R" panose="02020400000000000000" pitchFamily="18" charset="-128"/>
              </a:rPr>
              <a:t>し</a:t>
            </a:r>
          </a:p>
        </p:txBody>
      </p:sp>
      <p:sp>
        <p:nvSpPr>
          <p:cNvPr id="21" name="テキスト ボックス 20">
            <a:extLst>
              <a:ext uri="{FF2B5EF4-FFF2-40B4-BE49-F238E27FC236}">
                <a16:creationId xmlns:a16="http://schemas.microsoft.com/office/drawing/2014/main" id="{B38F07F1-CE5B-3027-7F83-3A69E4405126}"/>
              </a:ext>
            </a:extLst>
          </p:cNvPr>
          <p:cNvSpPr txBox="1"/>
          <p:nvPr/>
        </p:nvSpPr>
        <p:spPr>
          <a:xfrm>
            <a:off x="6042114" y="2915652"/>
            <a:ext cx="1313790" cy="369332"/>
          </a:xfrm>
          <a:prstGeom prst="rect">
            <a:avLst/>
          </a:prstGeom>
          <a:noFill/>
        </p:spPr>
        <p:txBody>
          <a:bodyPr wrap="square">
            <a:spAutoFit/>
          </a:bodyPr>
          <a:lstStyle/>
          <a:p>
            <a:pPr algn="ctr"/>
            <a:r>
              <a:rPr lang="ja-JP" altLang="en-US" dirty="0">
                <a:latin typeface="UD デジタル 教科書体 NK-R" panose="02020400000000000000" pitchFamily="18" charset="-128"/>
                <a:ea typeface="UD デジタル 教科書体 NK-R" panose="02020400000000000000" pitchFamily="18" charset="-128"/>
              </a:rPr>
              <a:t>と</a:t>
            </a:r>
            <a:endParaRPr lang="en-US" altLang="ja-JP" dirty="0">
              <a:latin typeface="UD デジタル 教科書体 NK-R" panose="02020400000000000000" pitchFamily="18" charset="-128"/>
              <a:ea typeface="UD デジタル 教科書体 NK-R" panose="02020400000000000000" pitchFamily="18" charset="-128"/>
            </a:endParaRPr>
          </a:p>
        </p:txBody>
      </p:sp>
      <p:sp>
        <p:nvSpPr>
          <p:cNvPr id="22" name="テキスト ボックス 21">
            <a:extLst>
              <a:ext uri="{FF2B5EF4-FFF2-40B4-BE49-F238E27FC236}">
                <a16:creationId xmlns:a16="http://schemas.microsoft.com/office/drawing/2014/main" id="{1DAA681F-5AC5-664B-C425-16DC36BF3837}"/>
              </a:ext>
            </a:extLst>
          </p:cNvPr>
          <p:cNvSpPr txBox="1"/>
          <p:nvPr/>
        </p:nvSpPr>
        <p:spPr>
          <a:xfrm>
            <a:off x="7701939" y="899428"/>
            <a:ext cx="846450" cy="369332"/>
          </a:xfrm>
          <a:prstGeom prst="rect">
            <a:avLst/>
          </a:prstGeom>
          <a:noFill/>
        </p:spPr>
        <p:txBody>
          <a:bodyPr wrap="square">
            <a:spAutoFit/>
          </a:bodyPr>
          <a:lstStyle/>
          <a:p>
            <a:pPr algn="ctr"/>
            <a:r>
              <a:rPr lang="ja-JP" altLang="en-US" sz="1800" dirty="0">
                <a:effectLst>
                  <a:glow rad="127000">
                    <a:schemeClr val="bg1"/>
                  </a:glow>
                </a:effectLst>
                <a:latin typeface="UD デジタル 教科書体 NK-R" panose="02020400000000000000" pitchFamily="18" charset="-128"/>
                <a:ea typeface="UD デジタル 教科書体 NK-R" panose="02020400000000000000" pitchFamily="18" charset="-128"/>
              </a:rPr>
              <a:t>こころ</a:t>
            </a:r>
            <a:endParaRPr lang="ja-JP" altLang="en-US" dirty="0">
              <a:latin typeface="UD デジタル 教科書体 NK-R" panose="02020400000000000000" pitchFamily="18" charset="-128"/>
              <a:ea typeface="UD デジタル 教科書体 NK-R" panose="02020400000000000000" pitchFamily="18" charset="-128"/>
            </a:endParaRPr>
          </a:p>
        </p:txBody>
      </p:sp>
      <p:sp>
        <p:nvSpPr>
          <p:cNvPr id="23" name="テキスト ボックス 22">
            <a:extLst>
              <a:ext uri="{FF2B5EF4-FFF2-40B4-BE49-F238E27FC236}">
                <a16:creationId xmlns:a16="http://schemas.microsoft.com/office/drawing/2014/main" id="{E469DC5D-E43C-15D9-1FDA-6EFC4A457F4D}"/>
              </a:ext>
            </a:extLst>
          </p:cNvPr>
          <p:cNvSpPr txBox="1"/>
          <p:nvPr/>
        </p:nvSpPr>
        <p:spPr>
          <a:xfrm>
            <a:off x="2564599" y="1891508"/>
            <a:ext cx="846450" cy="369332"/>
          </a:xfrm>
          <a:prstGeom prst="rect">
            <a:avLst/>
          </a:prstGeom>
          <a:noFill/>
        </p:spPr>
        <p:txBody>
          <a:bodyPr wrap="square">
            <a:spAutoFit/>
          </a:bodyPr>
          <a:lstStyle/>
          <a:p>
            <a:pPr algn="ctr"/>
            <a:r>
              <a:rPr lang="ja-JP" altLang="en-US" sz="1800" dirty="0">
                <a:effectLst>
                  <a:glow rad="127000">
                    <a:schemeClr val="bg1"/>
                  </a:glow>
                </a:effectLst>
                <a:latin typeface="UD デジタル 教科書体 NK-R" panose="02020400000000000000" pitchFamily="18" charset="-128"/>
                <a:ea typeface="UD デジタル 教科書体 NK-R" panose="02020400000000000000" pitchFamily="18" charset="-128"/>
              </a:rPr>
              <a:t>と</a:t>
            </a:r>
            <a:endParaRPr lang="ja-JP" altLang="en-US" dirty="0">
              <a:latin typeface="UD デジタル 教科書体 NK-R" panose="02020400000000000000" pitchFamily="18" charset="-128"/>
              <a:ea typeface="UD デジタル 教科書体 NK-R" panose="02020400000000000000" pitchFamily="18" charset="-128"/>
            </a:endParaRPr>
          </a:p>
        </p:txBody>
      </p:sp>
      <p:sp>
        <p:nvSpPr>
          <p:cNvPr id="24" name="テキスト ボックス 23">
            <a:extLst>
              <a:ext uri="{FF2B5EF4-FFF2-40B4-BE49-F238E27FC236}">
                <a16:creationId xmlns:a16="http://schemas.microsoft.com/office/drawing/2014/main" id="{61C0F60D-517C-7B46-5F35-5BB6676ACF56}"/>
              </a:ext>
            </a:extLst>
          </p:cNvPr>
          <p:cNvSpPr txBox="1"/>
          <p:nvPr/>
        </p:nvSpPr>
        <p:spPr>
          <a:xfrm>
            <a:off x="3915104" y="2880165"/>
            <a:ext cx="1313790" cy="369332"/>
          </a:xfrm>
          <a:prstGeom prst="rect">
            <a:avLst/>
          </a:prstGeom>
          <a:noFill/>
        </p:spPr>
        <p:txBody>
          <a:bodyPr wrap="square">
            <a:spAutoFit/>
          </a:bodyPr>
          <a:lstStyle/>
          <a:p>
            <a:pPr algn="ctr"/>
            <a:r>
              <a:rPr lang="ja-JP" altLang="en-US" dirty="0">
                <a:latin typeface="UD デジタル 教科書体 NK-R" panose="02020400000000000000" pitchFamily="18" charset="-128"/>
                <a:ea typeface="UD デジタル 教科書体 NK-R" panose="02020400000000000000" pitchFamily="18" charset="-128"/>
              </a:rPr>
              <a:t>き</a:t>
            </a:r>
          </a:p>
        </p:txBody>
      </p:sp>
      <p:sp>
        <p:nvSpPr>
          <p:cNvPr id="25" name="テキスト ボックス 24">
            <a:extLst>
              <a:ext uri="{FF2B5EF4-FFF2-40B4-BE49-F238E27FC236}">
                <a16:creationId xmlns:a16="http://schemas.microsoft.com/office/drawing/2014/main" id="{673A5CE1-C345-2B52-563A-7ABC625EDE58}"/>
              </a:ext>
            </a:extLst>
          </p:cNvPr>
          <p:cNvSpPr txBox="1"/>
          <p:nvPr/>
        </p:nvSpPr>
        <p:spPr>
          <a:xfrm>
            <a:off x="7468269" y="2915652"/>
            <a:ext cx="1313790" cy="369332"/>
          </a:xfrm>
          <a:prstGeom prst="rect">
            <a:avLst/>
          </a:prstGeom>
          <a:noFill/>
        </p:spPr>
        <p:txBody>
          <a:bodyPr wrap="square">
            <a:spAutoFit/>
          </a:bodyPr>
          <a:lstStyle/>
          <a:p>
            <a:pPr algn="ctr"/>
            <a:r>
              <a:rPr lang="ja-JP" altLang="en-US" dirty="0">
                <a:latin typeface="UD デジタル 教科書体 NK-R" panose="02020400000000000000" pitchFamily="18" charset="-128"/>
                <a:ea typeface="UD デジタル 教科書体 NK-R" panose="02020400000000000000" pitchFamily="18" charset="-128"/>
              </a:rPr>
              <a:t>た</a:t>
            </a:r>
            <a:endParaRPr lang="en-US" altLang="ja-JP" dirty="0">
              <a:latin typeface="UD デジタル 教科書体 NK-R" panose="02020400000000000000" pitchFamily="18" charset="-128"/>
              <a:ea typeface="UD デジタル 教科書体 NK-R" panose="02020400000000000000" pitchFamily="18" charset="-128"/>
            </a:endParaRPr>
          </a:p>
        </p:txBody>
      </p:sp>
      <p:sp>
        <p:nvSpPr>
          <p:cNvPr id="26" name="テキスト ボックス 25">
            <a:extLst>
              <a:ext uri="{FF2B5EF4-FFF2-40B4-BE49-F238E27FC236}">
                <a16:creationId xmlns:a16="http://schemas.microsoft.com/office/drawing/2014/main" id="{FF4C3062-45BC-FCD0-64B8-F53B7608EEF5}"/>
              </a:ext>
            </a:extLst>
          </p:cNvPr>
          <p:cNvSpPr txBox="1"/>
          <p:nvPr/>
        </p:nvSpPr>
        <p:spPr>
          <a:xfrm>
            <a:off x="4896728" y="4242723"/>
            <a:ext cx="4812030" cy="461665"/>
          </a:xfrm>
          <a:prstGeom prst="rect">
            <a:avLst/>
          </a:prstGeom>
          <a:noFill/>
        </p:spPr>
        <p:txBody>
          <a:bodyPr wrap="square">
            <a:spAutoFit/>
          </a:bodyPr>
          <a:lstStyle/>
          <a:p>
            <a:r>
              <a:rPr lang="ja-JP" altLang="en-US" sz="2400" dirty="0">
                <a:effectLst>
                  <a:glow rad="127000">
                    <a:schemeClr val="bg1"/>
                  </a:glow>
                </a:effectLst>
                <a:latin typeface="UD デジタル 教科書体 NK-B" panose="02020700000000000000" pitchFamily="18" charset="-128"/>
                <a:ea typeface="UD デジタル 教科書体 NK-B" panose="02020700000000000000" pitchFamily="18" charset="-128"/>
              </a:rPr>
              <a:t>創世記</a:t>
            </a:r>
            <a:r>
              <a:rPr lang="en-US" altLang="ja-JP" sz="2400" dirty="0">
                <a:effectLst>
                  <a:glow rad="127000">
                    <a:schemeClr val="bg1"/>
                  </a:glow>
                </a:effectLst>
                <a:latin typeface="UD デジタル 教科書体 NK-B" panose="02020700000000000000" pitchFamily="18" charset="-128"/>
                <a:ea typeface="UD デジタル 教科書体 NK-B" panose="02020700000000000000" pitchFamily="18" charset="-128"/>
              </a:rPr>
              <a:t>2</a:t>
            </a:r>
            <a:r>
              <a:rPr lang="ja-JP" altLang="en-US" sz="2400" dirty="0">
                <a:effectLst>
                  <a:glow rad="127000">
                    <a:schemeClr val="bg1"/>
                  </a:glow>
                </a:effectLst>
                <a:latin typeface="UD デジタル 教科書体 NK-B" panose="02020700000000000000" pitchFamily="18" charset="-128"/>
                <a:ea typeface="UD デジタル 教科書体 NK-B" panose="02020700000000000000" pitchFamily="18" charset="-128"/>
              </a:rPr>
              <a:t>章</a:t>
            </a:r>
            <a:r>
              <a:rPr lang="en-US" altLang="ja-JP" sz="2400" dirty="0">
                <a:effectLst>
                  <a:glow rad="127000">
                    <a:schemeClr val="bg1"/>
                  </a:glow>
                </a:effectLst>
                <a:latin typeface="UD デジタル 教科書体 NK-B" panose="02020700000000000000" pitchFamily="18" charset="-128"/>
                <a:ea typeface="UD デジタル 教科書体 NK-B" panose="02020700000000000000" pitchFamily="18" charset="-128"/>
              </a:rPr>
              <a:t>16</a:t>
            </a:r>
            <a:r>
              <a:rPr lang="ja-JP" altLang="en-US" sz="2400" dirty="0">
                <a:effectLst>
                  <a:glow rad="127000">
                    <a:schemeClr val="bg1"/>
                  </a:glow>
                </a:effectLst>
                <a:latin typeface="UD デジタル 教科書体 NK-B" panose="02020700000000000000" pitchFamily="18" charset="-128"/>
                <a:ea typeface="UD デジタル 教科書体 NK-B" panose="02020700000000000000" pitchFamily="18" charset="-128"/>
              </a:rPr>
              <a:t>～</a:t>
            </a:r>
            <a:r>
              <a:rPr lang="en-US" altLang="ja-JP" sz="2400" dirty="0">
                <a:effectLst>
                  <a:glow rad="127000">
                    <a:schemeClr val="bg1"/>
                  </a:glow>
                </a:effectLst>
                <a:latin typeface="UD デジタル 教科書体 NK-B" panose="02020700000000000000" pitchFamily="18" charset="-128"/>
                <a:ea typeface="UD デジタル 教科書体 NK-B" panose="02020700000000000000" pitchFamily="18" charset="-128"/>
              </a:rPr>
              <a:t>17</a:t>
            </a:r>
            <a:r>
              <a:rPr lang="ja-JP" altLang="en-US" sz="2400" dirty="0">
                <a:effectLst>
                  <a:glow rad="127000">
                    <a:schemeClr val="bg1"/>
                  </a:glow>
                </a:effectLst>
                <a:latin typeface="UD デジタル 教科書体 NK-B" panose="02020700000000000000" pitchFamily="18" charset="-128"/>
                <a:ea typeface="UD デジタル 教科書体 NK-B" panose="02020700000000000000" pitchFamily="18" charset="-128"/>
              </a:rPr>
              <a:t>節</a:t>
            </a:r>
            <a:endParaRPr lang="ja-JP" altLang="en-US" sz="2400" dirty="0"/>
          </a:p>
        </p:txBody>
      </p:sp>
    </p:spTree>
    <p:extLst>
      <p:ext uri="{BB962C8B-B14F-4D97-AF65-F5344CB8AC3E}">
        <p14:creationId xmlns:p14="http://schemas.microsoft.com/office/powerpoint/2010/main" val="1754919700"/>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9DC1B64-2E3F-EC45-9F42-9F8D1A8230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00" y="0"/>
            <a:ext cx="9702799" cy="6858000"/>
          </a:xfrm>
          <a:prstGeom prst="rect">
            <a:avLst/>
          </a:prstGeom>
        </p:spPr>
      </p:pic>
      <p:sp>
        <p:nvSpPr>
          <p:cNvPr id="7" name="角丸四角形 6">
            <a:extLst>
              <a:ext uri="{FF2B5EF4-FFF2-40B4-BE49-F238E27FC236}">
                <a16:creationId xmlns:a16="http://schemas.microsoft.com/office/drawing/2014/main" id="{F283D075-67D9-3941-B442-D375698EA682}"/>
              </a:ext>
            </a:extLst>
          </p:cNvPr>
          <p:cNvSpPr/>
          <p:nvPr/>
        </p:nvSpPr>
        <p:spPr bwMode="auto">
          <a:xfrm>
            <a:off x="251520" y="4221088"/>
            <a:ext cx="3456383" cy="1296144"/>
          </a:xfrm>
          <a:prstGeom prst="roundRect">
            <a:avLst/>
          </a:prstGeom>
          <a:solidFill>
            <a:srgbClr val="FF99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8" name="テキスト ボックス 7">
            <a:extLst>
              <a:ext uri="{FF2B5EF4-FFF2-40B4-BE49-F238E27FC236}">
                <a16:creationId xmlns:a16="http://schemas.microsoft.com/office/drawing/2014/main" id="{A114E2D2-CF91-5C4D-BCB8-C9F5F5058DE8}"/>
              </a:ext>
            </a:extLst>
          </p:cNvPr>
          <p:cNvSpPr txBox="1"/>
          <p:nvPr/>
        </p:nvSpPr>
        <p:spPr>
          <a:xfrm>
            <a:off x="425085" y="4313729"/>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エバ</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9" name="角丸四角形 8">
            <a:extLst>
              <a:ext uri="{FF2B5EF4-FFF2-40B4-BE49-F238E27FC236}">
                <a16:creationId xmlns:a16="http://schemas.microsoft.com/office/drawing/2014/main" id="{B7947715-FC19-8F4D-9677-DC9303E2B222}"/>
              </a:ext>
            </a:extLst>
          </p:cNvPr>
          <p:cNvSpPr/>
          <p:nvPr/>
        </p:nvSpPr>
        <p:spPr bwMode="auto">
          <a:xfrm>
            <a:off x="5436096" y="980728"/>
            <a:ext cx="3456383" cy="1296144"/>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0" name="テキスト ボックス 9">
            <a:extLst>
              <a:ext uri="{FF2B5EF4-FFF2-40B4-BE49-F238E27FC236}">
                <a16:creationId xmlns:a16="http://schemas.microsoft.com/office/drawing/2014/main" id="{47A3AD9E-CAF7-474B-8CAE-E49AA03A5218}"/>
              </a:ext>
            </a:extLst>
          </p:cNvPr>
          <p:cNvSpPr txBox="1"/>
          <p:nvPr/>
        </p:nvSpPr>
        <p:spPr>
          <a:xfrm>
            <a:off x="5565181" y="1073369"/>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ヘビ</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026373392"/>
      </p:ext>
    </p:extLst>
  </p:cSld>
  <p:clrMapOvr>
    <a:masterClrMapping/>
  </p:clrMapOvr>
  <p:transition spd="slow" advClick="0">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9DC1B64-2E3F-EC45-9F42-9F8D1A8230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00" y="0"/>
            <a:ext cx="9702799" cy="6858000"/>
          </a:xfrm>
          <a:prstGeom prst="rect">
            <a:avLst/>
          </a:prstGeom>
        </p:spPr>
      </p:pic>
      <p:sp>
        <p:nvSpPr>
          <p:cNvPr id="9" name="角丸四角形 8">
            <a:extLst>
              <a:ext uri="{FF2B5EF4-FFF2-40B4-BE49-F238E27FC236}">
                <a16:creationId xmlns:a16="http://schemas.microsoft.com/office/drawing/2014/main" id="{B7947715-FC19-8F4D-9677-DC9303E2B222}"/>
              </a:ext>
            </a:extLst>
          </p:cNvPr>
          <p:cNvSpPr/>
          <p:nvPr/>
        </p:nvSpPr>
        <p:spPr bwMode="auto">
          <a:xfrm>
            <a:off x="5436096" y="980728"/>
            <a:ext cx="3456383" cy="1296144"/>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0" name="テキスト ボックス 9">
            <a:extLst>
              <a:ext uri="{FF2B5EF4-FFF2-40B4-BE49-F238E27FC236}">
                <a16:creationId xmlns:a16="http://schemas.microsoft.com/office/drawing/2014/main" id="{47A3AD9E-CAF7-474B-8CAE-E49AA03A5218}"/>
              </a:ext>
            </a:extLst>
          </p:cNvPr>
          <p:cNvSpPr txBox="1"/>
          <p:nvPr/>
        </p:nvSpPr>
        <p:spPr>
          <a:xfrm>
            <a:off x="5565181" y="1073369"/>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ヘビ</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2" name="正方形/長方形 1">
            <a:extLst>
              <a:ext uri="{FF2B5EF4-FFF2-40B4-BE49-F238E27FC236}">
                <a16:creationId xmlns:a16="http://schemas.microsoft.com/office/drawing/2014/main" id="{9E47FB9C-ACFC-F260-067C-A6907F239C4D}"/>
              </a:ext>
            </a:extLst>
          </p:cNvPr>
          <p:cNvSpPr/>
          <p:nvPr/>
        </p:nvSpPr>
        <p:spPr bwMode="auto">
          <a:xfrm>
            <a:off x="-279400" y="3573016"/>
            <a:ext cx="9702798" cy="3284984"/>
          </a:xfrm>
          <a:prstGeom prst="rect">
            <a:avLst/>
          </a:prstGeom>
          <a:solidFill>
            <a:srgbClr val="60606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C4F1F87F-5B72-0835-D7CD-F478312CAA49}"/>
              </a:ext>
            </a:extLst>
          </p:cNvPr>
          <p:cNvSpPr txBox="1"/>
          <p:nvPr/>
        </p:nvSpPr>
        <p:spPr>
          <a:xfrm>
            <a:off x="323528" y="4133269"/>
            <a:ext cx="8208912" cy="1855508"/>
          </a:xfrm>
          <a:prstGeom prst="rect">
            <a:avLst/>
          </a:prstGeom>
          <a:noFill/>
        </p:spPr>
        <p:txBody>
          <a:bodyPr wrap="square" rtlCol="0">
            <a:spAutoFit/>
          </a:bodyPr>
          <a:lstStyle/>
          <a:p>
            <a:pPr>
              <a:lnSpc>
                <a:spcPct val="150000"/>
              </a:lnSpc>
            </a:pPr>
            <a:r>
              <a:rPr lang="ja-JP" altLang="en-US" sz="4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園にあるどの木からも、とって食べるなと、本当に神が言われたのですか。</a:t>
            </a:r>
            <a:endParaRPr kumimoji="1" lang="ja-JP" altLang="en-US" sz="40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8FACB2B0-DA17-211B-F897-202C6427C87B}"/>
              </a:ext>
            </a:extLst>
          </p:cNvPr>
          <p:cNvSpPr txBox="1"/>
          <p:nvPr/>
        </p:nvSpPr>
        <p:spPr>
          <a:xfrm>
            <a:off x="251520" y="4077072"/>
            <a:ext cx="846450" cy="338554"/>
          </a:xfrm>
          <a:prstGeom prst="rect">
            <a:avLst/>
          </a:prstGeom>
          <a:noFill/>
        </p:spPr>
        <p:txBody>
          <a:bodyPr wrap="square">
            <a:spAutoFit/>
          </a:bodyPr>
          <a:lstStyle/>
          <a:p>
            <a:pPr algn="ctr"/>
            <a:r>
              <a:rPr lang="ja-JP" altLang="en-US" sz="16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その</a:t>
            </a:r>
          </a:p>
        </p:txBody>
      </p:sp>
      <p:sp>
        <p:nvSpPr>
          <p:cNvPr id="8" name="テキスト ボックス 7">
            <a:extLst>
              <a:ext uri="{FF2B5EF4-FFF2-40B4-BE49-F238E27FC236}">
                <a16:creationId xmlns:a16="http://schemas.microsoft.com/office/drawing/2014/main" id="{88CEB1BC-A1DE-14DC-D532-FD3785982F59}"/>
              </a:ext>
            </a:extLst>
          </p:cNvPr>
          <p:cNvSpPr txBox="1"/>
          <p:nvPr/>
        </p:nvSpPr>
        <p:spPr>
          <a:xfrm>
            <a:off x="3059832" y="4077072"/>
            <a:ext cx="846450" cy="338554"/>
          </a:xfrm>
          <a:prstGeom prst="rect">
            <a:avLst/>
          </a:prstGeom>
          <a:noFill/>
        </p:spPr>
        <p:txBody>
          <a:bodyPr wrap="square">
            <a:spAutoFit/>
          </a:bodyPr>
          <a:lstStyle/>
          <a:p>
            <a:pPr algn="ctr"/>
            <a:r>
              <a:rPr lang="ja-JP" altLang="en-US" sz="16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き</a:t>
            </a:r>
          </a:p>
        </p:txBody>
      </p:sp>
      <p:sp>
        <p:nvSpPr>
          <p:cNvPr id="11" name="テキスト ボックス 10">
            <a:extLst>
              <a:ext uri="{FF2B5EF4-FFF2-40B4-BE49-F238E27FC236}">
                <a16:creationId xmlns:a16="http://schemas.microsoft.com/office/drawing/2014/main" id="{00196BEC-EBF8-6B08-B97A-F7864BA68D16}"/>
              </a:ext>
            </a:extLst>
          </p:cNvPr>
          <p:cNvSpPr txBox="1"/>
          <p:nvPr/>
        </p:nvSpPr>
        <p:spPr>
          <a:xfrm>
            <a:off x="6444208" y="4077072"/>
            <a:ext cx="846450" cy="338554"/>
          </a:xfrm>
          <a:prstGeom prst="rect">
            <a:avLst/>
          </a:prstGeom>
          <a:noFill/>
        </p:spPr>
        <p:txBody>
          <a:bodyPr wrap="square">
            <a:spAutoFit/>
          </a:bodyPr>
          <a:lstStyle/>
          <a:p>
            <a:pPr algn="ctr"/>
            <a:r>
              <a:rPr lang="ja-JP" altLang="en-US" sz="16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た</a:t>
            </a:r>
          </a:p>
        </p:txBody>
      </p:sp>
      <p:sp>
        <p:nvSpPr>
          <p:cNvPr id="12" name="テキスト ボックス 11">
            <a:extLst>
              <a:ext uri="{FF2B5EF4-FFF2-40B4-BE49-F238E27FC236}">
                <a16:creationId xmlns:a16="http://schemas.microsoft.com/office/drawing/2014/main" id="{C8B7F634-6E14-EDAB-489D-43EA36584A63}"/>
              </a:ext>
            </a:extLst>
          </p:cNvPr>
          <p:cNvSpPr txBox="1"/>
          <p:nvPr/>
        </p:nvSpPr>
        <p:spPr>
          <a:xfrm>
            <a:off x="1547664" y="5046231"/>
            <a:ext cx="1080120" cy="338554"/>
          </a:xfrm>
          <a:prstGeom prst="rect">
            <a:avLst/>
          </a:prstGeom>
          <a:noFill/>
        </p:spPr>
        <p:txBody>
          <a:bodyPr wrap="square">
            <a:spAutoFit/>
          </a:bodyPr>
          <a:lstStyle/>
          <a:p>
            <a:pPr algn="ctr"/>
            <a:r>
              <a:rPr lang="ja-JP" altLang="en-US" sz="16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ほんとう</a:t>
            </a:r>
          </a:p>
        </p:txBody>
      </p:sp>
      <p:sp>
        <p:nvSpPr>
          <p:cNvPr id="13" name="テキスト ボックス 12">
            <a:extLst>
              <a:ext uri="{FF2B5EF4-FFF2-40B4-BE49-F238E27FC236}">
                <a16:creationId xmlns:a16="http://schemas.microsoft.com/office/drawing/2014/main" id="{2EC80C04-D27B-E28D-3646-4BDC92ABB111}"/>
              </a:ext>
            </a:extLst>
          </p:cNvPr>
          <p:cNvSpPr txBox="1"/>
          <p:nvPr/>
        </p:nvSpPr>
        <p:spPr>
          <a:xfrm>
            <a:off x="3819932" y="5046231"/>
            <a:ext cx="1080120" cy="338554"/>
          </a:xfrm>
          <a:prstGeom prst="rect">
            <a:avLst/>
          </a:prstGeom>
          <a:noFill/>
        </p:spPr>
        <p:txBody>
          <a:bodyPr wrap="square">
            <a:spAutoFit/>
          </a:bodyPr>
          <a:lstStyle/>
          <a:p>
            <a:pPr algn="ctr"/>
            <a:r>
              <a:rPr lang="ja-JP" altLang="en-US" sz="16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い</a:t>
            </a:r>
          </a:p>
        </p:txBody>
      </p:sp>
      <p:sp>
        <p:nvSpPr>
          <p:cNvPr id="14" name="テキスト ボックス 13">
            <a:extLst>
              <a:ext uri="{FF2B5EF4-FFF2-40B4-BE49-F238E27FC236}">
                <a16:creationId xmlns:a16="http://schemas.microsoft.com/office/drawing/2014/main" id="{738E5979-2BA3-1252-72B5-23D3CE8B5733}"/>
              </a:ext>
            </a:extLst>
          </p:cNvPr>
          <p:cNvSpPr txBox="1"/>
          <p:nvPr/>
        </p:nvSpPr>
        <p:spPr>
          <a:xfrm>
            <a:off x="2794082" y="5046231"/>
            <a:ext cx="1080120" cy="338554"/>
          </a:xfrm>
          <a:prstGeom prst="rect">
            <a:avLst/>
          </a:prstGeom>
          <a:noFill/>
        </p:spPr>
        <p:txBody>
          <a:bodyPr wrap="square">
            <a:spAutoFit/>
          </a:bodyPr>
          <a:lstStyle/>
          <a:p>
            <a:pPr algn="ctr"/>
            <a:r>
              <a:rPr lang="ja-JP" altLang="en-US" sz="16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かみ</a:t>
            </a:r>
          </a:p>
        </p:txBody>
      </p:sp>
      <p:sp>
        <p:nvSpPr>
          <p:cNvPr id="15" name="テキスト ボックス 14">
            <a:extLst>
              <a:ext uri="{FF2B5EF4-FFF2-40B4-BE49-F238E27FC236}">
                <a16:creationId xmlns:a16="http://schemas.microsoft.com/office/drawing/2014/main" id="{E283E357-2885-4820-AB5F-DED1782F9DFF}"/>
              </a:ext>
            </a:extLst>
          </p:cNvPr>
          <p:cNvSpPr txBox="1"/>
          <p:nvPr/>
        </p:nvSpPr>
        <p:spPr>
          <a:xfrm>
            <a:off x="6048163" y="5988777"/>
            <a:ext cx="2232247" cy="461665"/>
          </a:xfrm>
          <a:prstGeom prst="rect">
            <a:avLst/>
          </a:prstGeom>
          <a:noFill/>
        </p:spPr>
        <p:txBody>
          <a:bodyPr wrap="square">
            <a:spAutoFit/>
          </a:bodyPr>
          <a:lstStyle/>
          <a:p>
            <a:pPr algn="ct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創世記３章</a:t>
            </a:r>
            <a:r>
              <a:rPr lang="en-US" altLang="ja-JP"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1</a:t>
            </a: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節</a:t>
            </a:r>
          </a:p>
        </p:txBody>
      </p:sp>
    </p:spTree>
    <p:extLst>
      <p:ext uri="{BB962C8B-B14F-4D97-AF65-F5344CB8AC3E}">
        <p14:creationId xmlns:p14="http://schemas.microsoft.com/office/powerpoint/2010/main" val="156478873"/>
      </p:ext>
    </p:extLst>
  </p:cSld>
  <p:clrMapOvr>
    <a:masterClrMapping/>
  </p:clrMapOvr>
  <p:transition spd="slow" advClick="0">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9DC1B64-2E3F-EC45-9F42-9F8D1A8230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00" y="0"/>
            <a:ext cx="9702799" cy="6858000"/>
          </a:xfrm>
          <a:prstGeom prst="rect">
            <a:avLst/>
          </a:prstGeom>
        </p:spPr>
      </p:pic>
      <p:sp>
        <p:nvSpPr>
          <p:cNvPr id="2" name="正方形/長方形 1">
            <a:extLst>
              <a:ext uri="{FF2B5EF4-FFF2-40B4-BE49-F238E27FC236}">
                <a16:creationId xmlns:a16="http://schemas.microsoft.com/office/drawing/2014/main" id="{9E47FB9C-ACFC-F260-067C-A6907F239C4D}"/>
              </a:ext>
            </a:extLst>
          </p:cNvPr>
          <p:cNvSpPr/>
          <p:nvPr/>
        </p:nvSpPr>
        <p:spPr bwMode="auto">
          <a:xfrm>
            <a:off x="4139952" y="0"/>
            <a:ext cx="5283446" cy="6858000"/>
          </a:xfrm>
          <a:prstGeom prst="rect">
            <a:avLst/>
          </a:prstGeom>
          <a:solidFill>
            <a:srgbClr val="60606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C4F1F87F-5B72-0835-D7CD-F478312CAA49}"/>
              </a:ext>
            </a:extLst>
          </p:cNvPr>
          <p:cNvSpPr txBox="1"/>
          <p:nvPr/>
        </p:nvSpPr>
        <p:spPr>
          <a:xfrm>
            <a:off x="4657439" y="763908"/>
            <a:ext cx="4248472" cy="4970720"/>
          </a:xfrm>
          <a:prstGeom prst="rect">
            <a:avLst/>
          </a:prstGeom>
          <a:noFill/>
        </p:spPr>
        <p:txBody>
          <a:bodyPr wrap="square" rtlCol="0">
            <a:spAutoFit/>
          </a:bodyPr>
          <a:lstStyle/>
          <a:p>
            <a:pPr>
              <a:lnSpc>
                <a:spcPct val="150000"/>
              </a:lnSpc>
            </a:pPr>
            <a:r>
              <a:rPr kumimoji="1" lang="ja-JP" altLang="en-US" sz="36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園の中央にある木の実については、これを取って食べるな、これに触れるな、死んではいけないからと、神は言われました。</a:t>
            </a:r>
          </a:p>
        </p:txBody>
      </p:sp>
      <p:sp>
        <p:nvSpPr>
          <p:cNvPr id="11" name="角丸四角形 6">
            <a:extLst>
              <a:ext uri="{FF2B5EF4-FFF2-40B4-BE49-F238E27FC236}">
                <a16:creationId xmlns:a16="http://schemas.microsoft.com/office/drawing/2014/main" id="{84A96C6B-38F4-2EA2-3D26-F79D587823BB}"/>
              </a:ext>
            </a:extLst>
          </p:cNvPr>
          <p:cNvSpPr/>
          <p:nvPr/>
        </p:nvSpPr>
        <p:spPr bwMode="auto">
          <a:xfrm>
            <a:off x="293977" y="4438484"/>
            <a:ext cx="3456383" cy="1296144"/>
          </a:xfrm>
          <a:prstGeom prst="roundRect">
            <a:avLst/>
          </a:prstGeom>
          <a:solidFill>
            <a:srgbClr val="FF99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2" name="テキスト ボックス 11">
            <a:extLst>
              <a:ext uri="{FF2B5EF4-FFF2-40B4-BE49-F238E27FC236}">
                <a16:creationId xmlns:a16="http://schemas.microsoft.com/office/drawing/2014/main" id="{2B0F381A-4202-AA67-80EA-5FA6675704FE}"/>
              </a:ext>
            </a:extLst>
          </p:cNvPr>
          <p:cNvSpPr txBox="1"/>
          <p:nvPr/>
        </p:nvSpPr>
        <p:spPr>
          <a:xfrm>
            <a:off x="467542" y="4531125"/>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エバ</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0A35B810-D8B5-C7CF-F472-AFC697E1CD9C}"/>
              </a:ext>
            </a:extLst>
          </p:cNvPr>
          <p:cNvSpPr txBox="1"/>
          <p:nvPr/>
        </p:nvSpPr>
        <p:spPr>
          <a:xfrm>
            <a:off x="4517638" y="764704"/>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その</a:t>
            </a:r>
          </a:p>
        </p:txBody>
      </p:sp>
      <p:sp>
        <p:nvSpPr>
          <p:cNvPr id="8" name="テキスト ボックス 7">
            <a:extLst>
              <a:ext uri="{FF2B5EF4-FFF2-40B4-BE49-F238E27FC236}">
                <a16:creationId xmlns:a16="http://schemas.microsoft.com/office/drawing/2014/main" id="{604F2DD6-8EE5-81CA-E9AB-64640947CC1D}"/>
              </a:ext>
            </a:extLst>
          </p:cNvPr>
          <p:cNvSpPr txBox="1"/>
          <p:nvPr/>
        </p:nvSpPr>
        <p:spPr>
          <a:xfrm>
            <a:off x="5490458" y="764704"/>
            <a:ext cx="1169774"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ちゅうおう</a:t>
            </a:r>
          </a:p>
        </p:txBody>
      </p:sp>
      <p:sp>
        <p:nvSpPr>
          <p:cNvPr id="9" name="テキスト ボックス 8">
            <a:extLst>
              <a:ext uri="{FF2B5EF4-FFF2-40B4-BE49-F238E27FC236}">
                <a16:creationId xmlns:a16="http://schemas.microsoft.com/office/drawing/2014/main" id="{AC88A1D2-856B-93F8-2548-C43F1348A3F1}"/>
              </a:ext>
            </a:extLst>
          </p:cNvPr>
          <p:cNvSpPr txBox="1"/>
          <p:nvPr/>
        </p:nvSpPr>
        <p:spPr>
          <a:xfrm>
            <a:off x="7426489" y="764704"/>
            <a:ext cx="1169774"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き</a:t>
            </a:r>
          </a:p>
        </p:txBody>
      </p:sp>
      <p:sp>
        <p:nvSpPr>
          <p:cNvPr id="10" name="テキスト ボックス 9">
            <a:extLst>
              <a:ext uri="{FF2B5EF4-FFF2-40B4-BE49-F238E27FC236}">
                <a16:creationId xmlns:a16="http://schemas.microsoft.com/office/drawing/2014/main" id="{E9FB7178-2563-2A07-25DF-C46F423BA787}"/>
              </a:ext>
            </a:extLst>
          </p:cNvPr>
          <p:cNvSpPr txBox="1"/>
          <p:nvPr/>
        </p:nvSpPr>
        <p:spPr>
          <a:xfrm>
            <a:off x="4410338" y="1576889"/>
            <a:ext cx="1169774"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み</a:t>
            </a:r>
          </a:p>
        </p:txBody>
      </p:sp>
      <p:sp>
        <p:nvSpPr>
          <p:cNvPr id="13" name="テキスト ボックス 12">
            <a:extLst>
              <a:ext uri="{FF2B5EF4-FFF2-40B4-BE49-F238E27FC236}">
                <a16:creationId xmlns:a16="http://schemas.microsoft.com/office/drawing/2014/main" id="{0C8D34E1-AE0D-BEF2-B810-1969378AE812}"/>
              </a:ext>
            </a:extLst>
          </p:cNvPr>
          <p:cNvSpPr txBox="1"/>
          <p:nvPr/>
        </p:nvSpPr>
        <p:spPr>
          <a:xfrm>
            <a:off x="4799930" y="2430999"/>
            <a:ext cx="1169774"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と</a:t>
            </a:r>
          </a:p>
        </p:txBody>
      </p:sp>
      <p:sp>
        <p:nvSpPr>
          <p:cNvPr id="14" name="テキスト ボックス 13">
            <a:extLst>
              <a:ext uri="{FF2B5EF4-FFF2-40B4-BE49-F238E27FC236}">
                <a16:creationId xmlns:a16="http://schemas.microsoft.com/office/drawing/2014/main" id="{1DBFBDD1-C464-0721-9D42-0AD80E8A605E}"/>
              </a:ext>
            </a:extLst>
          </p:cNvPr>
          <p:cNvSpPr txBox="1"/>
          <p:nvPr/>
        </p:nvSpPr>
        <p:spPr>
          <a:xfrm>
            <a:off x="5988038" y="2430999"/>
            <a:ext cx="1169774"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た</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5" name="テキスト ボックス 14">
            <a:extLst>
              <a:ext uri="{FF2B5EF4-FFF2-40B4-BE49-F238E27FC236}">
                <a16:creationId xmlns:a16="http://schemas.microsoft.com/office/drawing/2014/main" id="{AC6CD9B4-EC0B-C66A-D90D-1CD83CC24036}"/>
              </a:ext>
            </a:extLst>
          </p:cNvPr>
          <p:cNvSpPr txBox="1"/>
          <p:nvPr/>
        </p:nvSpPr>
        <p:spPr>
          <a:xfrm>
            <a:off x="5220072" y="3194907"/>
            <a:ext cx="1169774"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ふ</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6" name="テキスト ボックス 15">
            <a:extLst>
              <a:ext uri="{FF2B5EF4-FFF2-40B4-BE49-F238E27FC236}">
                <a16:creationId xmlns:a16="http://schemas.microsoft.com/office/drawing/2014/main" id="{991C5E09-C90A-E3A3-469B-FCE012C43E94}"/>
              </a:ext>
            </a:extLst>
          </p:cNvPr>
          <p:cNvSpPr txBox="1"/>
          <p:nvPr/>
        </p:nvSpPr>
        <p:spPr>
          <a:xfrm>
            <a:off x="7236296" y="3194907"/>
            <a:ext cx="1169774"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し</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7" name="テキスト ボックス 16">
            <a:extLst>
              <a:ext uri="{FF2B5EF4-FFF2-40B4-BE49-F238E27FC236}">
                <a16:creationId xmlns:a16="http://schemas.microsoft.com/office/drawing/2014/main" id="{CE245189-936C-9B72-C942-997DB46D9AEA}"/>
              </a:ext>
            </a:extLst>
          </p:cNvPr>
          <p:cNvSpPr txBox="1"/>
          <p:nvPr/>
        </p:nvSpPr>
        <p:spPr>
          <a:xfrm>
            <a:off x="4536005" y="4885067"/>
            <a:ext cx="848812"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かみ</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8" name="テキスト ボックス 17">
            <a:extLst>
              <a:ext uri="{FF2B5EF4-FFF2-40B4-BE49-F238E27FC236}">
                <a16:creationId xmlns:a16="http://schemas.microsoft.com/office/drawing/2014/main" id="{5C67B996-ED46-F291-EA82-9841DB03D77E}"/>
              </a:ext>
            </a:extLst>
          </p:cNvPr>
          <p:cNvSpPr txBox="1"/>
          <p:nvPr/>
        </p:nvSpPr>
        <p:spPr>
          <a:xfrm>
            <a:off x="5434607" y="4885067"/>
            <a:ext cx="848812"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い</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9" name="テキスト ボックス 18">
            <a:extLst>
              <a:ext uri="{FF2B5EF4-FFF2-40B4-BE49-F238E27FC236}">
                <a16:creationId xmlns:a16="http://schemas.microsoft.com/office/drawing/2014/main" id="{9B1F287E-AFD6-952F-C3D5-3369FAC965B8}"/>
              </a:ext>
            </a:extLst>
          </p:cNvPr>
          <p:cNvSpPr txBox="1"/>
          <p:nvPr/>
        </p:nvSpPr>
        <p:spPr>
          <a:xfrm>
            <a:off x="6673664" y="5834648"/>
            <a:ext cx="2232247" cy="461665"/>
          </a:xfrm>
          <a:prstGeom prst="rect">
            <a:avLst/>
          </a:prstGeom>
          <a:noFill/>
        </p:spPr>
        <p:txBody>
          <a:bodyPr wrap="square">
            <a:spAutoFit/>
          </a:bodyPr>
          <a:lstStyle/>
          <a:p>
            <a:pPr algn="ct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創世記</a:t>
            </a:r>
            <a:r>
              <a:rPr lang="en-US" altLang="ja-JP"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3</a:t>
            </a: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章</a:t>
            </a:r>
            <a:r>
              <a:rPr lang="en-US" altLang="ja-JP"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3</a:t>
            </a: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節</a:t>
            </a:r>
          </a:p>
        </p:txBody>
      </p:sp>
    </p:spTree>
    <p:extLst>
      <p:ext uri="{BB962C8B-B14F-4D97-AF65-F5344CB8AC3E}">
        <p14:creationId xmlns:p14="http://schemas.microsoft.com/office/powerpoint/2010/main" val="679789683"/>
      </p:ext>
    </p:extLst>
  </p:cSld>
  <p:clrMapOvr>
    <a:masterClrMapping/>
  </p:clrMapOvr>
  <p:transition spd="slow" advClick="0">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9DC1B64-2E3F-EC45-9F42-9F8D1A8230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00" y="0"/>
            <a:ext cx="9702799" cy="6858000"/>
          </a:xfrm>
          <a:prstGeom prst="rect">
            <a:avLst/>
          </a:prstGeom>
        </p:spPr>
      </p:pic>
      <p:sp>
        <p:nvSpPr>
          <p:cNvPr id="9" name="角丸四角形 8">
            <a:extLst>
              <a:ext uri="{FF2B5EF4-FFF2-40B4-BE49-F238E27FC236}">
                <a16:creationId xmlns:a16="http://schemas.microsoft.com/office/drawing/2014/main" id="{B7947715-FC19-8F4D-9677-DC9303E2B222}"/>
              </a:ext>
            </a:extLst>
          </p:cNvPr>
          <p:cNvSpPr/>
          <p:nvPr/>
        </p:nvSpPr>
        <p:spPr bwMode="auto">
          <a:xfrm>
            <a:off x="5436096" y="980728"/>
            <a:ext cx="3456383" cy="1296144"/>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0" name="テキスト ボックス 9">
            <a:extLst>
              <a:ext uri="{FF2B5EF4-FFF2-40B4-BE49-F238E27FC236}">
                <a16:creationId xmlns:a16="http://schemas.microsoft.com/office/drawing/2014/main" id="{47A3AD9E-CAF7-474B-8CAE-E49AA03A5218}"/>
              </a:ext>
            </a:extLst>
          </p:cNvPr>
          <p:cNvSpPr txBox="1"/>
          <p:nvPr/>
        </p:nvSpPr>
        <p:spPr>
          <a:xfrm>
            <a:off x="5565181" y="1073369"/>
            <a:ext cx="3198214"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ヘビ</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2" name="正方形/長方形 1">
            <a:extLst>
              <a:ext uri="{FF2B5EF4-FFF2-40B4-BE49-F238E27FC236}">
                <a16:creationId xmlns:a16="http://schemas.microsoft.com/office/drawing/2014/main" id="{9E47FB9C-ACFC-F260-067C-A6907F239C4D}"/>
              </a:ext>
            </a:extLst>
          </p:cNvPr>
          <p:cNvSpPr/>
          <p:nvPr/>
        </p:nvSpPr>
        <p:spPr bwMode="auto">
          <a:xfrm>
            <a:off x="-279400" y="3573016"/>
            <a:ext cx="9702798" cy="3284984"/>
          </a:xfrm>
          <a:prstGeom prst="rect">
            <a:avLst/>
          </a:prstGeom>
          <a:solidFill>
            <a:srgbClr val="60606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C4F1F87F-5B72-0835-D7CD-F478312CAA49}"/>
              </a:ext>
            </a:extLst>
          </p:cNvPr>
          <p:cNvSpPr txBox="1"/>
          <p:nvPr/>
        </p:nvSpPr>
        <p:spPr>
          <a:xfrm>
            <a:off x="30854" y="3715896"/>
            <a:ext cx="9113146" cy="2925673"/>
          </a:xfrm>
          <a:prstGeom prst="rect">
            <a:avLst/>
          </a:prstGeom>
          <a:noFill/>
        </p:spPr>
        <p:txBody>
          <a:bodyPr wrap="square" rtlCol="0">
            <a:spAutoFit/>
          </a:bodyPr>
          <a:lstStyle/>
          <a:p>
            <a:pPr>
              <a:lnSpc>
                <a:spcPct val="130000"/>
              </a:lnSpc>
            </a:pPr>
            <a:r>
              <a:rPr lang="ja-JP" altLang="en-US" sz="36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rPr>
              <a:t>あなたがたは決して死ぬことはないでしょう。それを食べると、あなたがたの目が開け、神のように善悪を知るものとなることを神は知っておられるのです。</a:t>
            </a:r>
            <a:endParaRPr kumimoji="1" lang="ja-JP" altLang="en-US" sz="3600" dirty="0">
              <a:solidFill>
                <a:schemeClr val="bg1"/>
              </a:solidFill>
              <a:effectLst>
                <a:glow rad="127000">
                  <a:schemeClr val="tx1"/>
                </a:glow>
              </a:effectLst>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96F746C3-87B8-13F4-328E-4F6FCFAD0783}"/>
              </a:ext>
            </a:extLst>
          </p:cNvPr>
          <p:cNvSpPr txBox="1"/>
          <p:nvPr/>
        </p:nvSpPr>
        <p:spPr>
          <a:xfrm>
            <a:off x="2483768" y="362527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けっ</a:t>
            </a:r>
          </a:p>
        </p:txBody>
      </p:sp>
      <p:sp>
        <p:nvSpPr>
          <p:cNvPr id="8" name="テキスト ボックス 7">
            <a:extLst>
              <a:ext uri="{FF2B5EF4-FFF2-40B4-BE49-F238E27FC236}">
                <a16:creationId xmlns:a16="http://schemas.microsoft.com/office/drawing/2014/main" id="{EE1B5E68-FE5E-82AA-D2F6-19C61B2A0D78}"/>
              </a:ext>
            </a:extLst>
          </p:cNvPr>
          <p:cNvSpPr txBox="1"/>
          <p:nvPr/>
        </p:nvSpPr>
        <p:spPr>
          <a:xfrm>
            <a:off x="3740977" y="362527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し</a:t>
            </a:r>
          </a:p>
        </p:txBody>
      </p:sp>
      <p:sp>
        <p:nvSpPr>
          <p:cNvPr id="11" name="テキスト ボックス 10">
            <a:extLst>
              <a:ext uri="{FF2B5EF4-FFF2-40B4-BE49-F238E27FC236}">
                <a16:creationId xmlns:a16="http://schemas.microsoft.com/office/drawing/2014/main" id="{A17272B4-CF5C-E20E-9CE2-A0C3879C8613}"/>
              </a:ext>
            </a:extLst>
          </p:cNvPr>
          <p:cNvSpPr txBox="1"/>
          <p:nvPr/>
        </p:nvSpPr>
        <p:spPr>
          <a:xfrm>
            <a:off x="755576" y="434535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た</a:t>
            </a:r>
          </a:p>
        </p:txBody>
      </p:sp>
      <p:sp>
        <p:nvSpPr>
          <p:cNvPr id="12" name="テキスト ボックス 11">
            <a:extLst>
              <a:ext uri="{FF2B5EF4-FFF2-40B4-BE49-F238E27FC236}">
                <a16:creationId xmlns:a16="http://schemas.microsoft.com/office/drawing/2014/main" id="{31F092DC-360D-FE42-4756-9A3B199F1C67}"/>
              </a:ext>
            </a:extLst>
          </p:cNvPr>
          <p:cNvSpPr txBox="1"/>
          <p:nvPr/>
        </p:nvSpPr>
        <p:spPr>
          <a:xfrm>
            <a:off x="5292080" y="434535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め</a:t>
            </a:r>
          </a:p>
        </p:txBody>
      </p:sp>
      <p:sp>
        <p:nvSpPr>
          <p:cNvPr id="13" name="テキスト ボックス 12">
            <a:extLst>
              <a:ext uri="{FF2B5EF4-FFF2-40B4-BE49-F238E27FC236}">
                <a16:creationId xmlns:a16="http://schemas.microsoft.com/office/drawing/2014/main" id="{ADB643CC-9B67-8DDC-020B-1BD9F2FF9B04}"/>
              </a:ext>
            </a:extLst>
          </p:cNvPr>
          <p:cNvSpPr txBox="1"/>
          <p:nvPr/>
        </p:nvSpPr>
        <p:spPr>
          <a:xfrm>
            <a:off x="6138530" y="434535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ひら</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4" name="テキスト ボックス 13">
            <a:extLst>
              <a:ext uri="{FF2B5EF4-FFF2-40B4-BE49-F238E27FC236}">
                <a16:creationId xmlns:a16="http://schemas.microsoft.com/office/drawing/2014/main" id="{9E2EDA6C-AE8E-5DD6-88CF-067C4923912D}"/>
              </a:ext>
            </a:extLst>
          </p:cNvPr>
          <p:cNvSpPr txBox="1"/>
          <p:nvPr/>
        </p:nvSpPr>
        <p:spPr>
          <a:xfrm>
            <a:off x="7295234" y="434535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かみ</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5" name="テキスト ボックス 14">
            <a:extLst>
              <a:ext uri="{FF2B5EF4-FFF2-40B4-BE49-F238E27FC236}">
                <a16:creationId xmlns:a16="http://schemas.microsoft.com/office/drawing/2014/main" id="{89FFC846-F7D5-F380-7B14-58655C8413F8}"/>
              </a:ext>
            </a:extLst>
          </p:cNvPr>
          <p:cNvSpPr txBox="1"/>
          <p:nvPr/>
        </p:nvSpPr>
        <p:spPr>
          <a:xfrm>
            <a:off x="899592" y="506161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ぜんあく</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6" name="テキスト ボックス 15">
            <a:extLst>
              <a:ext uri="{FF2B5EF4-FFF2-40B4-BE49-F238E27FC236}">
                <a16:creationId xmlns:a16="http://schemas.microsoft.com/office/drawing/2014/main" id="{B3D67C30-8400-D15D-B018-1F2CED0B10CD}"/>
              </a:ext>
            </a:extLst>
          </p:cNvPr>
          <p:cNvSpPr txBox="1"/>
          <p:nvPr/>
        </p:nvSpPr>
        <p:spPr>
          <a:xfrm>
            <a:off x="2060543" y="506161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し</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7" name="テキスト ボックス 16">
            <a:extLst>
              <a:ext uri="{FF2B5EF4-FFF2-40B4-BE49-F238E27FC236}">
                <a16:creationId xmlns:a16="http://schemas.microsoft.com/office/drawing/2014/main" id="{5010DFCE-529E-586A-6CDB-D53F268ECFED}"/>
              </a:ext>
            </a:extLst>
          </p:cNvPr>
          <p:cNvSpPr txBox="1"/>
          <p:nvPr/>
        </p:nvSpPr>
        <p:spPr>
          <a:xfrm>
            <a:off x="6012160" y="506161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かみ</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8" name="テキスト ボックス 17">
            <a:extLst>
              <a:ext uri="{FF2B5EF4-FFF2-40B4-BE49-F238E27FC236}">
                <a16:creationId xmlns:a16="http://schemas.microsoft.com/office/drawing/2014/main" id="{EA7C99D1-933D-8106-8E3E-65346084F689}"/>
              </a:ext>
            </a:extLst>
          </p:cNvPr>
          <p:cNvSpPr txBox="1"/>
          <p:nvPr/>
        </p:nvSpPr>
        <p:spPr>
          <a:xfrm>
            <a:off x="6872009" y="5061619"/>
            <a:ext cx="846450" cy="307777"/>
          </a:xfrm>
          <a:prstGeom prst="rect">
            <a:avLst/>
          </a:prstGeom>
          <a:noFill/>
        </p:spPr>
        <p:txBody>
          <a:bodyPr wrap="square">
            <a:spAutoFit/>
          </a:bodyPr>
          <a:lstStyle/>
          <a:p>
            <a:pPr algn="ctr"/>
            <a:r>
              <a:rPr lang="ja-JP" altLang="en-US"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し</a:t>
            </a:r>
            <a:endParaRPr lang="en-US" altLang="ja-JP" sz="1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endParaRPr>
          </a:p>
        </p:txBody>
      </p:sp>
      <p:sp>
        <p:nvSpPr>
          <p:cNvPr id="19" name="テキスト ボックス 18">
            <a:extLst>
              <a:ext uri="{FF2B5EF4-FFF2-40B4-BE49-F238E27FC236}">
                <a16:creationId xmlns:a16="http://schemas.microsoft.com/office/drawing/2014/main" id="{4B173A95-186B-027F-7B50-33F72AC693ED}"/>
              </a:ext>
            </a:extLst>
          </p:cNvPr>
          <p:cNvSpPr txBox="1"/>
          <p:nvPr/>
        </p:nvSpPr>
        <p:spPr>
          <a:xfrm>
            <a:off x="3059833" y="6057287"/>
            <a:ext cx="2808311" cy="461665"/>
          </a:xfrm>
          <a:prstGeom prst="rect">
            <a:avLst/>
          </a:prstGeom>
          <a:noFill/>
        </p:spPr>
        <p:txBody>
          <a:bodyPr wrap="square">
            <a:spAutoFit/>
          </a:bodyPr>
          <a:lstStyle/>
          <a:p>
            <a:pPr algn="ct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創世記</a:t>
            </a:r>
            <a:r>
              <a:rPr lang="en-US" altLang="ja-JP"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3</a:t>
            </a:r>
            <a:r>
              <a:rPr lang="ja-JP" altLang="en-US" sz="2400" dirty="0">
                <a:solidFill>
                  <a:schemeClr val="bg1"/>
                </a:solidFill>
                <a:effectLst>
                  <a:glow rad="127000">
                    <a:schemeClr val="tx1"/>
                  </a:glow>
                </a:effectLst>
                <a:latin typeface="UD デジタル 教科書体 NK-R" panose="02020400000000000000" pitchFamily="18" charset="-128"/>
                <a:ea typeface="UD デジタル 教科書体 NK-R" panose="02020400000000000000" pitchFamily="18" charset="-128"/>
              </a:rPr>
              <a:t>章４～５節</a:t>
            </a:r>
          </a:p>
        </p:txBody>
      </p:sp>
    </p:spTree>
    <p:extLst>
      <p:ext uri="{BB962C8B-B14F-4D97-AF65-F5344CB8AC3E}">
        <p14:creationId xmlns:p14="http://schemas.microsoft.com/office/powerpoint/2010/main" val="424577577"/>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8077</TotalTime>
  <Words>1264</Words>
  <PresentationFormat>画面に合わせる (4:3)</PresentationFormat>
  <Paragraphs>148</Paragraphs>
  <Slides>14</Slides>
  <Notes>14</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14</vt:i4>
      </vt:variant>
    </vt:vector>
  </HeadingPairs>
  <TitlesOfParts>
    <vt:vector size="19" baseType="lpstr">
      <vt:lpstr>UD デジタル 教科書体 NK-B</vt:lpstr>
      <vt:lpstr>Arial</vt:lpstr>
      <vt:lpstr>UD デジタル 教科書体 NK-R</vt:lpstr>
      <vt:lpstr>Calibri</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2022-05-13T08:24:06Z</dcterms:modified>
</cp:coreProperties>
</file>