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879" r:id="rId1"/>
  </p:sldMasterIdLst>
  <p:notesMasterIdLst>
    <p:notesMasterId r:id="rId17"/>
  </p:notesMasterIdLst>
  <p:handoutMasterIdLst>
    <p:handoutMasterId r:id="rId18"/>
  </p:handoutMasterIdLst>
  <p:sldIdLst>
    <p:sldId id="271" r:id="rId2"/>
    <p:sldId id="270" r:id="rId3"/>
    <p:sldId id="290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91" r:id="rId15"/>
    <p:sldId id="292" r:id="rId16"/>
  </p:sldIdLst>
  <p:sldSz cx="9144000" cy="6858000" type="screen4x3"/>
  <p:notesSz cx="9866313" cy="6735763"/>
  <p:embeddedFontLst>
    <p:embeddedFont>
      <p:font typeface="ＭＳ Ｐゴシック" panose="020B0600070205080204" pitchFamily="34" charset="-128"/>
      <p:regular r:id="rId19"/>
    </p:embeddedFont>
    <p:embeddedFont>
      <p:font typeface="UD デジタル 教科書体 NK-B" panose="02020700000000000000" pitchFamily="18" charset="-128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光の子園" initials="ひ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CFFFF"/>
    <a:srgbClr val="FFD579"/>
    <a:srgbClr val="76D6FF"/>
    <a:srgbClr val="079C3F"/>
    <a:srgbClr val="006666"/>
    <a:srgbClr val="FF7E79"/>
    <a:srgbClr val="FF9300"/>
    <a:srgbClr val="FF8AD8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D48AE3-C0D5-4386-A6BE-F3BC7BB0DEB3}" v="22" dt="2022-05-13T07:41:12.4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05" autoAdjust="0"/>
    <p:restoredTop sz="69765" autoAdjust="0"/>
  </p:normalViewPr>
  <p:slideViewPr>
    <p:cSldViewPr>
      <p:cViewPr varScale="1">
        <p:scale>
          <a:sx n="76" d="100"/>
          <a:sy n="76" d="100"/>
        </p:scale>
        <p:origin x="247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根本園花" userId="CPsJRF4cyR38UmaNZbO9zfUi+OzqLuL8WYdzdwLD5g0=" providerId="None" clId="Web-{FCD48AE3-C0D5-4386-A6BE-F3BC7BB0DEB3}"/>
    <pc:docChg chg="modSld">
      <pc:chgData name="根本園花" userId="CPsJRF4cyR38UmaNZbO9zfUi+OzqLuL8WYdzdwLD5g0=" providerId="None" clId="Web-{FCD48AE3-C0D5-4386-A6BE-F3BC7BB0DEB3}" dt="2022-05-13T07:44:39.450" v="38"/>
      <pc:docMkLst>
        <pc:docMk/>
      </pc:docMkLst>
      <pc:sldChg chg="modNotes">
        <pc:chgData name="根本園花" userId="CPsJRF4cyR38UmaNZbO9zfUi+OzqLuL8WYdzdwLD5g0=" providerId="None" clId="Web-{FCD48AE3-C0D5-4386-A6BE-F3BC7BB0DEB3}" dt="2022-05-13T07:43:00.885" v="13"/>
        <pc:sldMkLst>
          <pc:docMk/>
          <pc:sldMk cId="2026635435" sldId="270"/>
        </pc:sldMkLst>
      </pc:sldChg>
      <pc:sldChg chg="addSp modSp modNotes">
        <pc:chgData name="根本園花" userId="CPsJRF4cyR38UmaNZbO9zfUi+OzqLuL8WYdzdwLD5g0=" providerId="None" clId="Web-{FCD48AE3-C0D5-4386-A6BE-F3BC7BB0DEB3}" dt="2022-05-13T07:43:48.589" v="27"/>
        <pc:sldMkLst>
          <pc:docMk/>
          <pc:sldMk cId="2411428981" sldId="275"/>
        </pc:sldMkLst>
        <pc:spChg chg="add mod">
          <ac:chgData name="根本園花" userId="CPsJRF4cyR38UmaNZbO9zfUi+OzqLuL8WYdzdwLD5g0=" providerId="None" clId="Web-{FCD48AE3-C0D5-4386-A6BE-F3BC7BB0DEB3}" dt="2022-05-13T07:40:44.819" v="5" actId="1076"/>
          <ac:spMkLst>
            <pc:docMk/>
            <pc:sldMk cId="2411428981" sldId="275"/>
            <ac:spMk id="2" creationId="{0A716A9F-E5AE-AE44-EBE0-0C139E4B75F7}"/>
          </ac:spMkLst>
        </pc:spChg>
      </pc:sldChg>
      <pc:sldChg chg="modNotes">
        <pc:chgData name="根本園花" userId="CPsJRF4cyR38UmaNZbO9zfUi+OzqLuL8WYdzdwLD5g0=" providerId="None" clId="Web-{FCD48AE3-C0D5-4386-A6BE-F3BC7BB0DEB3}" dt="2022-05-13T07:44:13.980" v="28"/>
        <pc:sldMkLst>
          <pc:docMk/>
          <pc:sldMk cId="353770509" sldId="284"/>
        </pc:sldMkLst>
      </pc:sldChg>
      <pc:sldChg chg="modNotes">
        <pc:chgData name="根本園花" userId="CPsJRF4cyR38UmaNZbO9zfUi+OzqLuL8WYdzdwLD5g0=" providerId="None" clId="Web-{FCD48AE3-C0D5-4386-A6BE-F3BC7BB0DEB3}" dt="2022-05-13T07:43:29.729" v="23"/>
        <pc:sldMkLst>
          <pc:docMk/>
          <pc:sldMk cId="581282312" sldId="290"/>
        </pc:sldMkLst>
      </pc:sldChg>
      <pc:sldChg chg="modSp modNotes">
        <pc:chgData name="根本園花" userId="CPsJRF4cyR38UmaNZbO9zfUi+OzqLuL8WYdzdwLD5g0=" providerId="None" clId="Web-{FCD48AE3-C0D5-4386-A6BE-F3BC7BB0DEB3}" dt="2022-05-13T07:44:26.980" v="33"/>
        <pc:sldMkLst>
          <pc:docMk/>
          <pc:sldMk cId="1938038550" sldId="291"/>
        </pc:sldMkLst>
        <pc:spChg chg="mod">
          <ac:chgData name="根本園花" userId="CPsJRF4cyR38UmaNZbO9zfUi+OzqLuL8WYdzdwLD5g0=" providerId="None" clId="Web-{FCD48AE3-C0D5-4386-A6BE-F3BC7BB0DEB3}" dt="2022-05-13T07:40:58.132" v="6" actId="20577"/>
          <ac:spMkLst>
            <pc:docMk/>
            <pc:sldMk cId="1938038550" sldId="291"/>
            <ac:spMk id="14" creationId="{E7CE5CB0-BACC-3BEA-9AEC-EB7E75A583DB}"/>
          </ac:spMkLst>
        </pc:spChg>
        <pc:spChg chg="mod">
          <ac:chgData name="根本園花" userId="CPsJRF4cyR38UmaNZbO9zfUi+OzqLuL8WYdzdwLD5g0=" providerId="None" clId="Web-{FCD48AE3-C0D5-4386-A6BE-F3BC7BB0DEB3}" dt="2022-05-13T07:41:01.601" v="7" actId="20577"/>
          <ac:spMkLst>
            <pc:docMk/>
            <pc:sldMk cId="1938038550" sldId="291"/>
            <ac:spMk id="15" creationId="{815F21D0-D0DF-CA2A-26D8-B31B6A1183BF}"/>
          </ac:spMkLst>
        </pc:spChg>
        <pc:spChg chg="mod">
          <ac:chgData name="根本園花" userId="CPsJRF4cyR38UmaNZbO9zfUi+OzqLuL8WYdzdwLD5g0=" providerId="None" clId="Web-{FCD48AE3-C0D5-4386-A6BE-F3BC7BB0DEB3}" dt="2022-05-13T07:41:06.586" v="8" actId="20577"/>
          <ac:spMkLst>
            <pc:docMk/>
            <pc:sldMk cId="1938038550" sldId="291"/>
            <ac:spMk id="16" creationId="{02E46193-540D-1485-C90D-C769B7BC5C2F}"/>
          </ac:spMkLst>
        </pc:spChg>
        <pc:spChg chg="mod">
          <ac:chgData name="根本園花" userId="CPsJRF4cyR38UmaNZbO9zfUi+OzqLuL8WYdzdwLD5g0=" providerId="None" clId="Web-{FCD48AE3-C0D5-4386-A6BE-F3BC7BB0DEB3}" dt="2022-05-13T07:41:12.226" v="9" actId="20577"/>
          <ac:spMkLst>
            <pc:docMk/>
            <pc:sldMk cId="1938038550" sldId="291"/>
            <ac:spMk id="23" creationId="{3BF2B2C1-DCDC-13DE-7B34-71ED91A388CD}"/>
          </ac:spMkLst>
        </pc:spChg>
      </pc:sldChg>
      <pc:sldChg chg="modNotes">
        <pc:chgData name="根本園花" userId="CPsJRF4cyR38UmaNZbO9zfUi+OzqLuL8WYdzdwLD5g0=" providerId="None" clId="Web-{FCD48AE3-C0D5-4386-A6BE-F3BC7BB0DEB3}" dt="2022-05-13T07:44:39.450" v="38"/>
        <pc:sldMkLst>
          <pc:docMk/>
          <pc:sldMk cId="1639145826" sldId="29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533" y="0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BD974D6F-25D7-4EC5-8519-7BAAE583DD4B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398598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533" y="6398598"/>
            <a:ext cx="4276478" cy="33716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8130ED6C-4050-4699-880E-E2CE64C8D10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01501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9" y="0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0D8D8597-5C6B-4CAF-8C52-BA357A8ED519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2963"/>
            <a:ext cx="3030537" cy="22717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63" tIns="45382" rIns="90763" bIns="45382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586"/>
            <a:ext cx="7893050" cy="2652207"/>
          </a:xfrm>
          <a:prstGeom prst="rect">
            <a:avLst/>
          </a:prstGeom>
        </p:spPr>
        <p:txBody>
          <a:bodyPr vert="horz" lIns="90763" tIns="45382" rIns="90763" bIns="45382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6397806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9" y="6397806"/>
            <a:ext cx="4275402" cy="337958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EEECE732-60F9-4622-A40F-13C9F9CB07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705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きょうは、聖書にかかれている、「天地創造」のお話しをしながら、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神様の夢についてお話しします。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28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そして、川や海にいる魚を造られました。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1334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また、空を飛ぶ鳥たちもたくさん造られました。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6175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第六日目は、「家畜と、這うものと、地の獣」とを造られました。犬、猫、ゾウ、ライオンなどの動物です。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0569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最後に、神様の形に似せて、「人間」をお造りになりました。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神様は目には見えませんが、もし姿を持って現れるとしたら、皆さんのような姿で現れるということです。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1839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このように、神様は万物をつくり、人間をつくって、最後に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「はなはだ良かった」と言われました。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「はなはだ」は「とっても」という意味です。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神様は万物をつくり、人間をつくって、とっても喜んだのです。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90489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そして、神様は人間に「</a:t>
            </a:r>
            <a:r>
              <a:rPr kumimoji="1" lang="ja-JP" altLang="en-US" sz="1200" kern="1200" dirty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latin typeface="+mn-lt"/>
                <a:ea typeface="+mn-ea"/>
                <a:cs typeface="+mn-cs"/>
              </a:rPr>
              <a:t>生めよ、ふえよ、地に満ちよ、地を従わせよ。また</a:t>
            </a:r>
            <a:r>
              <a:rPr kumimoji="1" lang="ja-JP" altLang="ja-JP" sz="1200" kern="1200" dirty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latin typeface="+mn-lt"/>
                <a:ea typeface="+mn-ea"/>
                <a:cs typeface="+mn-cs"/>
              </a:rPr>
              <a:t>海の魚と、空の鳥と、家畜と、地のすべての獣と、地のすべての這うものとを治めよ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」と言われました。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これは、人間が、神様の愛を受けながら成長して、この植物や動物を愛して、この世界の主人になってほしい、という神様の人間に対する、願いであり夢なのです。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このように、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神様は、すべての万物を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わたしたち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人間のために造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ってくださったの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です。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光も、空気も、水も、植物も、動物も、全部、私たち人間の喜びのためにつくってくださったのです。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そして、なによりも、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皆さんは、神様の似姿として創造された神様の子どもです。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神様と万物に感謝しながら、大きく成長していきましょう。</a:t>
            </a:r>
            <a:endParaRPr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0166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>
                <a:ea typeface="ＭＳ Ｐゴシック"/>
              </a:rPr>
              <a:t>みなさんは「聖書」をしっていますか？（持っている人？よんだことある人？）</a:t>
            </a:r>
            <a:endParaRPr lang="en-US" altLang="ja-JP">
              <a:ea typeface="ＭＳ Ｐゴシック"/>
            </a:endParaRPr>
          </a:p>
          <a:p>
            <a:r>
              <a:rPr lang="ja-JP" altLang="en-US">
                <a:ea typeface="ＭＳ Ｐゴシック"/>
              </a:rPr>
              <a:t>聖書はとても分厚く、難しい本です。でも私たちにとって、とても大切な本です。</a:t>
            </a:r>
            <a:endParaRPr lang="en-US" altLang="ja-JP" dirty="0">
              <a:ea typeface="ＭＳ Ｐゴシック" panose="020B0600070205080204" pitchFamily="34" charset="-128"/>
              <a:cs typeface="Calibri" panose="020F0502020204030204"/>
            </a:endParaRPr>
          </a:p>
          <a:p>
            <a:r>
              <a:rPr lang="ja-JP" altLang="en-US">
                <a:ea typeface="ＭＳ Ｐゴシック"/>
              </a:rPr>
              <a:t>なぜなら、聖書には</a:t>
            </a:r>
            <a:r>
              <a:rPr lang="ja-JP" altLang="ja-JP">
                <a:ea typeface="ＭＳ Ｐゴシック"/>
              </a:rPr>
              <a:t>神様について書かれている</a:t>
            </a:r>
            <a:r>
              <a:rPr lang="ja-JP" altLang="en-US">
                <a:ea typeface="ＭＳ Ｐゴシック"/>
              </a:rPr>
              <a:t>からです</a:t>
            </a:r>
            <a:r>
              <a:rPr lang="ja-JP" altLang="ja-JP">
                <a:ea typeface="ＭＳ Ｐゴシック"/>
              </a:rPr>
              <a:t>。</a:t>
            </a:r>
            <a:endParaRPr lang="en-US" altLang="ja-JP">
              <a:ea typeface="ＭＳ Ｐゴシック"/>
            </a:endParaRPr>
          </a:p>
          <a:p>
            <a:r>
              <a:rPr kumimoji="1" lang="ja-JP" altLang="en-US">
                <a:ea typeface="ＭＳ Ｐゴシック"/>
              </a:rPr>
              <a:t>その聖書の一番はじめに書かれている内容が、</a:t>
            </a:r>
            <a:endParaRPr kumimoji="1" lang="en-US" altLang="ja-JP">
              <a:ea typeface="ＭＳ Ｐゴシック"/>
            </a:endParaRPr>
          </a:p>
          <a:p>
            <a:r>
              <a:rPr kumimoji="1" lang="ja-JP" altLang="en-US" dirty="0"/>
              <a:t>今日皆さんにお話をする「天地創造」というお話です。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901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>
                <a:ea typeface="ＭＳ Ｐゴシック"/>
              </a:rPr>
              <a:t>聖書には、</a:t>
            </a:r>
            <a:endParaRPr kumimoji="1" lang="en-US" altLang="ja-JP">
              <a:ea typeface="ＭＳ Ｐゴシック"/>
            </a:endParaRPr>
          </a:p>
          <a:p>
            <a:r>
              <a:rPr kumimoji="1" lang="ja-JP" altLang="en-US">
                <a:ea typeface="ＭＳ Ｐゴシック"/>
              </a:rPr>
              <a:t>「はじめに神は天と地とを創造された」と書いてあります。</a:t>
            </a:r>
            <a:endParaRPr kumimoji="1" lang="en-US" altLang="ja-JP">
              <a:ea typeface="ＭＳ Ｐゴシック"/>
            </a:endParaRPr>
          </a:p>
          <a:p>
            <a:r>
              <a:rPr lang="ja-JP" altLang="ja-JP">
                <a:ea typeface="ＭＳ Ｐゴシック"/>
              </a:rPr>
              <a:t>天は、形のない見えない世界のこと</a:t>
            </a:r>
            <a:r>
              <a:rPr lang="ja-JP" altLang="en-US">
                <a:ea typeface="ＭＳ Ｐゴシック"/>
              </a:rPr>
              <a:t>、</a:t>
            </a:r>
            <a:r>
              <a:rPr lang="ja-JP" altLang="ja-JP">
                <a:ea typeface="ＭＳ Ｐゴシック"/>
              </a:rPr>
              <a:t>霊界のことです。地は、地球のことです</a:t>
            </a:r>
            <a:r>
              <a:rPr lang="ja-JP" altLang="en-US">
                <a:ea typeface="ＭＳ Ｐゴシック"/>
              </a:rPr>
              <a:t>。</a:t>
            </a:r>
            <a:endParaRPr lang="en-US" altLang="ja-JP">
              <a:ea typeface="ＭＳ Ｐゴシック" panose="020B0600070205080204" pitchFamily="34" charset="-128"/>
              <a:cs typeface="Calibri" panose="020F0502020204030204"/>
            </a:endParaRPr>
          </a:p>
          <a:p>
            <a:r>
              <a:rPr kumimoji="1" lang="ja-JP" altLang="en-US">
                <a:ea typeface="ＭＳ Ｐゴシック"/>
              </a:rPr>
              <a:t>神様がどのように、この世界をつくったのかをこれから、おはなしします。</a:t>
            </a:r>
            <a:endParaRPr lang="en-US" altLang="ja-JP" dirty="0">
              <a:ea typeface="ＭＳ Ｐゴシック" panose="020B0600070205080204" pitchFamily="34" charset="-128"/>
              <a:cs typeface="Calibri" panose="020F0502020204030204"/>
            </a:endParaRP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0777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まず</a:t>
            </a:r>
            <a:r>
              <a:rPr lang="ja-JP" altLang="en-US">
                <a:ea typeface="ＭＳ Ｐゴシック"/>
              </a:rPr>
              <a:t>一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日目です。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神</a:t>
            </a:r>
            <a:r>
              <a:rPr kumimoji="1" lang="ja-JP" altLang="en-US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様</a:t>
            </a:r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は「光あれ」と言われました。</a:t>
            </a:r>
            <a:endParaRPr kumimoji="1"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「神はその光を見て、良しとされた」とあります。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これは、神様が光を創造されて、とても喜ばれたということです。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暗い宇宙の中で、最初に光を造られたのです。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>
                <a:solidFill>
                  <a:schemeClr val="tx1"/>
                </a:solidFill>
                <a:effectLst/>
                <a:latin typeface="+mn-lt"/>
                <a:ea typeface="ＭＳ Ｐゴシック"/>
                <a:cs typeface="+mn-cs"/>
              </a:rPr>
              <a:t>まず初めに、光の大爆発が起きました。ものすごい光のエネルギーが放たれたのです。</a:t>
            </a:r>
            <a:endParaRPr lang="en-US" altLang="ja-JP" sz="1200" kern="1200">
              <a:solidFill>
                <a:schemeClr val="tx1"/>
              </a:solidFill>
              <a:effectLst/>
              <a:latin typeface="+mn-lt"/>
              <a:ea typeface="ＭＳ Ｐゴシック"/>
              <a:cs typeface="Calibri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この光の大爆発のことを「ビッグバン」と言います。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1533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第二日目は、「神はおおぞらを造って、おおぞらの下の水とおおぞらの上の水とを分けられた」とあります。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「おおぞら」と言うのは「空気」のことです。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そして、「水」を創造されました。このように神様は生き物や人間が生きるために必要な、「空気と水」を造られました。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8547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第三日目に、神様は、「陸と海」を創造されました。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00477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さらに、神様は陸地に草や木、花などの植物を造ってくださいました。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世界中に、いろいろな木や美しい花が咲きます。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このように神様はいろいろな植物を創造されました。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4576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第四日目</a:t>
            </a:r>
            <a:r>
              <a:rPr kumimoji="1" lang="ja-JP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に、神様は</a:t>
            </a: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もう一度「光となれ」と言われました。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宇宙に、「太陽と月と星」を造られたのです。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宇宙がどれくらい広いかと言うと、小さな星が集まった銀河系宇宙（小宇宙）がたくさんあって、今でも広がり続けています。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神様は絶えず働いておられ、生きておられるということです。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3115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第五日目に、「海の獣と、川や海の魚、翼のある鳥」を創造されました。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海の獣というのは、皮膚に毛が生えている動物です。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ja-JP" altLang="ja-JP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鯨やアシカ、オットセイ、アザラシなどです。</a:t>
            </a:r>
            <a:endParaRPr kumimoji="1" lang="en-US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20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890387"/>
      </p:ext>
    </p:extLst>
  </p:cSld>
  <p:clrMapOvr>
    <a:masterClrMapping/>
  </p:clrMapOvr>
  <p:transition spd="slow" advClick="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7302839"/>
      </p:ext>
    </p:extLst>
  </p:cSld>
  <p:clrMapOvr>
    <a:masterClrMapping/>
  </p:clrMapOvr>
  <p:transition spd="slow" advClick="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1230978"/>
      </p:ext>
    </p:extLst>
  </p:cSld>
  <p:clrMapOvr>
    <a:masterClrMapping/>
  </p:clrMapOvr>
  <p:transition spd="slow" advClick="0"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3759455"/>
      </p:ext>
    </p:extLst>
  </p:cSld>
  <p:clrMapOvr>
    <a:masterClrMapping/>
  </p:clrMapOvr>
  <p:transition spd="slow" advClick="0">
    <p:diamond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0969241"/>
      </p:ext>
    </p:extLst>
  </p:cSld>
  <p:clrMapOvr>
    <a:masterClrMapping/>
  </p:clrMapOvr>
  <p:transition spd="slow" advClick="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75ADE-53E8-4C7B-89C2-85D3AF6CF238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1E90F-99A6-4C8F-96D1-BA31543FED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677672"/>
      </p:ext>
    </p:extLst>
  </p:cSld>
  <p:clrMapOvr>
    <a:masterClrMapping/>
  </p:clrMapOvr>
  <p:transition spd="slow" advClick="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365427"/>
      </p:ext>
    </p:extLst>
  </p:cSld>
  <p:clrMapOvr>
    <a:masterClrMapping/>
  </p:clrMapOvr>
  <p:transition spd="slow" advClick="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75ADE-53E8-4C7B-89C2-85D3AF6CF238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21E90F-99A6-4C8F-96D1-BA31543FED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493179"/>
      </p:ext>
    </p:extLst>
  </p:cSld>
  <p:clrMapOvr>
    <a:masterClrMapping/>
  </p:clrMapOvr>
  <p:transition spd="slow" advClick="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9675483"/>
      </p:ext>
    </p:extLst>
  </p:cSld>
  <p:clrMapOvr>
    <a:masterClrMapping/>
  </p:clrMapOvr>
  <p:transition spd="slow" advClick="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8786893"/>
      </p:ext>
    </p:extLst>
  </p:cSld>
  <p:clrMapOvr>
    <a:masterClrMapping/>
  </p:clrMapOvr>
  <p:transition spd="slow" advClick="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5021898"/>
      </p:ext>
    </p:extLst>
  </p:cSld>
  <p:clrMapOvr>
    <a:masterClrMapping/>
  </p:clrMapOvr>
  <p:transition spd="slow" advClick="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0844748"/>
      </p:ext>
    </p:extLst>
  </p:cSld>
  <p:clrMapOvr>
    <a:masterClrMapping/>
  </p:clrMapOvr>
  <p:transition spd="slow" advClick="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148364"/>
      </p:ext>
    </p:extLst>
  </p:cSld>
  <p:clrMapOvr>
    <a:masterClrMapping/>
  </p:clrMapOvr>
  <p:transition spd="slow" advClick="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  <a:ea typeface="+mn-ea"/>
              </a:defRPr>
            </a:lvl1pPr>
          </a:lstStyle>
          <a:p>
            <a:fld id="{BA960F0A-A6D2-4873-A045-56C70D1FC4AE}" type="datetimeFigureOut">
              <a:rPr kumimoji="1" lang="ja-JP" altLang="en-US" smtClean="0"/>
              <a:t>2022/5/13</a:t>
            </a:fld>
            <a:endParaRPr kumimoji="1" lang="ja-JP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latin typeface="Arial" charset="0"/>
                <a:ea typeface="+mn-ea"/>
              </a:defRPr>
            </a:lvl1pPr>
          </a:lstStyle>
          <a:p>
            <a:endParaRPr kumimoji="1" lang="ja-JP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ea typeface="ＭＳ Ｐゴシック" panose="020B0600070205080204" pitchFamily="50" charset="-128"/>
              </a:defRPr>
            </a:lvl1pPr>
          </a:lstStyle>
          <a:p>
            <a:fld id="{635AF2E2-C931-454D-B635-65062E85BC1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623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  <p:sldLayoutId id="2147483891" r:id="rId12"/>
    <p:sldLayoutId id="2147483892" r:id="rId13"/>
  </p:sldLayoutIdLst>
  <p:transition spd="slow" advClick="0">
    <p:diamond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4" y="45064"/>
            <a:ext cx="9073392" cy="6767872"/>
          </a:xfrm>
          <a:effectLst>
            <a:glow rad="127000">
              <a:schemeClr val="accent1"/>
            </a:glow>
          </a:effectLst>
        </p:spPr>
      </p:pic>
      <p:sp>
        <p:nvSpPr>
          <p:cNvPr id="6" name="テキスト ボックス 5"/>
          <p:cNvSpPr txBox="1"/>
          <p:nvPr/>
        </p:nvSpPr>
        <p:spPr>
          <a:xfrm>
            <a:off x="1742730" y="791999"/>
            <a:ext cx="5658541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dirty="0">
                <a:solidFill>
                  <a:srgbClr val="006666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きょうのお話</a:t>
            </a:r>
            <a:endParaRPr kumimoji="1" lang="ja-JP" altLang="en-US" sz="6000" dirty="0">
              <a:solidFill>
                <a:srgbClr val="006666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275E9C-C668-90F8-46A9-ED47DE14CDD6}"/>
              </a:ext>
            </a:extLst>
          </p:cNvPr>
          <p:cNvSpPr txBox="1"/>
          <p:nvPr/>
        </p:nvSpPr>
        <p:spPr>
          <a:xfrm>
            <a:off x="686241" y="1916832"/>
            <a:ext cx="7731661" cy="3266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ja-JP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天地創造と</a:t>
            </a:r>
            <a:endParaRPr lang="en-US" altLang="ja-JP" sz="72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神様の夢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08BDCBE-71D4-CFA8-2E03-5827D6126EC1}"/>
              </a:ext>
            </a:extLst>
          </p:cNvPr>
          <p:cNvSpPr txBox="1"/>
          <p:nvPr/>
        </p:nvSpPr>
        <p:spPr>
          <a:xfrm>
            <a:off x="2627784" y="2059453"/>
            <a:ext cx="30243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ja-JP" altLang="en-US" dirty="0"/>
              <a:t>てんちそうぞう</a:t>
            </a:r>
            <a:endParaRPr lang="en-US" altLang="ja-JP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9BDD109-A832-36EA-3C67-4136BBC1372B}"/>
              </a:ext>
            </a:extLst>
          </p:cNvPr>
          <p:cNvSpPr txBox="1"/>
          <p:nvPr/>
        </p:nvSpPr>
        <p:spPr>
          <a:xfrm>
            <a:off x="2915816" y="3708278"/>
            <a:ext cx="1440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ja-JP" altLang="en-US" dirty="0"/>
              <a:t>かみさま</a:t>
            </a:r>
            <a:endParaRPr lang="en-US" altLang="ja-JP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5B7C3EE-3F68-5C1F-13DB-371B19696210}"/>
              </a:ext>
            </a:extLst>
          </p:cNvPr>
          <p:cNvSpPr txBox="1"/>
          <p:nvPr/>
        </p:nvSpPr>
        <p:spPr>
          <a:xfrm>
            <a:off x="5594851" y="3708278"/>
            <a:ext cx="6333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ja-JP" altLang="en-US" dirty="0"/>
              <a:t>ゆめ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26819240"/>
      </p:ext>
    </p:extLst>
  </p:cSld>
  <p:clrMapOvr>
    <a:masterClrMapping/>
  </p:clrMapOvr>
  <p:transition spd="slow" advClick="0"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280" y="0"/>
            <a:ext cx="9698559" cy="6858000"/>
          </a:xfrm>
        </p:spPr>
      </p:pic>
      <p:sp>
        <p:nvSpPr>
          <p:cNvPr id="7" name="角丸四角形 6">
            <a:extLst>
              <a:ext uri="{FF2B5EF4-FFF2-40B4-BE49-F238E27FC236}">
                <a16:creationId xmlns:a16="http://schemas.microsoft.com/office/drawing/2014/main" id="{E147A0A4-D8A3-4F40-AE9B-F00D2574CF0B}"/>
              </a:ext>
            </a:extLst>
          </p:cNvPr>
          <p:cNvSpPr/>
          <p:nvPr/>
        </p:nvSpPr>
        <p:spPr bwMode="auto">
          <a:xfrm>
            <a:off x="2843808" y="3140968"/>
            <a:ext cx="3456383" cy="1296144"/>
          </a:xfrm>
          <a:prstGeom prst="roundRect">
            <a:avLst/>
          </a:prstGeom>
          <a:solidFill>
            <a:srgbClr val="00B0F0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E91FC4A-88EC-E04F-9A93-4D6E05622A17}"/>
              </a:ext>
            </a:extLst>
          </p:cNvPr>
          <p:cNvSpPr txBox="1"/>
          <p:nvPr/>
        </p:nvSpPr>
        <p:spPr>
          <a:xfrm>
            <a:off x="1508750" y="3209056"/>
            <a:ext cx="6126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さかな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A474993E-CBEA-4144-AAA4-B65E9594123A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FA9B7FC-8299-8146-9D3B-E01155881B66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５にちめ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56762050"/>
      </p:ext>
    </p:extLst>
  </p:cSld>
  <p:clrMapOvr>
    <a:masterClrMapping/>
  </p:clrMapOvr>
  <p:transition spd="slow" advClick="0"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279" y="0"/>
            <a:ext cx="9698557" cy="6858000"/>
          </a:xfrm>
          <a:prstGeom prst="rect">
            <a:avLst/>
          </a:prstGeom>
        </p:spPr>
      </p:pic>
      <p:sp>
        <p:nvSpPr>
          <p:cNvPr id="7" name="角丸四角形 6">
            <a:extLst>
              <a:ext uri="{FF2B5EF4-FFF2-40B4-BE49-F238E27FC236}">
                <a16:creationId xmlns:a16="http://schemas.microsoft.com/office/drawing/2014/main" id="{7428CE91-87C4-5F42-96FE-2B27D2D37726}"/>
              </a:ext>
            </a:extLst>
          </p:cNvPr>
          <p:cNvSpPr/>
          <p:nvPr/>
        </p:nvSpPr>
        <p:spPr bwMode="auto">
          <a:xfrm>
            <a:off x="2843808" y="3140968"/>
            <a:ext cx="3456383" cy="1296144"/>
          </a:xfrm>
          <a:prstGeom prst="roundRect">
            <a:avLst/>
          </a:prstGeom>
          <a:solidFill>
            <a:srgbClr val="76D6FF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D47D93E-E108-C84B-ACBB-81700DD9F243}"/>
              </a:ext>
            </a:extLst>
          </p:cNvPr>
          <p:cNvSpPr txBox="1"/>
          <p:nvPr/>
        </p:nvSpPr>
        <p:spPr>
          <a:xfrm>
            <a:off x="1508750" y="3209056"/>
            <a:ext cx="6126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とり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22D9CE8B-106D-6548-A36F-AE970434B4B7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A7FCC97-8AE2-E14D-B750-F4B1B6DC8855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５にちめ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52565946"/>
      </p:ext>
    </p:extLst>
  </p:cSld>
  <p:clrMapOvr>
    <a:masterClrMapping/>
  </p:clrMapOvr>
  <p:transition spd="slow" advClick="0">
    <p:diamond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788" y="0"/>
            <a:ext cx="9701575" cy="6860135"/>
          </a:xfrm>
        </p:spPr>
      </p:pic>
      <p:sp>
        <p:nvSpPr>
          <p:cNvPr id="5" name="角丸四角形 4">
            <a:extLst>
              <a:ext uri="{FF2B5EF4-FFF2-40B4-BE49-F238E27FC236}">
                <a16:creationId xmlns:a16="http://schemas.microsoft.com/office/drawing/2014/main" id="{D4F78412-E466-3149-8D5D-3AF2D5C7DD5A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2D10166-65B9-ED4A-AFE2-D12FA3DE716A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６にちめ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3ED78FB5-4597-AB4D-B784-A721CD9FBD1E}"/>
              </a:ext>
            </a:extLst>
          </p:cNvPr>
          <p:cNvSpPr/>
          <p:nvPr/>
        </p:nvSpPr>
        <p:spPr bwMode="auto">
          <a:xfrm>
            <a:off x="1508750" y="3140968"/>
            <a:ext cx="6126497" cy="1296144"/>
          </a:xfrm>
          <a:prstGeom prst="roundRect">
            <a:avLst/>
          </a:prstGeom>
          <a:solidFill>
            <a:srgbClr val="00B050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0821618-979B-BB4F-B4A1-53D1CD823B62}"/>
              </a:ext>
            </a:extLst>
          </p:cNvPr>
          <p:cNvSpPr txBox="1"/>
          <p:nvPr/>
        </p:nvSpPr>
        <p:spPr>
          <a:xfrm>
            <a:off x="1508750" y="3180304"/>
            <a:ext cx="6126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ちのけもの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9469809"/>
      </p:ext>
    </p:extLst>
  </p:cSld>
  <p:clrMapOvr>
    <a:masterClrMapping/>
  </p:clrMapOvr>
  <p:transition spd="slow" advClick="0">
    <p:diamond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279" y="0"/>
            <a:ext cx="9698557" cy="6858000"/>
          </a:xfrm>
          <a:prstGeom prst="rect">
            <a:avLst/>
          </a:prstGeom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18872135-910D-BC44-97D2-9329AF119E9F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D36F890-78A1-AC4E-8DC5-5468511F27B1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さいご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0" name="角丸四角形 9">
            <a:extLst>
              <a:ext uri="{FF2B5EF4-FFF2-40B4-BE49-F238E27FC236}">
                <a16:creationId xmlns:a16="http://schemas.microsoft.com/office/drawing/2014/main" id="{255A991C-ECCC-A24F-AB9C-440A9CFDAD1A}"/>
              </a:ext>
            </a:extLst>
          </p:cNvPr>
          <p:cNvSpPr/>
          <p:nvPr/>
        </p:nvSpPr>
        <p:spPr bwMode="auto">
          <a:xfrm>
            <a:off x="1508750" y="3140968"/>
            <a:ext cx="6126497" cy="1296144"/>
          </a:xfrm>
          <a:prstGeom prst="roundRect">
            <a:avLst/>
          </a:prstGeom>
          <a:solidFill>
            <a:schemeClr val="bg2">
              <a:alpha val="7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D2B48D4-93BA-AE43-BE19-1772F2A60303}"/>
              </a:ext>
            </a:extLst>
          </p:cNvPr>
          <p:cNvSpPr txBox="1"/>
          <p:nvPr/>
        </p:nvSpPr>
        <p:spPr>
          <a:xfrm>
            <a:off x="1508750" y="3180304"/>
            <a:ext cx="6126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にんげん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3770509"/>
      </p:ext>
    </p:extLst>
  </p:cSld>
  <p:clrMapOvr>
    <a:masterClrMapping/>
  </p:clrMapOvr>
  <p:transition spd="slow" advClick="0">
    <p:diamond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r="2600"/>
          <a:stretch/>
        </p:blipFill>
        <p:spPr>
          <a:xfrm>
            <a:off x="0" y="0"/>
            <a:ext cx="9194222" cy="685800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272031E-4005-6C0E-637E-E3B650D804FD}"/>
              </a:ext>
            </a:extLst>
          </p:cNvPr>
          <p:cNvSpPr/>
          <p:nvPr/>
        </p:nvSpPr>
        <p:spPr bwMode="auto">
          <a:xfrm>
            <a:off x="0" y="1"/>
            <a:ext cx="9194222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CB0F103-8EDD-C152-D00D-F9E103178B98}"/>
              </a:ext>
            </a:extLst>
          </p:cNvPr>
          <p:cNvSpPr txBox="1"/>
          <p:nvPr/>
        </p:nvSpPr>
        <p:spPr>
          <a:xfrm>
            <a:off x="804042" y="1536833"/>
            <a:ext cx="7920880" cy="1794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000" dirty="0">
                <a:effectLst>
                  <a:glow rad="127000">
                    <a:schemeClr val="bg1"/>
                  </a:glow>
                </a:effectLst>
                <a:latin typeface="+mn-ea"/>
              </a:rPr>
              <a:t>神が造ったすべての物を見られたところ、それは、はなはだ良かった。</a:t>
            </a:r>
            <a:endParaRPr lang="en-US" altLang="ja-JP" sz="4000" dirty="0">
              <a:effectLst>
                <a:glow rad="127000">
                  <a:schemeClr val="bg1"/>
                </a:glow>
              </a:effectLst>
              <a:latin typeface="+mn-ea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7CE5CB0-BACC-3BEA-9AEC-EB7E75A583DB}"/>
              </a:ext>
            </a:extLst>
          </p:cNvPr>
          <p:cNvSpPr txBox="1"/>
          <p:nvPr/>
        </p:nvSpPr>
        <p:spPr>
          <a:xfrm>
            <a:off x="742876" y="1551047"/>
            <a:ext cx="864096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ja-JP" altLang="en-US" sz="1400" b="1" dirty="0">
                <a:latin typeface="+mn-ea"/>
              </a:rPr>
              <a:t>かみ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15F21D0-D0DF-CA2A-26D8-B31B6A1183BF}"/>
              </a:ext>
            </a:extLst>
          </p:cNvPr>
          <p:cNvSpPr txBox="1"/>
          <p:nvPr/>
        </p:nvSpPr>
        <p:spPr>
          <a:xfrm>
            <a:off x="1704214" y="1551047"/>
            <a:ext cx="864096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ja-JP" altLang="en-US" sz="1400" b="1" dirty="0">
                <a:latin typeface="+mn-ea"/>
              </a:rPr>
              <a:t>つく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2E46193-540D-1485-C90D-C769B7BC5C2F}"/>
              </a:ext>
            </a:extLst>
          </p:cNvPr>
          <p:cNvSpPr txBox="1"/>
          <p:nvPr/>
        </p:nvSpPr>
        <p:spPr>
          <a:xfrm>
            <a:off x="5064285" y="1552508"/>
            <a:ext cx="864096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ja-JP" altLang="en-US" sz="1400" b="1" dirty="0">
                <a:latin typeface="+mn-ea"/>
              </a:rPr>
              <a:t>もの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687E0B7-6091-CA57-8799-F689A073D16C}"/>
              </a:ext>
            </a:extLst>
          </p:cNvPr>
          <p:cNvSpPr txBox="1"/>
          <p:nvPr/>
        </p:nvSpPr>
        <p:spPr>
          <a:xfrm>
            <a:off x="6180466" y="3429000"/>
            <a:ext cx="291510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000" dirty="0"/>
              <a:t>「創世記 第</a:t>
            </a:r>
            <a:r>
              <a:rPr lang="en-US" altLang="ja-JP" sz="2000" dirty="0"/>
              <a:t>1</a:t>
            </a:r>
            <a:r>
              <a:rPr lang="ja-JP" altLang="en-US" sz="2000" dirty="0"/>
              <a:t>章 </a:t>
            </a:r>
            <a:r>
              <a:rPr lang="en-US" altLang="ja-JP" sz="2000" dirty="0"/>
              <a:t>31</a:t>
            </a:r>
            <a:r>
              <a:rPr lang="ja-JP" altLang="en-US" sz="2000" dirty="0"/>
              <a:t>節」</a:t>
            </a:r>
            <a:endParaRPr lang="en-US" altLang="ja-JP" sz="20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BF2B2C1-DCDC-13DE-7B34-71ED91A388CD}"/>
              </a:ext>
            </a:extLst>
          </p:cNvPr>
          <p:cNvSpPr txBox="1"/>
          <p:nvPr/>
        </p:nvSpPr>
        <p:spPr>
          <a:xfrm>
            <a:off x="5652120" y="2484342"/>
            <a:ext cx="864096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ja-JP" altLang="en-US" sz="1400" b="1" dirty="0">
                <a:latin typeface="+mn-ea"/>
              </a:rPr>
              <a:t>よ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4B5996F-D969-49F6-D517-4EF19AC82E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011473"/>
            <a:ext cx="2500517" cy="211219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38038550"/>
      </p:ext>
    </p:extLst>
  </p:cSld>
  <p:clrMapOvr>
    <a:masterClrMapping/>
  </p:clrMapOvr>
  <p:transition spd="slow" advClick="0">
    <p:diamond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" r="2600"/>
          <a:stretch/>
        </p:blipFill>
        <p:spPr>
          <a:xfrm>
            <a:off x="0" y="0"/>
            <a:ext cx="9194222" cy="6858000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2272031E-4005-6C0E-637E-E3B650D804FD}"/>
              </a:ext>
            </a:extLst>
          </p:cNvPr>
          <p:cNvSpPr/>
          <p:nvPr/>
        </p:nvSpPr>
        <p:spPr bwMode="auto">
          <a:xfrm>
            <a:off x="0" y="1"/>
            <a:ext cx="9194222" cy="6858000"/>
          </a:xfrm>
          <a:prstGeom prst="rect">
            <a:avLst/>
          </a:prstGeom>
          <a:solidFill>
            <a:srgbClr val="FFFFFF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CB0F103-8EDD-C152-D00D-F9E103178B98}"/>
              </a:ext>
            </a:extLst>
          </p:cNvPr>
          <p:cNvSpPr txBox="1"/>
          <p:nvPr/>
        </p:nvSpPr>
        <p:spPr>
          <a:xfrm>
            <a:off x="804042" y="508261"/>
            <a:ext cx="7920880" cy="399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400" kern="1200" dirty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latin typeface="+mn-lt"/>
                <a:ea typeface="+mn-ea"/>
                <a:cs typeface="+mn-cs"/>
              </a:rPr>
              <a:t>生めよ、ふえよ、地に満ちよ、地を従わせよ。また</a:t>
            </a:r>
            <a:r>
              <a:rPr kumimoji="1" lang="ja-JP" altLang="ja-JP" sz="4400" kern="1200" dirty="0">
                <a:solidFill>
                  <a:schemeClr val="tx1"/>
                </a:solidFill>
                <a:effectLst>
                  <a:glow rad="127000">
                    <a:schemeClr val="bg1"/>
                  </a:glow>
                </a:effectLst>
                <a:latin typeface="+mn-lt"/>
                <a:ea typeface="+mn-ea"/>
                <a:cs typeface="+mn-cs"/>
              </a:rPr>
              <a:t>海の魚と、空の鳥と、家畜と、地のすべての獣と、地のすべての這うものとを治めよ</a:t>
            </a:r>
            <a:endParaRPr lang="en-US" altLang="ja-JP" sz="4400" dirty="0">
              <a:effectLst>
                <a:glow rad="127000">
                  <a:schemeClr val="bg1"/>
                </a:glow>
              </a:effectLst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687E0B7-6091-CA57-8799-F689A073D16C}"/>
              </a:ext>
            </a:extLst>
          </p:cNvPr>
          <p:cNvSpPr txBox="1"/>
          <p:nvPr/>
        </p:nvSpPr>
        <p:spPr>
          <a:xfrm>
            <a:off x="899592" y="5005416"/>
            <a:ext cx="432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800" dirty="0"/>
              <a:t>「創世記 第</a:t>
            </a:r>
            <a:r>
              <a:rPr lang="en-US" altLang="ja-JP" sz="2800" dirty="0"/>
              <a:t>1</a:t>
            </a:r>
            <a:r>
              <a:rPr lang="ja-JP" altLang="en-US" sz="2800" dirty="0"/>
              <a:t>章</a:t>
            </a:r>
            <a:r>
              <a:rPr lang="en-US" altLang="ja-JP" sz="2800" dirty="0"/>
              <a:t>28</a:t>
            </a:r>
            <a:r>
              <a:rPr lang="ja-JP" altLang="en-US" sz="2800" dirty="0"/>
              <a:t>節」</a:t>
            </a:r>
            <a:endParaRPr lang="en-US" altLang="ja-JP" sz="2800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D6FB918-1B51-EB6E-4591-E4C3B700CC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405" y="4745801"/>
            <a:ext cx="2500517" cy="2112199"/>
          </a:xfrm>
          <a:prstGeom prst="rect">
            <a:avLst/>
          </a:prstGeom>
          <a:effectLst/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DC208B2-111B-4C47-3B78-21630E85DA66}"/>
              </a:ext>
            </a:extLst>
          </p:cNvPr>
          <p:cNvSpPr txBox="1"/>
          <p:nvPr/>
        </p:nvSpPr>
        <p:spPr>
          <a:xfrm>
            <a:off x="768398" y="508260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う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AB9C480-D52F-F783-92F6-43D9204CBBDB}"/>
              </a:ext>
            </a:extLst>
          </p:cNvPr>
          <p:cNvSpPr txBox="1"/>
          <p:nvPr/>
        </p:nvSpPr>
        <p:spPr>
          <a:xfrm>
            <a:off x="4620775" y="508260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ち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FEE5B22-6711-0231-6788-31D2E1D4644B}"/>
              </a:ext>
            </a:extLst>
          </p:cNvPr>
          <p:cNvSpPr txBox="1"/>
          <p:nvPr/>
        </p:nvSpPr>
        <p:spPr>
          <a:xfrm>
            <a:off x="5652120" y="508260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み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4887D73-0E89-1261-167C-ED6A9EE8FB59}"/>
              </a:ext>
            </a:extLst>
          </p:cNvPr>
          <p:cNvSpPr txBox="1"/>
          <p:nvPr/>
        </p:nvSpPr>
        <p:spPr>
          <a:xfrm>
            <a:off x="7609056" y="508260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ち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7D53B8D-09B2-E0D4-63D5-3F0D84E1AECD}"/>
              </a:ext>
            </a:extLst>
          </p:cNvPr>
          <p:cNvSpPr txBox="1"/>
          <p:nvPr/>
        </p:nvSpPr>
        <p:spPr>
          <a:xfrm>
            <a:off x="1259632" y="1578278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したが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4987A01-E712-9BF8-1F28-391B78FF2BA5}"/>
              </a:ext>
            </a:extLst>
          </p:cNvPr>
          <p:cNvSpPr txBox="1"/>
          <p:nvPr/>
        </p:nvSpPr>
        <p:spPr>
          <a:xfrm>
            <a:off x="4788024" y="1578278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うみ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36032F2-778C-6A60-3578-90DAD20D63CF}"/>
              </a:ext>
            </a:extLst>
          </p:cNvPr>
          <p:cNvSpPr txBox="1"/>
          <p:nvPr/>
        </p:nvSpPr>
        <p:spPr>
          <a:xfrm>
            <a:off x="5892377" y="1578278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さかな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87A5FA86-8A4E-2426-3FAA-52B87381D355}"/>
              </a:ext>
            </a:extLst>
          </p:cNvPr>
          <p:cNvSpPr txBox="1"/>
          <p:nvPr/>
        </p:nvSpPr>
        <p:spPr>
          <a:xfrm>
            <a:off x="7182883" y="1578278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そら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0F6043F-D93C-3A9B-1518-E18FF7DCBF97}"/>
              </a:ext>
            </a:extLst>
          </p:cNvPr>
          <p:cNvSpPr txBox="1"/>
          <p:nvPr/>
        </p:nvSpPr>
        <p:spPr>
          <a:xfrm>
            <a:off x="756679" y="2506404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とり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954C3B4-91FC-161B-E1E3-2062CD552735}"/>
              </a:ext>
            </a:extLst>
          </p:cNvPr>
          <p:cNvSpPr txBox="1"/>
          <p:nvPr/>
        </p:nvSpPr>
        <p:spPr>
          <a:xfrm>
            <a:off x="2346002" y="2506404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かちく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747FA6E-C966-EF49-A453-3F1DF8CF767E}"/>
              </a:ext>
            </a:extLst>
          </p:cNvPr>
          <p:cNvSpPr txBox="1"/>
          <p:nvPr/>
        </p:nvSpPr>
        <p:spPr>
          <a:xfrm>
            <a:off x="4014140" y="2506404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ち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42EEA425-C452-53A7-FB60-46DA247AF6A2}"/>
              </a:ext>
            </a:extLst>
          </p:cNvPr>
          <p:cNvSpPr txBox="1"/>
          <p:nvPr/>
        </p:nvSpPr>
        <p:spPr>
          <a:xfrm>
            <a:off x="7182883" y="2506404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けもの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683075D-3F86-857D-23B9-90420CD8E09A}"/>
              </a:ext>
            </a:extLst>
          </p:cNvPr>
          <p:cNvSpPr txBox="1"/>
          <p:nvPr/>
        </p:nvSpPr>
        <p:spPr>
          <a:xfrm>
            <a:off x="756679" y="3513853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ち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6E7B21D6-04B9-92B2-31B6-F491CCE72715}"/>
              </a:ext>
            </a:extLst>
          </p:cNvPr>
          <p:cNvSpPr txBox="1"/>
          <p:nvPr/>
        </p:nvSpPr>
        <p:spPr>
          <a:xfrm>
            <a:off x="4014140" y="3513853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は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158E1FCF-153A-FD5F-B3A6-13B1A7373FB1}"/>
              </a:ext>
            </a:extLst>
          </p:cNvPr>
          <p:cNvSpPr txBox="1"/>
          <p:nvPr/>
        </p:nvSpPr>
        <p:spPr>
          <a:xfrm>
            <a:off x="6876256" y="3513853"/>
            <a:ext cx="864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おさ</a:t>
            </a:r>
          </a:p>
        </p:txBody>
      </p:sp>
    </p:spTree>
    <p:extLst>
      <p:ext uri="{BB962C8B-B14F-4D97-AF65-F5344CB8AC3E}">
        <p14:creationId xmlns:p14="http://schemas.microsoft.com/office/powerpoint/2010/main" val="1639145826"/>
      </p:ext>
    </p:extLst>
  </p:cSld>
  <p:clrMapOvr>
    <a:masterClrMapping/>
  </p:clrMapOvr>
  <p:transition spd="slow" advClick="0"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コンテンツ プレースホルダー 4">
            <a:extLst>
              <a:ext uri="{FF2B5EF4-FFF2-40B4-BE49-F238E27FC236}">
                <a16:creationId xmlns:a16="http://schemas.microsoft.com/office/drawing/2014/main" id="{FF4A8815-8D79-8F26-DF0E-C89FED209D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304" y="45064"/>
            <a:ext cx="9073392" cy="6767872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1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7289EA7-807B-53A9-D511-4DB7640F3CD0}"/>
              </a:ext>
            </a:extLst>
          </p:cNvPr>
          <p:cNvSpPr/>
          <p:nvPr/>
        </p:nvSpPr>
        <p:spPr bwMode="auto">
          <a:xfrm>
            <a:off x="-25111" y="-43201"/>
            <a:ext cx="9194222" cy="6901201"/>
          </a:xfrm>
          <a:prstGeom prst="rect">
            <a:avLst/>
          </a:prstGeom>
          <a:solidFill>
            <a:srgbClr val="FFFFFF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48383" y="3073432"/>
            <a:ext cx="2696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000" dirty="0"/>
              <a:t>　</a:t>
            </a:r>
            <a:endParaRPr kumimoji="1" lang="ja-JP" altLang="en-US" dirty="0"/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36" y="1575677"/>
            <a:ext cx="3247773" cy="4501629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CA2652B6-5EBC-CFD1-F5D9-874558F7A5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401" y="2106304"/>
            <a:ext cx="4732150" cy="3997270"/>
          </a:xfrm>
          <a:prstGeom prst="rect">
            <a:avLst/>
          </a:prstGeom>
          <a:effectLst/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890CB89-9AE9-9867-C909-FBC38E7AACB1}"/>
              </a:ext>
            </a:extLst>
          </p:cNvPr>
          <p:cNvSpPr txBox="1"/>
          <p:nvPr/>
        </p:nvSpPr>
        <p:spPr>
          <a:xfrm>
            <a:off x="64695" y="465642"/>
            <a:ext cx="9014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聖書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61CF4D5-C1C1-A331-ACDC-958948565339}"/>
              </a:ext>
            </a:extLst>
          </p:cNvPr>
          <p:cNvSpPr txBox="1"/>
          <p:nvPr/>
        </p:nvSpPr>
        <p:spPr>
          <a:xfrm>
            <a:off x="3851918" y="236844"/>
            <a:ext cx="1440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ja-JP" altLang="en-US" dirty="0"/>
              <a:t>せいしょ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2663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コンテンツ プレースホルダー 4">
            <a:extLst>
              <a:ext uri="{FF2B5EF4-FFF2-40B4-BE49-F238E27FC236}">
                <a16:creationId xmlns:a16="http://schemas.microsoft.com/office/drawing/2014/main" id="{46FF4AD5-19C8-BED7-1B8C-271249BDF48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111" y="0"/>
            <a:ext cx="9194222" cy="6858000"/>
          </a:xfrm>
          <a:effectLst/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9A8163C-FE07-4818-7506-A6B5BF909571}"/>
              </a:ext>
            </a:extLst>
          </p:cNvPr>
          <p:cNvSpPr/>
          <p:nvPr/>
        </p:nvSpPr>
        <p:spPr bwMode="auto">
          <a:xfrm>
            <a:off x="-25111" y="-43201"/>
            <a:ext cx="9194222" cy="6901201"/>
          </a:xfrm>
          <a:prstGeom prst="rect">
            <a:avLst/>
          </a:prstGeom>
          <a:solidFill>
            <a:srgbClr val="FFFFFF">
              <a:alpha val="8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631865C-FF43-AEB2-9729-6E263994FF57}"/>
              </a:ext>
            </a:extLst>
          </p:cNvPr>
          <p:cNvSpPr txBox="1"/>
          <p:nvPr/>
        </p:nvSpPr>
        <p:spPr>
          <a:xfrm>
            <a:off x="804042" y="984869"/>
            <a:ext cx="7920880" cy="2645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6000" dirty="0">
                <a:latin typeface="+mn-ea"/>
              </a:rPr>
              <a:t>はじめに神は天と地とを創造された。</a:t>
            </a:r>
            <a:endParaRPr lang="en-US" altLang="ja-JP" sz="6000" dirty="0">
              <a:latin typeface="+mn-ea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D03BE7F-2C32-2D72-6F6C-49D3B3DF14E0}"/>
              </a:ext>
            </a:extLst>
          </p:cNvPr>
          <p:cNvSpPr txBox="1"/>
          <p:nvPr/>
        </p:nvSpPr>
        <p:spPr>
          <a:xfrm>
            <a:off x="971600" y="4085416"/>
            <a:ext cx="38884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dirty="0"/>
              <a:t>「創世記 </a:t>
            </a:r>
            <a:r>
              <a:rPr lang="en-US" altLang="ja-JP" sz="2400" dirty="0"/>
              <a:t>1</a:t>
            </a:r>
            <a:r>
              <a:rPr lang="ja-JP" altLang="en-US" sz="2400" dirty="0"/>
              <a:t>章 </a:t>
            </a:r>
            <a:r>
              <a:rPr lang="en-US" altLang="ja-JP" sz="2400" dirty="0"/>
              <a:t>1</a:t>
            </a:r>
            <a:r>
              <a:rPr lang="ja-JP" altLang="en-US" sz="2400" dirty="0"/>
              <a:t>節」</a:t>
            </a:r>
            <a:endParaRPr lang="en-US" altLang="ja-JP" sz="2400" dirty="0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7C43DFF0-6F0C-AAE0-176C-2A38630070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175" y="4076652"/>
            <a:ext cx="2907705" cy="2456153"/>
          </a:xfrm>
          <a:prstGeom prst="rect">
            <a:avLst/>
          </a:prstGeom>
          <a:effectLst/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9E53115-B285-24D0-960A-9022E2B6D7D2}"/>
              </a:ext>
            </a:extLst>
          </p:cNvPr>
          <p:cNvSpPr txBox="1"/>
          <p:nvPr/>
        </p:nvSpPr>
        <p:spPr>
          <a:xfrm>
            <a:off x="3635896" y="984869"/>
            <a:ext cx="936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dirty="0"/>
              <a:t>かみ</a:t>
            </a:r>
            <a:endParaRPr lang="en-US" altLang="ja-JP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81E97E2-DCA7-7A8C-C2E1-407B7360F58D}"/>
              </a:ext>
            </a:extLst>
          </p:cNvPr>
          <p:cNvSpPr txBox="1"/>
          <p:nvPr/>
        </p:nvSpPr>
        <p:spPr>
          <a:xfrm>
            <a:off x="5148064" y="984869"/>
            <a:ext cx="936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dirty="0"/>
              <a:t>てん</a:t>
            </a:r>
            <a:endParaRPr lang="en-US" altLang="ja-JP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C5C00310-7273-D763-331E-A75D576B3168}"/>
              </a:ext>
            </a:extLst>
          </p:cNvPr>
          <p:cNvSpPr txBox="1"/>
          <p:nvPr/>
        </p:nvSpPr>
        <p:spPr>
          <a:xfrm>
            <a:off x="6468441" y="984869"/>
            <a:ext cx="9361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dirty="0"/>
              <a:t>ち</a:t>
            </a:r>
            <a:endParaRPr lang="en-US" altLang="ja-JP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BEAA2231-FB5B-8359-458F-C7EADEBA3263}"/>
              </a:ext>
            </a:extLst>
          </p:cNvPr>
          <p:cNvSpPr txBox="1"/>
          <p:nvPr/>
        </p:nvSpPr>
        <p:spPr>
          <a:xfrm>
            <a:off x="819268" y="2420888"/>
            <a:ext cx="15204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dirty="0"/>
              <a:t>そうぞう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81282312"/>
      </p:ext>
    </p:extLst>
  </p:cSld>
  <p:clrMapOvr>
    <a:masterClrMapping/>
  </p:clrMapOvr>
  <p:transition spd="slow" advClick="0"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2728" y="-39208"/>
            <a:ext cx="9809455" cy="6936415"/>
          </a:xfr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3C37E27-0442-E14D-9981-C542C2221109}"/>
              </a:ext>
            </a:extLst>
          </p:cNvPr>
          <p:cNvSpPr txBox="1"/>
          <p:nvPr/>
        </p:nvSpPr>
        <p:spPr>
          <a:xfrm>
            <a:off x="64695" y="2861067"/>
            <a:ext cx="9014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「光あれ」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7" name="角丸四角形 6">
            <a:extLst>
              <a:ext uri="{FF2B5EF4-FFF2-40B4-BE49-F238E27FC236}">
                <a16:creationId xmlns:a16="http://schemas.microsoft.com/office/drawing/2014/main" id="{E3E76059-85B6-234A-9C82-9600C3A90457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9B35123-2CE8-E24E-A5F5-89480923127E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１にちめ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A716A9F-E5AE-AE44-EBE0-0C139E4B75F7}"/>
              </a:ext>
            </a:extLst>
          </p:cNvPr>
          <p:cNvSpPr txBox="1"/>
          <p:nvPr/>
        </p:nvSpPr>
        <p:spPr>
          <a:xfrm>
            <a:off x="3179565" y="2674123"/>
            <a:ext cx="144016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dist"/>
            <a:r>
              <a:rPr lang="ja-JP" altLang="en-US">
                <a:cs typeface="Arial"/>
              </a:rPr>
              <a:t>ひかり</a:t>
            </a:r>
            <a:endParaRPr lang="ja-JP" alt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11428981"/>
      </p:ext>
    </p:extLst>
  </p:cSld>
  <p:clrMapOvr>
    <a:masterClrMapping/>
  </p:clrMapOvr>
  <p:transition spd="slow" advClick="0"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8792" y="-32536"/>
            <a:ext cx="11201580" cy="7920770"/>
          </a:xfrm>
        </p:spPr>
      </p:pic>
      <p:sp>
        <p:nvSpPr>
          <p:cNvPr id="2" name="角丸四角形 1">
            <a:extLst>
              <a:ext uri="{FF2B5EF4-FFF2-40B4-BE49-F238E27FC236}">
                <a16:creationId xmlns:a16="http://schemas.microsoft.com/office/drawing/2014/main" id="{D64A06CE-2617-544D-92D2-0A711CE50521}"/>
              </a:ext>
            </a:extLst>
          </p:cNvPr>
          <p:cNvSpPr/>
          <p:nvPr/>
        </p:nvSpPr>
        <p:spPr bwMode="auto">
          <a:xfrm>
            <a:off x="2843808" y="2171239"/>
            <a:ext cx="3456383" cy="1296144"/>
          </a:xfrm>
          <a:prstGeom prst="roundRect">
            <a:avLst/>
          </a:prstGeom>
          <a:solidFill>
            <a:schemeClr val="accent1">
              <a:lumMod val="75000"/>
              <a:alpha val="7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E71BEE0-A4A8-B641-9984-3B2E84051A4E}"/>
              </a:ext>
            </a:extLst>
          </p:cNvPr>
          <p:cNvSpPr txBox="1"/>
          <p:nvPr/>
        </p:nvSpPr>
        <p:spPr>
          <a:xfrm>
            <a:off x="3197043" y="2199991"/>
            <a:ext cx="2749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くうき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8" name="角丸四角形 7">
            <a:extLst>
              <a:ext uri="{FF2B5EF4-FFF2-40B4-BE49-F238E27FC236}">
                <a16:creationId xmlns:a16="http://schemas.microsoft.com/office/drawing/2014/main" id="{0AB94673-B3F8-B847-9B61-727D31C1537B}"/>
              </a:ext>
            </a:extLst>
          </p:cNvPr>
          <p:cNvSpPr/>
          <p:nvPr/>
        </p:nvSpPr>
        <p:spPr bwMode="auto">
          <a:xfrm>
            <a:off x="2843808" y="3927849"/>
            <a:ext cx="3456383" cy="1296144"/>
          </a:xfrm>
          <a:prstGeom prst="roundRect">
            <a:avLst/>
          </a:prstGeom>
          <a:solidFill>
            <a:schemeClr val="bg1">
              <a:lumMod val="95000"/>
              <a:alpha val="7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EF02D0B-235A-5943-8DD2-4DD31B509DA4}"/>
              </a:ext>
            </a:extLst>
          </p:cNvPr>
          <p:cNvSpPr txBox="1"/>
          <p:nvPr/>
        </p:nvSpPr>
        <p:spPr>
          <a:xfrm>
            <a:off x="3294782" y="3977769"/>
            <a:ext cx="2554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みず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6D98B818-A0CF-9648-8A99-62A5756BC912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1E7B978-5DAF-3947-B9CC-DD9ACECB0A0C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２にちめ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67737786"/>
      </p:ext>
    </p:extLst>
  </p:cSld>
  <p:clrMapOvr>
    <a:masterClrMapping/>
  </p:clrMapOvr>
  <p:transition spd="slow" advClick="0"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280" y="0"/>
            <a:ext cx="9698559" cy="6858000"/>
          </a:xfr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7B21EC5F-719A-1C4F-AF1D-2FB84081FD57}"/>
              </a:ext>
            </a:extLst>
          </p:cNvPr>
          <p:cNvSpPr/>
          <p:nvPr/>
        </p:nvSpPr>
        <p:spPr bwMode="auto">
          <a:xfrm>
            <a:off x="2843808" y="2171239"/>
            <a:ext cx="3456383" cy="1296144"/>
          </a:xfrm>
          <a:prstGeom prst="roundRect">
            <a:avLst/>
          </a:prstGeom>
          <a:solidFill>
            <a:srgbClr val="00B050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AE0D4F3-06E6-394D-9924-8B2044856AA3}"/>
              </a:ext>
            </a:extLst>
          </p:cNvPr>
          <p:cNvSpPr txBox="1"/>
          <p:nvPr/>
        </p:nvSpPr>
        <p:spPr>
          <a:xfrm>
            <a:off x="3197043" y="2199991"/>
            <a:ext cx="2749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りく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7" name="角丸四角形 6">
            <a:extLst>
              <a:ext uri="{FF2B5EF4-FFF2-40B4-BE49-F238E27FC236}">
                <a16:creationId xmlns:a16="http://schemas.microsoft.com/office/drawing/2014/main" id="{3F52E788-4E91-7340-8FD5-0ABF9E8E3AA2}"/>
              </a:ext>
            </a:extLst>
          </p:cNvPr>
          <p:cNvSpPr/>
          <p:nvPr/>
        </p:nvSpPr>
        <p:spPr bwMode="auto">
          <a:xfrm>
            <a:off x="2843808" y="3927849"/>
            <a:ext cx="3456383" cy="1296144"/>
          </a:xfrm>
          <a:prstGeom prst="roundRect">
            <a:avLst/>
          </a:prstGeom>
          <a:solidFill>
            <a:srgbClr val="0070C0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410DE23-7101-CB4E-B1B9-0BD0F62C4ED7}"/>
              </a:ext>
            </a:extLst>
          </p:cNvPr>
          <p:cNvSpPr txBox="1"/>
          <p:nvPr/>
        </p:nvSpPr>
        <p:spPr>
          <a:xfrm>
            <a:off x="3294782" y="3977769"/>
            <a:ext cx="2554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うみ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4C96F180-35F2-4F4B-A5C3-2064F7535623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4F5B8FE-1E74-B341-9571-01EE1D933CD6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３にちめ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7960226"/>
      </p:ext>
    </p:extLst>
  </p:cSld>
  <p:clrMapOvr>
    <a:masterClrMapping/>
  </p:clrMapOvr>
  <p:transition spd="slow" advClick="0"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280" y="0"/>
            <a:ext cx="9698560" cy="6858000"/>
          </a:xfr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52D50DD0-F433-DD45-A807-C580BC31A15F}"/>
              </a:ext>
            </a:extLst>
          </p:cNvPr>
          <p:cNvSpPr/>
          <p:nvPr/>
        </p:nvSpPr>
        <p:spPr bwMode="auto">
          <a:xfrm>
            <a:off x="2843808" y="1854970"/>
            <a:ext cx="3456383" cy="1296144"/>
          </a:xfrm>
          <a:prstGeom prst="roundRect">
            <a:avLst/>
          </a:prstGeom>
          <a:solidFill>
            <a:srgbClr val="00B050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297E59-DDD5-A248-8317-F2E67E305E0F}"/>
              </a:ext>
            </a:extLst>
          </p:cNvPr>
          <p:cNvSpPr txBox="1"/>
          <p:nvPr/>
        </p:nvSpPr>
        <p:spPr>
          <a:xfrm>
            <a:off x="3197043" y="1883722"/>
            <a:ext cx="27499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くさ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7" name="角丸四角形 6">
            <a:extLst>
              <a:ext uri="{FF2B5EF4-FFF2-40B4-BE49-F238E27FC236}">
                <a16:creationId xmlns:a16="http://schemas.microsoft.com/office/drawing/2014/main" id="{7D1F0881-10D8-9148-B6BC-EC294B1A8B71}"/>
              </a:ext>
            </a:extLst>
          </p:cNvPr>
          <p:cNvSpPr/>
          <p:nvPr/>
        </p:nvSpPr>
        <p:spPr bwMode="auto">
          <a:xfrm>
            <a:off x="2843808" y="3575485"/>
            <a:ext cx="3456383" cy="1296144"/>
          </a:xfrm>
          <a:prstGeom prst="roundRect">
            <a:avLst/>
          </a:prstGeom>
          <a:solidFill>
            <a:srgbClr val="92D050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BA21D19-4214-4F4B-B60F-7934CCB75ACD}"/>
              </a:ext>
            </a:extLst>
          </p:cNvPr>
          <p:cNvSpPr txBox="1"/>
          <p:nvPr/>
        </p:nvSpPr>
        <p:spPr>
          <a:xfrm>
            <a:off x="3294782" y="3614821"/>
            <a:ext cx="2554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き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9" name="角丸四角形 8">
            <a:extLst>
              <a:ext uri="{FF2B5EF4-FFF2-40B4-BE49-F238E27FC236}">
                <a16:creationId xmlns:a16="http://schemas.microsoft.com/office/drawing/2014/main" id="{C8387F08-B2A6-FB4F-A1EB-3C60B0E2D3BC}"/>
              </a:ext>
            </a:extLst>
          </p:cNvPr>
          <p:cNvSpPr/>
          <p:nvPr/>
        </p:nvSpPr>
        <p:spPr bwMode="auto">
          <a:xfrm>
            <a:off x="2843808" y="5296001"/>
            <a:ext cx="3456383" cy="1296144"/>
          </a:xfrm>
          <a:prstGeom prst="roundRect">
            <a:avLst/>
          </a:prstGeom>
          <a:solidFill>
            <a:srgbClr val="FF8AD8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99A6631-5F86-A149-96C9-D94BE96ECDD3}"/>
              </a:ext>
            </a:extLst>
          </p:cNvPr>
          <p:cNvSpPr txBox="1"/>
          <p:nvPr/>
        </p:nvSpPr>
        <p:spPr>
          <a:xfrm>
            <a:off x="3294782" y="5345921"/>
            <a:ext cx="2554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はな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436E5E1C-E2E9-AA49-BC3A-9849BE07290D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60229FA-8EF6-9346-ABC0-96DC46AB6CA8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３にちめ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38594000"/>
      </p:ext>
    </p:extLst>
  </p:cSld>
  <p:clrMapOvr>
    <a:masterClrMapping/>
  </p:clrMapOvr>
  <p:transition spd="slow" advClick="0"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0456" y="-23458"/>
            <a:ext cx="9764907" cy="6904916"/>
          </a:xfrm>
        </p:spPr>
      </p:pic>
      <p:sp>
        <p:nvSpPr>
          <p:cNvPr id="9" name="角丸四角形 8">
            <a:extLst>
              <a:ext uri="{FF2B5EF4-FFF2-40B4-BE49-F238E27FC236}">
                <a16:creationId xmlns:a16="http://schemas.microsoft.com/office/drawing/2014/main" id="{8606CB15-717E-734A-9E5D-569811C80177}"/>
              </a:ext>
            </a:extLst>
          </p:cNvPr>
          <p:cNvSpPr/>
          <p:nvPr/>
        </p:nvSpPr>
        <p:spPr bwMode="auto">
          <a:xfrm>
            <a:off x="2843808" y="1811714"/>
            <a:ext cx="3456383" cy="1296144"/>
          </a:xfrm>
          <a:prstGeom prst="roundRect">
            <a:avLst/>
          </a:prstGeom>
          <a:solidFill>
            <a:srgbClr val="FF7E79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FDB7034-B0BE-A547-B3AC-350A8C00CF3E}"/>
              </a:ext>
            </a:extLst>
          </p:cNvPr>
          <p:cNvSpPr txBox="1"/>
          <p:nvPr/>
        </p:nvSpPr>
        <p:spPr>
          <a:xfrm>
            <a:off x="2627784" y="1817529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たいよう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1" name="角丸四角形 10">
            <a:extLst>
              <a:ext uri="{FF2B5EF4-FFF2-40B4-BE49-F238E27FC236}">
                <a16:creationId xmlns:a16="http://schemas.microsoft.com/office/drawing/2014/main" id="{BE68B0D4-0C12-2647-9723-35F5B9A4B028}"/>
              </a:ext>
            </a:extLst>
          </p:cNvPr>
          <p:cNvSpPr/>
          <p:nvPr/>
        </p:nvSpPr>
        <p:spPr bwMode="auto">
          <a:xfrm>
            <a:off x="2843808" y="3503477"/>
            <a:ext cx="3456383" cy="1296144"/>
          </a:xfrm>
          <a:prstGeom prst="roundRect">
            <a:avLst/>
          </a:prstGeom>
          <a:solidFill>
            <a:srgbClr val="FFC000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2CD689-8608-8C4D-9822-F19458B392B5}"/>
              </a:ext>
            </a:extLst>
          </p:cNvPr>
          <p:cNvSpPr txBox="1"/>
          <p:nvPr/>
        </p:nvSpPr>
        <p:spPr>
          <a:xfrm>
            <a:off x="3294782" y="3542813"/>
            <a:ext cx="2554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つき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3" name="角丸四角形 12">
            <a:extLst>
              <a:ext uri="{FF2B5EF4-FFF2-40B4-BE49-F238E27FC236}">
                <a16:creationId xmlns:a16="http://schemas.microsoft.com/office/drawing/2014/main" id="{25AE6415-26FA-534A-8539-83DC291BBD65}"/>
              </a:ext>
            </a:extLst>
          </p:cNvPr>
          <p:cNvSpPr/>
          <p:nvPr/>
        </p:nvSpPr>
        <p:spPr bwMode="auto">
          <a:xfrm>
            <a:off x="2843808" y="5223993"/>
            <a:ext cx="3456383" cy="1296144"/>
          </a:xfrm>
          <a:prstGeom prst="roundRect">
            <a:avLst/>
          </a:prstGeom>
          <a:solidFill>
            <a:srgbClr val="FFD579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9471755-F4EF-A34B-882E-CD4A118BC9F3}"/>
              </a:ext>
            </a:extLst>
          </p:cNvPr>
          <p:cNvSpPr txBox="1"/>
          <p:nvPr/>
        </p:nvSpPr>
        <p:spPr>
          <a:xfrm>
            <a:off x="3294782" y="5273913"/>
            <a:ext cx="2554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ほし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5" name="角丸四角形 14">
            <a:extLst>
              <a:ext uri="{FF2B5EF4-FFF2-40B4-BE49-F238E27FC236}">
                <a16:creationId xmlns:a16="http://schemas.microsoft.com/office/drawing/2014/main" id="{BD36ACE6-5615-5B45-9586-91C184C690F5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E488C40-870D-3443-AD9A-F2B9135C918D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４にちめ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9076729"/>
      </p:ext>
    </p:extLst>
  </p:cSld>
  <p:clrMapOvr>
    <a:masterClrMapping/>
  </p:clrMapOvr>
  <p:transition spd="slow" advClick="0">
    <p:diamond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280" y="0"/>
            <a:ext cx="9698559" cy="6858000"/>
          </a:xfrm>
        </p:spPr>
      </p:pic>
      <p:sp>
        <p:nvSpPr>
          <p:cNvPr id="4" name="角丸四角形 3">
            <a:extLst>
              <a:ext uri="{FF2B5EF4-FFF2-40B4-BE49-F238E27FC236}">
                <a16:creationId xmlns:a16="http://schemas.microsoft.com/office/drawing/2014/main" id="{39B506B2-2AB1-9C43-81CA-6B260338D624}"/>
              </a:ext>
            </a:extLst>
          </p:cNvPr>
          <p:cNvSpPr/>
          <p:nvPr/>
        </p:nvSpPr>
        <p:spPr bwMode="auto">
          <a:xfrm>
            <a:off x="1508750" y="3140968"/>
            <a:ext cx="6126497" cy="1296144"/>
          </a:xfrm>
          <a:prstGeom prst="roundRect">
            <a:avLst/>
          </a:prstGeom>
          <a:solidFill>
            <a:srgbClr val="0070C0">
              <a:alpha val="7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0D787FA-2877-E94C-869A-2A800642677D}"/>
              </a:ext>
            </a:extLst>
          </p:cNvPr>
          <p:cNvSpPr txBox="1"/>
          <p:nvPr/>
        </p:nvSpPr>
        <p:spPr>
          <a:xfrm>
            <a:off x="1508750" y="3180304"/>
            <a:ext cx="61264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bg1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うみのけもの</a:t>
            </a:r>
            <a:endParaRPr lang="en-US" altLang="ja-JP" sz="8000" dirty="0">
              <a:solidFill>
                <a:schemeClr val="bg1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7" name="角丸四角形 6">
            <a:extLst>
              <a:ext uri="{FF2B5EF4-FFF2-40B4-BE49-F238E27FC236}">
                <a16:creationId xmlns:a16="http://schemas.microsoft.com/office/drawing/2014/main" id="{EB5FAF0F-04F7-B842-A8C9-20E24572B02F}"/>
              </a:ext>
            </a:extLst>
          </p:cNvPr>
          <p:cNvSpPr/>
          <p:nvPr/>
        </p:nvSpPr>
        <p:spPr bwMode="auto">
          <a:xfrm>
            <a:off x="-1116632" y="203286"/>
            <a:ext cx="5328592" cy="1296144"/>
          </a:xfrm>
          <a:prstGeom prst="roundRect">
            <a:avLst/>
          </a:prstGeom>
          <a:solidFill>
            <a:schemeClr val="bg2">
              <a:lumMod val="20000"/>
              <a:lumOff val="80000"/>
              <a:alpha val="73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8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ＤＦＧ極太楷書体" pitchFamily="66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DB1C47D-A94E-C940-8923-33236D9DA846}"/>
              </a:ext>
            </a:extLst>
          </p:cNvPr>
          <p:cNvSpPr txBox="1"/>
          <p:nvPr/>
        </p:nvSpPr>
        <p:spPr>
          <a:xfrm>
            <a:off x="0" y="233392"/>
            <a:ext cx="39604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800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５にちめ</a:t>
            </a:r>
            <a:endParaRPr lang="en-US" altLang="ja-JP" sz="80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1535234"/>
      </p:ext>
    </p:extLst>
  </p:cSld>
  <p:clrMapOvr>
    <a:masterClrMapping/>
  </p:clrMapOvr>
  <p:transition spd="slow" advClick="0">
    <p:diamond/>
  </p:transition>
</p:sld>
</file>

<file path=ppt/theme/theme1.xml><?xml version="1.0" encoding="utf-8"?>
<a:theme xmlns:a="http://schemas.openxmlformats.org/drawingml/2006/main" name="aki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ＤＦＧ極太楷書体" pitchFamily="66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ＤＦＧ極太楷書体" pitchFamily="66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ki" id="{7B33ADE1-2CDB-4617-8E47-19550B32C081}" vid="{33C0961B-6688-45D4-904F-40D07528730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aki</Template>
  <TotalTime>7482</TotalTime>
  <Words>1045</Words>
  <PresentationFormat>画面に合わせる (4:3)</PresentationFormat>
  <Paragraphs>166</Paragraphs>
  <Slides>15</Slides>
  <Notes>15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aki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2016-05-18T08:15:33Z</cp:lastPrinted>
  <dcterms:created xsi:type="dcterms:W3CDTF">2015-05-21T13:49:30Z</dcterms:created>
  <dcterms:modified xsi:type="dcterms:W3CDTF">2022-05-13T07:44:59Z</dcterms:modified>
</cp:coreProperties>
</file>