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6" r:id="rId2"/>
    <p:sldId id="301" r:id="rId3"/>
    <p:sldId id="257" r:id="rId4"/>
    <p:sldId id="258" r:id="rId5"/>
    <p:sldId id="259" r:id="rId6"/>
    <p:sldId id="286" r:id="rId7"/>
    <p:sldId id="261" r:id="rId8"/>
    <p:sldId id="262" r:id="rId9"/>
    <p:sldId id="287" r:id="rId10"/>
    <p:sldId id="305" r:id="rId11"/>
    <p:sldId id="263" r:id="rId12"/>
    <p:sldId id="288" r:id="rId13"/>
    <p:sldId id="289" r:id="rId14"/>
    <p:sldId id="264" r:id="rId15"/>
    <p:sldId id="266" r:id="rId16"/>
    <p:sldId id="265" r:id="rId17"/>
    <p:sldId id="267" r:id="rId18"/>
    <p:sldId id="290" r:id="rId19"/>
    <p:sldId id="291" r:id="rId20"/>
    <p:sldId id="292" r:id="rId21"/>
    <p:sldId id="293" r:id="rId22"/>
    <p:sldId id="268" r:id="rId23"/>
    <p:sldId id="269" r:id="rId24"/>
    <p:sldId id="294" r:id="rId25"/>
    <p:sldId id="295" r:id="rId26"/>
    <p:sldId id="296" r:id="rId27"/>
    <p:sldId id="277" r:id="rId28"/>
    <p:sldId id="280" r:id="rId29"/>
    <p:sldId id="284" r:id="rId30"/>
    <p:sldId id="285" r:id="rId31"/>
  </p:sldIdLst>
  <p:sldSz cx="18288000" cy="10287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4343"/>
    <a:srgbClr val="FFA804"/>
    <a:srgbClr val="545454"/>
    <a:srgbClr val="AAD9FF"/>
    <a:srgbClr val="B1949D"/>
    <a:srgbClr val="E1C9D7"/>
    <a:srgbClr val="8F787F"/>
    <a:srgbClr val="292929"/>
    <a:srgbClr val="FFF2E7"/>
    <a:srgbClr val="72C8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2CDF42-5D86-488B-AF4F-3FB187913784}" v="55" dt="2022-05-13T07:13:55.913"/>
    <p1510:client id="{E3716FF3-08F0-435C-AF43-E645D30BA167}" v="2" dt="2022-05-13T07:17:14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30" autoAdjust="0"/>
    <p:restoredTop sz="84797" autoAdjust="0"/>
  </p:normalViewPr>
  <p:slideViewPr>
    <p:cSldViewPr>
      <p:cViewPr>
        <p:scale>
          <a:sx n="47" d="100"/>
          <a:sy n="47" d="100"/>
        </p:scale>
        <p:origin x="1256" y="1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0" d="100"/>
        <a:sy n="11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根本園花" userId="CPsJRF4cyR38UmaNZbO9zfUi+OzqLuL8WYdzdwLD5g0=" providerId="None" clId="Web-{E3716FF3-08F0-435C-AF43-E645D30BA167}"/>
    <pc:docChg chg="modSld">
      <pc:chgData name="根本園花" userId="CPsJRF4cyR38UmaNZbO9zfUi+OzqLuL8WYdzdwLD5g0=" providerId="None" clId="Web-{E3716FF3-08F0-435C-AF43-E645D30BA167}" dt="2022-05-13T07:17:14.086" v="1" actId="1076"/>
      <pc:docMkLst>
        <pc:docMk/>
      </pc:docMkLst>
      <pc:sldChg chg="addSp modSp">
        <pc:chgData name="根本園花" userId="CPsJRF4cyR38UmaNZbO9zfUi+OzqLuL8WYdzdwLD5g0=" providerId="None" clId="Web-{E3716FF3-08F0-435C-AF43-E645D30BA167}" dt="2022-05-13T07:17:14.086" v="1" actId="1076"/>
        <pc:sldMkLst>
          <pc:docMk/>
          <pc:sldMk cId="3743663482" sldId="301"/>
        </pc:sldMkLst>
        <pc:spChg chg="add mod">
          <ac:chgData name="根本園花" userId="CPsJRF4cyR38UmaNZbO9zfUi+OzqLuL8WYdzdwLD5g0=" providerId="None" clId="Web-{E3716FF3-08F0-435C-AF43-E645D30BA167}" dt="2022-05-13T07:17:14.086" v="1" actId="1076"/>
          <ac:spMkLst>
            <pc:docMk/>
            <pc:sldMk cId="3743663482" sldId="301"/>
            <ac:spMk id="33" creationId="{C46AEEE0-2D2B-AEB2-3695-26C0FDA51B13}"/>
          </ac:spMkLst>
        </pc:spChg>
      </pc:sldChg>
    </pc:docChg>
  </pc:docChgLst>
  <pc:docChgLst>
    <pc:chgData name="根本園花" userId="CPsJRF4cyR38UmaNZbO9zfUi+OzqLuL8WYdzdwLD5g0=" providerId="None" clId="Web-{132CDF42-5D86-488B-AF4F-3FB187913784}"/>
    <pc:docChg chg="modSld">
      <pc:chgData name="根本園花" userId="CPsJRF4cyR38UmaNZbO9zfUi+OzqLuL8WYdzdwLD5g0=" providerId="None" clId="Web-{132CDF42-5D86-488B-AF4F-3FB187913784}" dt="2022-05-13T07:13:55.913" v="29" actId="1076"/>
      <pc:docMkLst>
        <pc:docMk/>
      </pc:docMkLst>
      <pc:sldChg chg="addSp modSp">
        <pc:chgData name="根本園花" userId="CPsJRF4cyR38UmaNZbO9zfUi+OzqLuL8WYdzdwLD5g0=" providerId="None" clId="Web-{132CDF42-5D86-488B-AF4F-3FB187913784}" dt="2022-05-13T07:13:55.913" v="29" actId="1076"/>
        <pc:sldMkLst>
          <pc:docMk/>
          <pc:sldMk cId="3743663482" sldId="301"/>
        </pc:sldMkLst>
        <pc:spChg chg="add mod">
          <ac:chgData name="根本園花" userId="CPsJRF4cyR38UmaNZbO9zfUi+OzqLuL8WYdzdwLD5g0=" providerId="None" clId="Web-{132CDF42-5D86-488B-AF4F-3FB187913784}" dt="2022-05-13T07:13:35.429" v="23" actId="20577"/>
          <ac:spMkLst>
            <pc:docMk/>
            <pc:sldMk cId="3743663482" sldId="301"/>
            <ac:spMk id="31" creationId="{D759E8C9-9E36-2963-2D8C-833EB460A6B5}"/>
          </ac:spMkLst>
        </pc:spChg>
        <pc:spChg chg="add mod">
          <ac:chgData name="根本園花" userId="CPsJRF4cyR38UmaNZbO9zfUi+OzqLuL8WYdzdwLD5g0=" providerId="None" clId="Web-{132CDF42-5D86-488B-AF4F-3FB187913784}" dt="2022-05-13T07:13:55.913" v="29" actId="1076"/>
          <ac:spMkLst>
            <pc:docMk/>
            <pc:sldMk cId="3743663482" sldId="301"/>
            <ac:spMk id="32" creationId="{18CBF58C-EFBB-D9C7-4D62-4A0003FBFD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は、礼拝はどうして行かないといけないのかというお話です。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もしみんなが、まわりの人から忘れられてしまったらどうだろう？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956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家族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の中とか、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学校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で、みんなはここにいるのに、気づかれなくて、誰にも話しかけてもらえなくて、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ずーっと忘れられていたら、どう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でしょうか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とっても悲しくなるよね。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0013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神様も同じです。みんなが神様のことを忘れてしまったら、神様はとても悲しいのです。</a:t>
            </a:r>
          </a:p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1576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神様を忘れないためにも、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一週間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がはじまる日の日曜日に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教会に行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5542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教会にいけない時でも、おうちで礼拝をして神様のお話を聞いて、神様のことを思い出すんだね。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7911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もし神様のことを忘れていたら、「神様、そういえば神様のこと少し忘れそうになっていました。ごめんなさい。」って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正直に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謝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ることも大切です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もちろん忘れていなかったらいいけどね！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そして、礼拝のとき先生がしてくれるお話も一生懸命聞きましょう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461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礼拝では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、学校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は聞けない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、「神様のお話し」や「真の父母様のお話し」をたくさん聞けます。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神様や真の父母様のお話は、とっても素敵はお話で、きくと勇気が出てきます。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33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みんなが周りの人をたくさん喜ばせたりするための「ヒント」のお話を沢山聞けるのです。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32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まずはみ言を訓読します。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1362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そういうお話を沢山聞いておおきく成長した人と、全然聞かなかった人は、どちらが立派でかっこいい大人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になる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かな？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386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神様は、みんなに、とってもかっこよくて、立派な大人になってほしいと願っているのです。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困っている人がいたら助けてあげられる、心の強い大人になってほしいと願っているのです。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だから一生懸命お話しを聞きましょう！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07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そして、礼拝の日は、みんなが教会に集まってくるよね。それも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、とっても大切なことなのです。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礼拝のとき、みんなでお祈りする時間があるよね？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3048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お祈りは、一人でするのも大切なんだけど、みんなが集まってお祈りしたらもっともっと神様は喜ぶん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835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歌を歌う時だってそうだよね。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一人で歌うのも楽しいけど、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4967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みんなで集まって、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歌ったほうが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もっと嬉しくて、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声も大きくなって、遠くまで、歌声が届くよね。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574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お祈りも一緒なんだ。礼拝の日はみんなで集まって、みんなでお祈りをする。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そうしたら、神様はとっても喜ぶんだよ。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23477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あとは、お祈りするだけじゃなくて、礼拝が終わったあと、みんなで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楽しくお話ししたり、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遊んだりすることだって神様にとっては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嬉しい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6591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いつもみんなが一緒に過ごしている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学校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友達は、神様の事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を知らない人も多いです。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でも、教会にくる友達は、神様の事を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みんな知っていて、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当たり前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のように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話せるよね。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神様の事を話せる友達は、特別な友達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なんです！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389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だから、日曜日は家族みんなで、礼拝に行こうね。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（いまはコロナだから集まれないけど、コロナが終わったらみんなで仲良く遊ぼうね！）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わたしたちは、なんで礼拝に行くと思いますか？考えてみよう！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全体に質問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89190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851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ずばり、その答えは神様のことを忘れないためなのです。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みんなは、神様の事をいつも、いつも考えていられていますか？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8198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神様は目に見えないですね。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神様の声もはっきりと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聞こえないです。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だから、私たちは、ときどき神様のことを忘れてしまうことがあるのです。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092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みんなが大きくなったら、学校の勉強も増えてきて、いまよりも忙しくなります。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5924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みなさんが大人になって、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お父さんお母さんみたいに仕事をするようになったら、もっともっと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忙しくなります。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すると、神様のことを、忘れちゃいけないんだけど、忘れてしまうことがあるん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8541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そして、神様のこと忘れていることも、忘れてしまう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なんか悲しいよね。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563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2.png"/><Relationship Id="rId7" Type="http://schemas.microsoft.com/office/2007/relationships/hdphoto" Target="../media/hdphoto2.wdp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0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2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42.png"/><Relationship Id="rId4" Type="http://schemas.openxmlformats.org/officeDocument/2006/relationships/image" Target="../media/image4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openxmlformats.org/officeDocument/2006/relationships/image" Target="../media/image46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0.png"/><Relationship Id="rId5" Type="http://schemas.openxmlformats.org/officeDocument/2006/relationships/image" Target="../media/image45.png"/><Relationship Id="rId15" Type="http://schemas.openxmlformats.org/officeDocument/2006/relationships/image" Target="../media/image24.png"/><Relationship Id="rId10" Type="http://schemas.openxmlformats.org/officeDocument/2006/relationships/image" Target="../media/image9.png"/><Relationship Id="rId4" Type="http://schemas.openxmlformats.org/officeDocument/2006/relationships/image" Target="../media/image19.png"/><Relationship Id="rId9" Type="http://schemas.openxmlformats.org/officeDocument/2006/relationships/image" Target="../media/image8.png"/><Relationship Id="rId1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1.png"/><Relationship Id="rId10" Type="http://schemas.openxmlformats.org/officeDocument/2006/relationships/image" Target="../media/image19.png"/><Relationship Id="rId4" Type="http://schemas.openxmlformats.org/officeDocument/2006/relationships/image" Target="../media/image40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microsoft.com/office/2007/relationships/hdphoto" Target="../media/hdphoto5.wdp"/><Relationship Id="rId5" Type="http://schemas.openxmlformats.org/officeDocument/2006/relationships/image" Target="../media/image19.png"/><Relationship Id="rId15" Type="http://schemas.openxmlformats.org/officeDocument/2006/relationships/image" Target="../media/image55.png"/><Relationship Id="rId10" Type="http://schemas.openxmlformats.org/officeDocument/2006/relationships/image" Target="../media/image53.png"/><Relationship Id="rId4" Type="http://schemas.openxmlformats.org/officeDocument/2006/relationships/image" Target="../media/image51.png"/><Relationship Id="rId9" Type="http://schemas.openxmlformats.org/officeDocument/2006/relationships/image" Target="../media/image10.png"/><Relationship Id="rId1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7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4.png"/><Relationship Id="rId5" Type="http://schemas.openxmlformats.org/officeDocument/2006/relationships/image" Target="../media/image8.png"/><Relationship Id="rId10" Type="http://schemas.openxmlformats.org/officeDocument/2006/relationships/image" Target="../media/image23.png"/><Relationship Id="rId4" Type="http://schemas.openxmlformats.org/officeDocument/2006/relationships/image" Target="../media/image47.png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24.png"/><Relationship Id="rId10" Type="http://schemas.openxmlformats.org/officeDocument/2006/relationships/image" Target="../media/image63.png"/><Relationship Id="rId4" Type="http://schemas.openxmlformats.org/officeDocument/2006/relationships/image" Target="../media/image23.png"/><Relationship Id="rId9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6.png"/><Relationship Id="rId10" Type="http://schemas.openxmlformats.org/officeDocument/2006/relationships/image" Target="../media/image70.png"/><Relationship Id="rId4" Type="http://schemas.openxmlformats.org/officeDocument/2006/relationships/image" Target="../media/image19.png"/><Relationship Id="rId9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73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74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1.png"/><Relationship Id="rId5" Type="http://schemas.openxmlformats.org/officeDocument/2006/relationships/image" Target="../media/image32.png"/><Relationship Id="rId10" Type="http://schemas.microsoft.com/office/2007/relationships/hdphoto" Target="../media/hdphoto1.wdp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alphaModFix amt="70000"/>
          </a:blip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55161C82-0AF2-CA4D-8FE5-1662606BF7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354" y="1888003"/>
            <a:ext cx="10020300" cy="800100"/>
          </a:xfrm>
          <a:prstGeom prst="rect">
            <a:avLst/>
          </a:prstGeom>
        </p:spPr>
      </p:pic>
      <p:pic>
        <p:nvPicPr>
          <p:cNvPr id="14" name="図 13" descr="テキスト&#10;&#10;自動的に生成された説明">
            <a:extLst>
              <a:ext uri="{FF2B5EF4-FFF2-40B4-BE49-F238E27FC236}">
                <a16:creationId xmlns:a16="http://schemas.microsoft.com/office/drawing/2014/main" id="{F0F7DB4E-AA7A-BC40-8FDA-884C66438F0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350" y="2372541"/>
            <a:ext cx="12941300" cy="576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262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Picture 3">
            <a:extLst>
              <a:ext uri="{FF2B5EF4-FFF2-40B4-BE49-F238E27FC236}">
                <a16:creationId xmlns:a16="http://schemas.microsoft.com/office/drawing/2014/main" id="{7BBC4097-475F-D04A-9FE4-79B502C39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16" b="89602" l="5198" r="95010">
                        <a14:foregroundMark x1="8316" y1="57743" x2="8316" y2="57743"/>
                        <a14:foregroundMark x1="7069" y1="39602" x2="7069" y2="39602"/>
                        <a14:foregroundMark x1="5821" y1="54646" x2="5821" y2="54646"/>
                        <a14:foregroundMark x1="35551" y1="10177" x2="35551" y2="10177"/>
                        <a14:foregroundMark x1="48025" y1="6416" x2="48025" y2="6416"/>
                        <a14:foregroundMark x1="90437" y1="30310" x2="90437" y2="30310"/>
                        <a14:foregroundMark x1="95010" y1="45133" x2="95010" y2="451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64407" y="-1799154"/>
            <a:ext cx="10883910" cy="10227708"/>
          </a:xfrm>
          <a:prstGeom prst="rect">
            <a:avLst/>
          </a:prstGeom>
        </p:spPr>
      </p:pic>
      <p:pic>
        <p:nvPicPr>
          <p:cNvPr id="18" name="Picture 7">
            <a:extLst>
              <a:ext uri="{FF2B5EF4-FFF2-40B4-BE49-F238E27FC236}">
                <a16:creationId xmlns:a16="http://schemas.microsoft.com/office/drawing/2014/main" id="{6F64C3AC-9FBF-BD46-AE29-57936F7C032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16" b="416"/>
          <a:stretch>
            <a:fillRect/>
          </a:stretch>
        </p:blipFill>
        <p:spPr>
          <a:xfrm>
            <a:off x="7414755" y="474510"/>
            <a:ext cx="4476921" cy="4775969"/>
          </a:xfrm>
          <a:prstGeom prst="rect">
            <a:avLst/>
          </a:prstGeom>
        </p:spPr>
      </p:pic>
      <p:pic>
        <p:nvPicPr>
          <p:cNvPr id="22" name="Picture 3">
            <a:extLst>
              <a:ext uri="{FF2B5EF4-FFF2-40B4-BE49-F238E27FC236}">
                <a16:creationId xmlns:a16="http://schemas.microsoft.com/office/drawing/2014/main" id="{BEF1B55E-73F7-A847-B151-154E29C257B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4811371" y="6346900"/>
            <a:ext cx="1891334" cy="699232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A40313C9-A3DA-6D43-9DE5-816362EBB3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009699" y="5911770"/>
            <a:ext cx="4797003" cy="678019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528A3784-B67E-0943-8A8C-6033B19B9A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443764" y="4655338"/>
            <a:ext cx="7649753" cy="1081233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CB512400-1F9A-E54B-9CB7-A16A7E0E753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2574354" y="6346899"/>
            <a:ext cx="1891334" cy="699232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64EAE3B7-20B6-084A-9F84-F5BCDE7205D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6255" t="83648"/>
          <a:stretch/>
        </p:blipFill>
        <p:spPr>
          <a:xfrm rot="14341846" flipH="1">
            <a:off x="12957011" y="5495810"/>
            <a:ext cx="3346411" cy="1175462"/>
          </a:xfrm>
          <a:prstGeom prst="rect">
            <a:avLst/>
          </a:prstGeom>
        </p:spPr>
      </p:pic>
      <p:pic>
        <p:nvPicPr>
          <p:cNvPr id="28" name="Picture 3">
            <a:extLst>
              <a:ext uri="{FF2B5EF4-FFF2-40B4-BE49-F238E27FC236}">
                <a16:creationId xmlns:a16="http://schemas.microsoft.com/office/drawing/2014/main" id="{A55DA04D-FEC2-DF4E-8A9E-F382EA7CE8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4828457" y="6857262"/>
            <a:ext cx="1891334" cy="699232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69723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29" name="Picture 3">
            <a:extLst>
              <a:ext uri="{FF2B5EF4-FFF2-40B4-BE49-F238E27FC236}">
                <a16:creationId xmlns:a16="http://schemas.microsoft.com/office/drawing/2014/main" id="{2E2751DA-9E69-9144-97D7-1D30538DE1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0517027" y="6976516"/>
            <a:ext cx="1891334" cy="699232"/>
          </a:xfrm>
          <a:prstGeom prst="rect">
            <a:avLst/>
          </a:prstGeom>
        </p:spPr>
      </p:pic>
      <p:pic>
        <p:nvPicPr>
          <p:cNvPr id="30" name="Picture 3">
            <a:extLst>
              <a:ext uri="{FF2B5EF4-FFF2-40B4-BE49-F238E27FC236}">
                <a16:creationId xmlns:a16="http://schemas.microsoft.com/office/drawing/2014/main" id="{C5EF3344-7150-704E-AADE-2EE3FFE9DDE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7316136" y="6855265"/>
            <a:ext cx="1891334" cy="699232"/>
          </a:xfrm>
          <a:prstGeom prst="rect">
            <a:avLst/>
          </a:prstGeom>
        </p:spPr>
      </p:pic>
      <p:pic>
        <p:nvPicPr>
          <p:cNvPr id="26" name="図 25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D6F60742-7CEF-D74C-BE3B-DBB67ECB63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6223401"/>
            <a:ext cx="6262514" cy="57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8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1B9C4FE-4B46-8341-8683-74C3D7158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800100"/>
            <a:ext cx="4440960" cy="4738190"/>
          </a:xfrm>
          <a:prstGeom prst="rect">
            <a:avLst/>
          </a:prstGeom>
        </p:spPr>
      </p:pic>
      <p:pic>
        <p:nvPicPr>
          <p:cNvPr id="12" name="図 11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629E26E-2D85-D94A-8ECA-4446AF642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25" y="3435350"/>
            <a:ext cx="6262514" cy="5717948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17BBB91A-C10A-7442-AC42-D201E48F0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8525" y="-6350"/>
            <a:ext cx="3225800" cy="34417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B04F213-19EA-154A-A96E-1D4440BBB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080000"/>
            <a:ext cx="3225800" cy="3441700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17145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008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4" name="図 3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DD9AD2D-3A4F-814B-8EDC-979F7258D1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0"/>
            <a:ext cx="6262514" cy="5717948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944C4DC5-9AD4-4746-BBBB-5028988D644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554" b="554"/>
          <a:stretch>
            <a:fillRect/>
          </a:stretch>
        </p:blipFill>
        <p:spPr>
          <a:xfrm>
            <a:off x="6815489" y="5823637"/>
            <a:ext cx="4657022" cy="496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図 13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2A59B4A0-473A-F146-A520-DF0AA423CC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0"/>
            <a:ext cx="6262514" cy="5717948"/>
          </a:xfrm>
          <a:prstGeom prst="rect">
            <a:avLst/>
          </a:prstGeom>
        </p:spPr>
      </p:pic>
      <p:pic>
        <p:nvPicPr>
          <p:cNvPr id="16" name="図 15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7A506AB6-7DE8-AF44-B72F-47D8F0DBDE4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6109916" y="4800142"/>
            <a:ext cx="7086600" cy="70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F5310EC2-784F-614D-A393-36E5F19BD0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87E95B84-FF36-2848-B64B-8C8069F1E7F2}"/>
              </a:ext>
            </a:extLst>
          </p:cNvPr>
          <p:cNvGrpSpPr/>
          <p:nvPr/>
        </p:nvGrpSpPr>
        <p:grpSpPr>
          <a:xfrm>
            <a:off x="-457200" y="5067300"/>
            <a:ext cx="6284960" cy="5672177"/>
            <a:chOff x="696583" y="4997095"/>
            <a:chExt cx="5329717" cy="4810070"/>
          </a:xfrm>
        </p:grpSpPr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1268C879-730D-ED45-94CD-733BD1FD253A}"/>
                </a:ext>
              </a:extLst>
            </p:cNvPr>
            <p:cNvGrpSpPr/>
            <p:nvPr/>
          </p:nvGrpSpPr>
          <p:grpSpPr>
            <a:xfrm>
              <a:off x="696583" y="4997095"/>
              <a:ext cx="5329717" cy="4810070"/>
              <a:chOff x="2626909" y="2851149"/>
              <a:chExt cx="9057091" cy="8174025"/>
            </a:xfrm>
          </p:grpSpPr>
          <p:pic>
            <p:nvPicPr>
              <p:cNvPr id="5" name="図 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CA9A367-D98F-2648-BA28-867FFD1DE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6909" y="2851149"/>
                <a:ext cx="9057091" cy="8174025"/>
              </a:xfrm>
              <a:prstGeom prst="rect">
                <a:avLst/>
              </a:prstGeom>
            </p:spPr>
          </p:pic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4261637F-89A8-CB46-A7E5-2FDB25CCBE80}"/>
                  </a:ext>
                </a:extLst>
              </p:cNvPr>
              <p:cNvSpPr/>
              <p:nvPr/>
            </p:nvSpPr>
            <p:spPr>
              <a:xfrm>
                <a:off x="2895600" y="5274888"/>
                <a:ext cx="8305800" cy="1849811"/>
              </a:xfrm>
              <a:prstGeom prst="rect">
                <a:avLst/>
              </a:prstGeom>
              <a:solidFill>
                <a:srgbClr val="B1949D"/>
              </a:solidFill>
              <a:ln>
                <a:noFill/>
              </a:ln>
              <a:effectLst>
                <a:softEdge rad="51533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20" name="図 19" descr="ロゴ, アイコン&#10;&#10;自動的に生成された説明">
              <a:extLst>
                <a:ext uri="{FF2B5EF4-FFF2-40B4-BE49-F238E27FC236}">
                  <a16:creationId xmlns:a16="http://schemas.microsoft.com/office/drawing/2014/main" id="{DC676CCC-A257-854D-B2F1-17D692615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926" y="6455146"/>
              <a:ext cx="1088536" cy="1088536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3C02E82D-6A0A-2743-BB06-EC6CB98D94A0}"/>
              </a:ext>
            </a:extLst>
          </p:cNvPr>
          <p:cNvGrpSpPr/>
          <p:nvPr/>
        </p:nvGrpSpPr>
        <p:grpSpPr>
          <a:xfrm>
            <a:off x="11493509" y="4555975"/>
            <a:ext cx="7246513" cy="6753074"/>
            <a:chOff x="10481093" y="3570374"/>
            <a:chExt cx="8525746" cy="7946615"/>
          </a:xfrm>
        </p:grpSpPr>
        <p:pic>
          <p:nvPicPr>
            <p:cNvPr id="8" name="図 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79C8D26F-E887-8E49-B42A-E5688843A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1093" y="3570374"/>
              <a:ext cx="8521838" cy="7946615"/>
            </a:xfrm>
            <a:prstGeom prst="rect">
              <a:avLst/>
            </a:prstGeom>
          </p:spPr>
        </p:pic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41D72913-4135-9F44-9216-02001A9F63D6}"/>
                </a:ext>
              </a:extLst>
            </p:cNvPr>
            <p:cNvGrpSpPr/>
            <p:nvPr/>
          </p:nvGrpSpPr>
          <p:grpSpPr>
            <a:xfrm>
              <a:off x="10822221" y="4412385"/>
              <a:ext cx="5061418" cy="3476078"/>
              <a:chOff x="10063963" y="6480292"/>
              <a:chExt cx="6518880" cy="4477033"/>
            </a:xfrm>
          </p:grpSpPr>
          <p:pic>
            <p:nvPicPr>
              <p:cNvPr id="14" name="Picture 11">
                <a:extLst>
                  <a:ext uri="{FF2B5EF4-FFF2-40B4-BE49-F238E27FC236}">
                    <a16:creationId xmlns:a16="http://schemas.microsoft.com/office/drawing/2014/main" id="{C40E5C58-E048-174A-873A-D4C314AD5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8605B4E-927E-7840-AC64-40FF73CC04E8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16" name="Picture 3">
                  <a:extLst>
                    <a:ext uri="{FF2B5EF4-FFF2-40B4-BE49-F238E27FC236}">
                      <a16:creationId xmlns:a16="http://schemas.microsoft.com/office/drawing/2014/main" id="{595FE2B9-273A-104A-93A4-613AD3D4E0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17" name="Picture 3">
                  <a:extLst>
                    <a:ext uri="{FF2B5EF4-FFF2-40B4-BE49-F238E27FC236}">
                      <a16:creationId xmlns:a16="http://schemas.microsoft.com/office/drawing/2014/main" id="{94589096-49F2-C64A-90D0-99203D9004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18" name="Picture 7">
                  <a:extLst>
                    <a:ext uri="{FF2B5EF4-FFF2-40B4-BE49-F238E27FC236}">
                      <a16:creationId xmlns:a16="http://schemas.microsoft.com/office/drawing/2014/main" id="{C2753342-DFC3-4743-B8F3-9E1187491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22" name="図 21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1E69D59-F824-DD4B-A401-BEC253DEB7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772" b="91299" l="10000" r="90750">
                          <a14:foregroundMark x1="79625" y1="55154" x2="79625" y2="55154"/>
                          <a14:foregroundMark x1="76750" y1="52744" x2="81500" y2="56359"/>
                          <a14:foregroundMark x1="81500" y1="56359" x2="80875" y2="52744"/>
                          <a14:foregroundMark x1="90000" y1="36412" x2="90000" y2="36412"/>
                          <a14:foregroundMark x1="89500" y1="44846" x2="89500" y2="44846"/>
                          <a14:foregroundMark x1="90000" y1="44043" x2="90000" y2="44043"/>
                          <a14:foregroundMark x1="90750" y1="72155" x2="90750" y2="72155"/>
                          <a14:foregroundMark x1="83875" y1="91299" x2="83875" y2="91299"/>
                          <a14:foregroundMark x1="59250" y1="39491" x2="59250" y2="39491"/>
                          <a14:backgroundMark x1="18750" y1="57831" x2="18750" y2="578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44" t="17954" b="5410"/>
            <a:stretch/>
          </p:blipFill>
          <p:spPr>
            <a:xfrm>
              <a:off x="14630400" y="4997095"/>
              <a:ext cx="4376439" cy="6090005"/>
            </a:xfrm>
            <a:prstGeom prst="rect">
              <a:avLst/>
            </a:prstGeom>
          </p:spPr>
        </p:pic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BB5D26EB-4274-9C4A-A8FA-66AC68198C04}"/>
              </a:ext>
            </a:extLst>
          </p:cNvPr>
          <p:cNvGrpSpPr/>
          <p:nvPr/>
        </p:nvGrpSpPr>
        <p:grpSpPr>
          <a:xfrm>
            <a:off x="5319240" y="6505535"/>
            <a:ext cx="7192319" cy="4112223"/>
            <a:chOff x="3948545" y="5143500"/>
            <a:chExt cx="10390909" cy="5941023"/>
          </a:xfrm>
        </p:grpSpPr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7B30915F-3C63-9B45-AFBE-2440D366B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09538E36-8CE3-C345-99F0-A976807ED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19" name="図 18" descr="テキスト&#10;&#10;自動的に生成された説明">
            <a:extLst>
              <a:ext uri="{FF2B5EF4-FFF2-40B4-BE49-F238E27FC236}">
                <a16:creationId xmlns:a16="http://schemas.microsoft.com/office/drawing/2014/main" id="{858B0971-CB97-284E-9D0C-A599773AF89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50" y="387189"/>
            <a:ext cx="166751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67B37B1-CE40-3A42-9243-9A1ED0F88454}"/>
              </a:ext>
            </a:extLst>
          </p:cNvPr>
          <p:cNvGrpSpPr/>
          <p:nvPr/>
        </p:nvGrpSpPr>
        <p:grpSpPr>
          <a:xfrm>
            <a:off x="4424421" y="692818"/>
            <a:ext cx="4719579" cy="3657600"/>
            <a:chOff x="13117083" y="1333500"/>
            <a:chExt cx="4719579" cy="3657600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1923ADA1-63A3-A147-9926-40CF9AD58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46918EEF-C062-D24D-AB7F-B111B95BF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952DD363-5452-2F47-BB1F-03DE11267A8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75" y="-952500"/>
            <a:ext cx="6281211" cy="5036820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9520D9C8-1C8C-6D41-88B9-CACD62B2B12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537BAC73-B15D-6E43-BB9F-34182393E68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35B149E0-A4D5-6142-836F-3C3ABDF58FC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8890" y="2995808"/>
            <a:ext cx="4797003" cy="4507787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4043E334-0957-5E48-A218-C8C9DC93BD4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flipH="1">
            <a:off x="13428041" y="2995808"/>
            <a:ext cx="4797003" cy="4507787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A6D1BF7A-7865-0E40-945E-BC830C60FF2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5057" t="33906" r="45660" b="41096"/>
          <a:stretch>
            <a:fillRect/>
          </a:stretch>
        </p:blipFill>
        <p:spPr>
          <a:xfrm>
            <a:off x="10023483" y="38100"/>
            <a:ext cx="3133594" cy="2895600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288D6472-616A-274B-944E-18661B454ABD}"/>
              </a:ext>
            </a:extLst>
          </p:cNvPr>
          <p:cNvGrpSpPr/>
          <p:nvPr/>
        </p:nvGrpSpPr>
        <p:grpSpPr>
          <a:xfrm>
            <a:off x="914400" y="3588419"/>
            <a:ext cx="16390337" cy="2895600"/>
            <a:chOff x="715919" y="3314700"/>
            <a:chExt cx="18898519" cy="3338708"/>
          </a:xfrm>
        </p:grpSpPr>
        <p:pic>
          <p:nvPicPr>
            <p:cNvPr id="19" name="Picture 5">
              <a:extLst>
                <a:ext uri="{FF2B5EF4-FFF2-40B4-BE49-F238E27FC236}">
                  <a16:creationId xmlns:a16="http://schemas.microsoft.com/office/drawing/2014/main" id="{EAAB3C42-9BA5-3F4A-B6DB-FB8050D71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35057" t="33906" r="45660" b="41096"/>
            <a:stretch>
              <a:fillRect/>
            </a:stretch>
          </p:blipFill>
          <p:spPr>
            <a:xfrm>
              <a:off x="715919" y="3314700"/>
              <a:ext cx="3613122" cy="3338708"/>
            </a:xfrm>
            <a:prstGeom prst="rect">
              <a:avLst/>
            </a:prstGeom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FA8AC122-F5FE-6145-AE72-89F3E6C9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35057" t="33906" r="45660" b="41096"/>
            <a:stretch>
              <a:fillRect/>
            </a:stretch>
          </p:blipFill>
          <p:spPr>
            <a:xfrm>
              <a:off x="16001316" y="3314700"/>
              <a:ext cx="3613122" cy="3338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D2A0030-A63A-7246-9BC8-282F04B85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808" y="5318540"/>
            <a:ext cx="6883943" cy="5463760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18065200-0E81-4942-AD40-8B8E7DC1ECA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BB90E980-F4E1-5A46-9DDC-6E8764B1E7BE}"/>
              </a:ext>
            </a:extLst>
          </p:cNvPr>
          <p:cNvGrpSpPr/>
          <p:nvPr/>
        </p:nvGrpSpPr>
        <p:grpSpPr>
          <a:xfrm>
            <a:off x="11542997" y="4975730"/>
            <a:ext cx="6621786" cy="5816678"/>
            <a:chOff x="4721955" y="4965622"/>
            <a:chExt cx="6621786" cy="5816678"/>
          </a:xfrm>
        </p:grpSpPr>
        <p:pic>
          <p:nvPicPr>
            <p:cNvPr id="29" name="図 28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1A55D0E0-D57E-7040-AA06-F621DBCC7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955" y="4965622"/>
              <a:ext cx="6621786" cy="5816678"/>
            </a:xfrm>
            <a:prstGeom prst="rect">
              <a:avLst/>
            </a:prstGeom>
          </p:spPr>
        </p:pic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BC81E8D0-98B3-0D49-B485-FCB55EDA310D}"/>
                </a:ext>
              </a:extLst>
            </p:cNvPr>
            <p:cNvGrpSpPr/>
            <p:nvPr/>
          </p:nvGrpSpPr>
          <p:grpSpPr>
            <a:xfrm>
              <a:off x="4957695" y="5271520"/>
              <a:ext cx="4301985" cy="2952000"/>
              <a:chOff x="10063963" y="6480292"/>
              <a:chExt cx="6518880" cy="4477033"/>
            </a:xfrm>
          </p:grpSpPr>
          <p:pic>
            <p:nvPicPr>
              <p:cNvPr id="20" name="Picture 11">
                <a:extLst>
                  <a:ext uri="{FF2B5EF4-FFF2-40B4-BE49-F238E27FC236}">
                    <a16:creationId xmlns:a16="http://schemas.microsoft.com/office/drawing/2014/main" id="{998A12F6-5FCA-A247-A5E5-C11BC26D63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B6AB8D65-B599-8042-82F3-9F5C46909B9B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22" name="Picture 3">
                  <a:extLst>
                    <a:ext uri="{FF2B5EF4-FFF2-40B4-BE49-F238E27FC236}">
                      <a16:creationId xmlns:a16="http://schemas.microsoft.com/office/drawing/2014/main" id="{70622F6A-64FE-9644-8A9D-CA70406304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23" name="Picture 3">
                  <a:extLst>
                    <a:ext uri="{FF2B5EF4-FFF2-40B4-BE49-F238E27FC236}">
                      <a16:creationId xmlns:a16="http://schemas.microsoft.com/office/drawing/2014/main" id="{EFF2D562-4A5D-CE40-B45A-64959A1C97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24" name="Picture 7">
                  <a:extLst>
                    <a:ext uri="{FF2B5EF4-FFF2-40B4-BE49-F238E27FC236}">
                      <a16:creationId xmlns:a16="http://schemas.microsoft.com/office/drawing/2014/main" id="{DA34A212-C96A-7E4D-9152-9CEF2FCC8A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30" name="図 29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B49C9A0D-9FE3-A048-B7C1-C8C0DC1AF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798" b="99533" l="9973" r="97951">
                          <a14:foregroundMark x1="91120" y1="22084" x2="90027" y2="86936"/>
                          <a14:foregroundMark x1="94840" y1="56960" x2="94809" y2="66874"/>
                          <a14:foregroundMark x1="94848" y1="54275" x2="94847" y2="54798"/>
                          <a14:foregroundMark x1="94945" y1="22862" x2="94869" y2="47083"/>
                          <a14:foregroundMark x1="97951" y1="38725" x2="97951" y2="38725"/>
                          <a14:foregroundMark x1="97131" y1="81960" x2="97131" y2="81960"/>
                          <a14:foregroundMark x1="85519" y1="56454" x2="85519" y2="56454"/>
                          <a14:foregroundMark x1="88525" y1="55988" x2="88525" y2="55988"/>
                          <a14:foregroundMark x1="87842" y1="55677" x2="81284" y2="57387"/>
                          <a14:foregroundMark x1="87022" y1="91291" x2="84973" y2="99533"/>
                          <a14:foregroundMark x1="84973" y1="99533" x2="82787" y2="97045"/>
                          <a14:backgroundMark x1="25546" y1="60187" x2="25546" y2="60187"/>
                          <a14:backgroundMark x1="28825" y1="58476" x2="28825" y2="58476"/>
                          <a14:backgroundMark x1="71585" y1="54743" x2="71585" y2="54743"/>
                          <a14:backgroundMark x1="71721" y1="39969" x2="71721" y2="39969"/>
                          <a14:backgroundMark x1="71175" y1="15086" x2="71175" y2="20373"/>
                          <a14:backgroundMark x1="71721" y1="21462" x2="71721" y2="21462"/>
                          <a14:backgroundMark x1="71721" y1="16330" x2="71721" y2="23173"/>
                          <a14:backgroundMark x1="71721" y1="24883" x2="71585" y2="41524"/>
                          <a14:backgroundMark x1="71585" y1="53966" x2="66667" y2="60809"/>
                          <a14:backgroundMark x1="66667" y1="60809" x2="60656" y2="60342"/>
                          <a14:backgroundMark x1="93579" y1="53188" x2="93579" y2="53188"/>
                          <a14:backgroundMark x1="94126" y1="52411" x2="94126" y2="52411"/>
                          <a14:backgroundMark x1="94126" y1="52411" x2="94126" y2="52411"/>
                          <a14:backgroundMark x1="94126" y1="52411" x2="94126" y2="52411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672" y1="55365" x2="94672" y2="55365"/>
                          <a14:backgroundMark x1="94672" y1="55365" x2="94672" y2="55365"/>
                          <a14:backgroundMark x1="94672" y1="55365" x2="94672" y2="55365"/>
                          <a14:backgroundMark x1="94672" y1="56299" x2="94672" y2="56299"/>
                          <a14:backgroundMark x1="94672" y1="56299" x2="94672" y2="56299"/>
                          <a14:backgroundMark x1="94672" y1="48834" x2="94809" y2="54277"/>
                          <a14:backgroundMark x1="95082" y1="47123" x2="94809" y2="48989"/>
                          <a14:backgroundMark x1="94399" y1="54899" x2="94536" y2="54743"/>
                          <a14:backgroundMark x1="94672" y1="54899" x2="95355" y2="56299"/>
                          <a14:backgroundMark x1="94672" y1="55210" x2="94672" y2="55210"/>
                          <a14:backgroundMark x1="94672" y1="55210" x2="94262" y2="53655"/>
                          <a14:backgroundMark x1="94809" y1="54899" x2="94672" y2="54743"/>
                          <a14:backgroundMark x1="94809" y1="54588" x2="95082" y2="55210"/>
                          <a14:backgroundMark x1="94672" y1="55988" x2="94945" y2="56921"/>
                          <a14:backgroundMark x1="93306" y1="69051" x2="93579" y2="698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76" t="13802"/>
            <a:stretch/>
          </p:blipFill>
          <p:spPr>
            <a:xfrm>
              <a:off x="8238090" y="5768410"/>
              <a:ext cx="3100537" cy="5013890"/>
            </a:xfrm>
            <a:prstGeom prst="rect">
              <a:avLst/>
            </a:prstGeom>
          </p:spPr>
        </p:pic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03697F56-CC0D-BD48-8A9A-529B2268159A}"/>
              </a:ext>
            </a:extLst>
          </p:cNvPr>
          <p:cNvGrpSpPr/>
          <p:nvPr/>
        </p:nvGrpSpPr>
        <p:grpSpPr>
          <a:xfrm>
            <a:off x="5319240" y="6505535"/>
            <a:ext cx="7192319" cy="4111200"/>
            <a:chOff x="3948545" y="5143500"/>
            <a:chExt cx="10390909" cy="5941023"/>
          </a:xfrm>
        </p:grpSpPr>
        <p:pic>
          <p:nvPicPr>
            <p:cNvPr id="26" name="Picture 7">
              <a:extLst>
                <a:ext uri="{FF2B5EF4-FFF2-40B4-BE49-F238E27FC236}">
                  <a16:creationId xmlns:a16="http://schemas.microsoft.com/office/drawing/2014/main" id="{779F63A5-91DE-3649-A7C2-8311C4F93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7" name="Picture 8">
              <a:extLst>
                <a:ext uri="{FF2B5EF4-FFF2-40B4-BE49-F238E27FC236}">
                  <a16:creationId xmlns:a16="http://schemas.microsoft.com/office/drawing/2014/main" id="{F35232FE-6311-F248-BB73-8AF55C4A1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DD42D09A-4320-D546-B6B9-8E4514B62A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468153"/>
            <a:ext cx="17919700" cy="2298700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1ACB43DC-9E26-CE41-A0FF-0EAC667F39C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519" y="1510546"/>
            <a:ext cx="156337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図 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73A4991F-3E3A-4E4F-9763-ADBFCC24E1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558" y="3781466"/>
            <a:ext cx="8521838" cy="7945200"/>
          </a:xfrm>
          <a:prstGeom prst="rect">
            <a:avLst/>
          </a:prstGeom>
        </p:spPr>
      </p:pic>
      <p:pic>
        <p:nvPicPr>
          <p:cNvPr id="17" name="Picture 11">
            <a:extLst>
              <a:ext uri="{FF2B5EF4-FFF2-40B4-BE49-F238E27FC236}">
                <a16:creationId xmlns:a16="http://schemas.microsoft.com/office/drawing/2014/main" id="{18EBEF06-A4CA-1A4F-9EBD-36893E339F6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440" t="27361" r="29342" b="29108"/>
          <a:stretch>
            <a:fillRect/>
          </a:stretch>
        </p:blipFill>
        <p:spPr>
          <a:xfrm>
            <a:off x="9490149" y="4443647"/>
            <a:ext cx="3454365" cy="3095793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E846102E-8D79-944F-8B26-65D94DE88E8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2465" t="50000"/>
          <a:stretch>
            <a:fillRect/>
          </a:stretch>
        </p:blipFill>
        <p:spPr>
          <a:xfrm>
            <a:off x="10939346" y="5964066"/>
            <a:ext cx="2930972" cy="1908741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E2778500-96E6-BA46-942C-D864BCD2A71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2465" t="50000"/>
          <a:stretch>
            <a:fillRect/>
          </a:stretch>
        </p:blipFill>
        <p:spPr>
          <a:xfrm flipH="1">
            <a:off x="8564344" y="5996340"/>
            <a:ext cx="2930972" cy="1908741"/>
          </a:xfrm>
          <a:prstGeom prst="rect">
            <a:avLst/>
          </a:prstGeom>
        </p:spPr>
      </p:pic>
      <p:pic>
        <p:nvPicPr>
          <p:cNvPr id="26" name="Picture 7">
            <a:extLst>
              <a:ext uri="{FF2B5EF4-FFF2-40B4-BE49-F238E27FC236}">
                <a16:creationId xmlns:a16="http://schemas.microsoft.com/office/drawing/2014/main" id="{6F0A60CA-18D0-8E49-B029-5BC690F30B2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6392" t="18645" r="7077" b="47540"/>
          <a:stretch>
            <a:fillRect/>
          </a:stretch>
        </p:blipFill>
        <p:spPr>
          <a:xfrm rot="20492702">
            <a:off x="10185247" y="6803783"/>
            <a:ext cx="1846453" cy="1280796"/>
          </a:xfrm>
          <a:prstGeom prst="rect">
            <a:avLst/>
          </a:prstGeom>
        </p:spPr>
      </p:pic>
      <p:pic>
        <p:nvPicPr>
          <p:cNvPr id="23" name="図 2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70D0311E-8996-8A4A-A67F-60E50190F56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72" b="91299" l="10000" r="90750">
                        <a14:foregroundMark x1="79625" y1="55154" x2="79625" y2="55154"/>
                        <a14:foregroundMark x1="76750" y1="52744" x2="81500" y2="56359"/>
                        <a14:foregroundMark x1="81500" y1="56359" x2="80875" y2="52744"/>
                        <a14:foregroundMark x1="90000" y1="36412" x2="90000" y2="36412"/>
                        <a14:foregroundMark x1="89500" y1="44846" x2="89500" y2="44846"/>
                        <a14:foregroundMark x1="90000" y1="44043" x2="90000" y2="44043"/>
                        <a14:foregroundMark x1="90750" y1="72155" x2="90750" y2="72155"/>
                        <a14:foregroundMark x1="83875" y1="91299" x2="83875" y2="91299"/>
                        <a14:foregroundMark x1="59250" y1="39491" x2="59250" y2="39491"/>
                        <a14:backgroundMark x1="18750" y1="57831" x2="18750" y2="578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44" t="17954" b="5410"/>
          <a:stretch/>
        </p:blipFill>
        <p:spPr>
          <a:xfrm>
            <a:off x="12421121" y="5200585"/>
            <a:ext cx="4340038" cy="6037200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C813021-9AE3-2048-A51B-82F00A6258CB}"/>
              </a:ext>
            </a:extLst>
          </p:cNvPr>
          <p:cNvGrpSpPr/>
          <p:nvPr/>
        </p:nvGrpSpPr>
        <p:grpSpPr>
          <a:xfrm>
            <a:off x="2626909" y="6505535"/>
            <a:ext cx="7192319" cy="4112223"/>
            <a:chOff x="3948545" y="5143500"/>
            <a:chExt cx="10390909" cy="5941023"/>
          </a:xfrm>
        </p:grpSpPr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26D340F3-2679-7441-B054-99EF41D19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83BA5CE-3260-AF40-ABD2-C9F8648C56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7" name="図 6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9DFEFC7E-FEF8-DD43-ABF1-0176E072C6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523830"/>
            <a:ext cx="17919700" cy="2298700"/>
          </a:xfrm>
          <a:prstGeom prst="rect">
            <a:avLst/>
          </a:prstGeom>
        </p:spPr>
      </p:pic>
      <p:pic>
        <p:nvPicPr>
          <p:cNvPr id="18" name="図 17" descr="テキスト&#10;&#10;自動的に生成された説明">
            <a:extLst>
              <a:ext uri="{FF2B5EF4-FFF2-40B4-BE49-F238E27FC236}">
                <a16:creationId xmlns:a16="http://schemas.microsoft.com/office/drawing/2014/main" id="{958E1C59-D708-CA44-ABBE-77F6A73F32F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1497055"/>
            <a:ext cx="155067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EB7E4382-0859-8549-B3AD-433BBF7B9D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3852"/>
            <a:ext cx="18288000" cy="317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7" name="図 6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C95D2AB6-A436-3845-A792-BC3CBD3ECA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1638300"/>
            <a:ext cx="13449300" cy="3238500"/>
          </a:xfrm>
          <a:prstGeom prst="rect">
            <a:avLst/>
          </a:prstGeom>
        </p:spPr>
      </p:pic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3DEC6514-AD0B-EC4B-818D-E666028FB2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558800"/>
            <a:ext cx="17919700" cy="22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3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0FC9767-CACB-B04D-B365-6776C5CD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0DEF4AC-DFB8-3546-8B4B-2AEA22BFC344}"/>
              </a:ext>
            </a:extLst>
          </p:cNvPr>
          <p:cNvGrpSpPr/>
          <p:nvPr/>
        </p:nvGrpSpPr>
        <p:grpSpPr>
          <a:xfrm>
            <a:off x="12679680" y="6427125"/>
            <a:ext cx="5475514" cy="3760471"/>
            <a:chOff x="5884559" y="6147153"/>
            <a:chExt cx="6518880" cy="4477033"/>
          </a:xfrm>
        </p:grpSpPr>
        <p:pic>
          <p:nvPicPr>
            <p:cNvPr id="11" name="Picture 11">
              <a:extLst>
                <a:ext uri="{FF2B5EF4-FFF2-40B4-BE49-F238E27FC236}">
                  <a16:creationId xmlns:a16="http://schemas.microsoft.com/office/drawing/2014/main" id="{55A14AA7-84D9-B547-B147-C9D3AB309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5440" t="27361" r="29342" b="29108"/>
            <a:stretch>
              <a:fillRect/>
            </a:stretch>
          </p:blipFill>
          <p:spPr>
            <a:xfrm>
              <a:off x="7021996" y="6147153"/>
              <a:ext cx="4244007" cy="3806708"/>
            </a:xfrm>
            <a:prstGeom prst="rect">
              <a:avLst/>
            </a:prstGeom>
          </p:spPr>
        </p:pic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2FE9DEFB-6A7A-1240-BCA1-BCD4E643F3CF}"/>
                </a:ext>
              </a:extLst>
            </p:cNvPr>
            <p:cNvGrpSpPr/>
            <p:nvPr/>
          </p:nvGrpSpPr>
          <p:grpSpPr>
            <a:xfrm>
              <a:off x="5884559" y="8016722"/>
              <a:ext cx="6518880" cy="2607464"/>
              <a:chOff x="-2314996" y="9370129"/>
              <a:chExt cx="22979191" cy="9191366"/>
            </a:xfrm>
          </p:grpSpPr>
          <p:pic>
            <p:nvPicPr>
              <p:cNvPr id="13" name="Picture 3">
                <a:extLst>
                  <a:ext uri="{FF2B5EF4-FFF2-40B4-BE49-F238E27FC236}">
                    <a16:creationId xmlns:a16="http://schemas.microsoft.com/office/drawing/2014/main" id="{6B67E6F1-274C-9D4B-A127-7FF3A05EF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1ADBF5CC-502A-6A46-B24C-C4A41DD146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5" name="Picture 7">
                <a:extLst>
                  <a:ext uri="{FF2B5EF4-FFF2-40B4-BE49-F238E27FC236}">
                    <a16:creationId xmlns:a16="http://schemas.microsoft.com/office/drawing/2014/main" id="{AA251DDF-4DC7-7749-AA28-96B273087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16" name="Picture 5">
            <a:extLst>
              <a:ext uri="{FF2B5EF4-FFF2-40B4-BE49-F238E27FC236}">
                <a16:creationId xmlns:a16="http://schemas.microsoft.com/office/drawing/2014/main" id="{A0AD54DB-9812-CF44-AE3D-9922B7E6FAD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36" name="図 35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CD9A8A16-A99F-774E-8F4B-DB2471E3225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22"/>
          <a:stretch/>
        </p:blipFill>
        <p:spPr>
          <a:xfrm>
            <a:off x="4494187" y="1750456"/>
            <a:ext cx="7470826" cy="1905000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69DDCA31-F49F-7D4C-862A-32CAD38F51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50" y="3508686"/>
            <a:ext cx="152019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6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ACADCB4-5D76-594C-9FDA-CF7CE5801A04}"/>
              </a:ext>
            </a:extLst>
          </p:cNvPr>
          <p:cNvGrpSpPr/>
          <p:nvPr/>
        </p:nvGrpSpPr>
        <p:grpSpPr>
          <a:xfrm>
            <a:off x="5547839" y="6505535"/>
            <a:ext cx="7192319" cy="4112223"/>
            <a:chOff x="3948545" y="5143500"/>
            <a:chExt cx="10390909" cy="5941023"/>
          </a:xfrm>
        </p:grpSpPr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6E28E975-C6BC-1C4F-9385-3F3039A89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61681F30-7202-1448-ADDE-DD86AB068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22" name="Picture 3">
            <a:extLst>
              <a:ext uri="{FF2B5EF4-FFF2-40B4-BE49-F238E27FC236}">
                <a16:creationId xmlns:a16="http://schemas.microsoft.com/office/drawing/2014/main" id="{20B1952C-D96E-5242-B8F0-19BF1B7CC0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57734" y="6250895"/>
            <a:ext cx="3794116" cy="3565365"/>
          </a:xfrm>
          <a:prstGeom prst="rect">
            <a:avLst/>
          </a:prstGeom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FAF9A41C-FD2E-8446-BFA0-74717AC4E02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057" t="33906" r="45660" b="41096"/>
          <a:stretch>
            <a:fillRect/>
          </a:stretch>
        </p:blipFill>
        <p:spPr>
          <a:xfrm>
            <a:off x="2253673" y="6503118"/>
            <a:ext cx="2857743" cy="2640700"/>
          </a:xfrm>
          <a:prstGeom prst="rect">
            <a:avLst/>
          </a:prstGeom>
        </p:spPr>
      </p:pic>
      <p:pic>
        <p:nvPicPr>
          <p:cNvPr id="28" name="Picture 5">
            <a:extLst>
              <a:ext uri="{FF2B5EF4-FFF2-40B4-BE49-F238E27FC236}">
                <a16:creationId xmlns:a16="http://schemas.microsoft.com/office/drawing/2014/main" id="{3D5AB65F-A790-8B4F-846E-C0B5AB7A14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2214233" y="6462805"/>
            <a:ext cx="2514113" cy="2428777"/>
          </a:xfrm>
          <a:prstGeom prst="rect">
            <a:avLst/>
          </a:prstGeom>
        </p:spPr>
      </p:pic>
      <p:pic>
        <p:nvPicPr>
          <p:cNvPr id="8" name="図 7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8979A465-E479-FA48-A0CF-DC900FD5E02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512468"/>
            <a:ext cx="17919700" cy="2298700"/>
          </a:xfrm>
          <a:prstGeom prst="rect">
            <a:avLst/>
          </a:prstGeom>
        </p:spPr>
      </p:pic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9EB88D33-5DA3-6F46-9121-286E448B8C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7" y="1775248"/>
            <a:ext cx="17915404" cy="542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19B1460-95FE-7D4B-8AD4-612B370979F5}"/>
              </a:ext>
            </a:extLst>
          </p:cNvPr>
          <p:cNvGrpSpPr/>
          <p:nvPr/>
        </p:nvGrpSpPr>
        <p:grpSpPr>
          <a:xfrm>
            <a:off x="6098454" y="6285427"/>
            <a:ext cx="6091092" cy="4396124"/>
            <a:chOff x="1340687" y="6270905"/>
            <a:chExt cx="6091092" cy="4396124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397ACF5B-90D4-7D4C-A835-04997856A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48D47E1C-F52B-5040-B040-91A49DC89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12ECE35-4636-7742-916F-FB70A97A44AB}"/>
              </a:ext>
            </a:extLst>
          </p:cNvPr>
          <p:cNvGrpSpPr/>
          <p:nvPr/>
        </p:nvGrpSpPr>
        <p:grpSpPr>
          <a:xfrm>
            <a:off x="3532881" y="6295711"/>
            <a:ext cx="10958416" cy="3470814"/>
            <a:chOff x="5518846" y="6123367"/>
            <a:chExt cx="6648645" cy="2105798"/>
          </a:xfrm>
        </p:grpSpPr>
        <p:pic>
          <p:nvPicPr>
            <p:cNvPr id="23" name="Picture 10">
              <a:extLst>
                <a:ext uri="{FF2B5EF4-FFF2-40B4-BE49-F238E27FC236}">
                  <a16:creationId xmlns:a16="http://schemas.microsoft.com/office/drawing/2014/main" id="{D7392696-F56F-D447-92A0-A58975E10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567305">
              <a:off x="5518846" y="6123367"/>
              <a:ext cx="2079055" cy="2079055"/>
            </a:xfrm>
            <a:prstGeom prst="rect">
              <a:avLst/>
            </a:prstGeom>
          </p:spPr>
        </p:pic>
        <p:pic>
          <p:nvPicPr>
            <p:cNvPr id="25" name="Picture 10">
              <a:extLst>
                <a:ext uri="{FF2B5EF4-FFF2-40B4-BE49-F238E27FC236}">
                  <a16:creationId xmlns:a16="http://schemas.microsoft.com/office/drawing/2014/main" id="{278AA6D3-FCF6-CA47-9C9D-58C469535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461062">
              <a:off x="10088436" y="6150110"/>
              <a:ext cx="2079055" cy="2079055"/>
            </a:xfrm>
            <a:prstGeom prst="rect">
              <a:avLst/>
            </a:prstGeom>
          </p:spPr>
        </p:pic>
      </p:grpSp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5FE836D-AC7E-5F4C-A9F7-712217BDA5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818"/>
            <a:ext cx="18288000" cy="58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7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2CFDB0E0-02D1-7944-94B0-2D62A33104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009" t="9946" r="28953" b="11320"/>
          <a:stretch>
            <a:fillRect/>
          </a:stretch>
        </p:blipFill>
        <p:spPr>
          <a:xfrm>
            <a:off x="7247203" y="4277102"/>
            <a:ext cx="3793591" cy="4694228"/>
          </a:xfrm>
          <a:prstGeom prst="rect">
            <a:avLst/>
          </a:prstGeom>
        </p:spPr>
      </p:pic>
      <p:pic>
        <p:nvPicPr>
          <p:cNvPr id="8" name="図 7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E973CA5B-F913-1740-944E-AEE40A8721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1028700"/>
            <a:ext cx="15938500" cy="37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F476DB3-DA07-EE49-9E4A-0513C3AA2B7C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10" name="図 9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22A1CC1B-FA4B-FF43-872C-84450853D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12" name="図 11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517D197-A90E-B048-92C5-B431CBCFB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1C2BC52D-776E-724C-9D34-B7F91EFD9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18" name="図 17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90C1A75E-9BF6-2D40-BB0D-96424C92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  <p:pic>
        <p:nvPicPr>
          <p:cNvPr id="19" name="図 18" descr="テキスト&#10;&#10;自動的に生成された説明">
            <a:extLst>
              <a:ext uri="{FF2B5EF4-FFF2-40B4-BE49-F238E27FC236}">
                <a16:creationId xmlns:a16="http://schemas.microsoft.com/office/drawing/2014/main" id="{3118BAF4-E15F-B742-89E9-89F5070569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1587500"/>
            <a:ext cx="169545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6" t="-2363" r="52485" b="-1"/>
          <a:stretch/>
        </p:blipFill>
        <p:spPr>
          <a:xfrm>
            <a:off x="7467600" y="1568450"/>
            <a:ext cx="3352800" cy="715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1651000"/>
            <a:ext cx="12268200" cy="69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2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1238E504-C7F4-304A-96CD-07F674A329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5BA2DB28-44BD-094E-B256-99B66A21BA24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B692E85F-4DEE-2647-8BDC-5D782570A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D5F70FCB-D44E-1848-8EFC-F9D84AF26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AE4C7CFC-614D-B149-9EDD-FFEB299ADD45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22" name="図 21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D805D8DC-8243-5D43-8216-A31D7211A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23" name="図 22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8C62BC0C-7D0B-F24F-AA83-AF0072645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24" name="Picture 5">
              <a:extLst>
                <a:ext uri="{FF2B5EF4-FFF2-40B4-BE49-F238E27FC236}">
                  <a16:creationId xmlns:a16="http://schemas.microsoft.com/office/drawing/2014/main" id="{0F21A71E-A691-0B43-A279-1435C940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25" name="図 24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A5792299-CB01-BC48-8F24-7CF2E6AD1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719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9" name="図 8" descr="人形, おもちゃ, 部屋, 寝室 が含まれている画像&#10;&#10;自動的に生成された説明">
            <a:extLst>
              <a:ext uri="{FF2B5EF4-FFF2-40B4-BE49-F238E27FC236}">
                <a16:creationId xmlns:a16="http://schemas.microsoft.com/office/drawing/2014/main" id="{58ECBE01-8C9C-D642-AFB2-55362100E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94" y="3771900"/>
            <a:ext cx="7248011" cy="6375400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605B69D9-FE7E-294C-9454-AAB9F83B851C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3E24A55E-E6A9-E540-96C6-3770B2F16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3C6E876F-15F1-8744-B391-0349E8EE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810C75A-8846-0944-832A-3CBB7BF634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11" name="図 10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99348296-D053-CC45-ACFB-D4F618F86E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6286500"/>
            <a:ext cx="12268200" cy="5765800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B773CA04-9E8F-094C-87A3-636FA1F6E56B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92BE1A52-4A1E-BF4A-BC2C-2A6F64DC4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9E7C09F8-9EB4-7446-BEDC-1DE3824D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34710F2F-1421-D647-ADC0-75ED195593B3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2D9CF5A7-9484-8C44-BF96-757D8E4CF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6514EDF7-7BF3-C047-B258-2DEE1867E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9DDA422C-E3B7-DF42-ADB1-87112DAA76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2652500"/>
            <a:ext cx="18148300" cy="561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EEA4DE-A327-BD4F-9B3C-0F296A97A3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2" b="6105"/>
          <a:stretch>
            <a:fillRect/>
          </a:stretch>
        </p:blipFill>
        <p:spPr>
          <a:xfrm>
            <a:off x="3745656" y="4857124"/>
            <a:ext cx="5484233" cy="59410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34023E-FE8F-FF41-992A-FB8A5A4BCC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2" b="212"/>
          <a:stretch>
            <a:fillRect/>
          </a:stretch>
        </p:blipFill>
        <p:spPr>
          <a:xfrm>
            <a:off x="8981744" y="5029401"/>
            <a:ext cx="5484233" cy="5849849"/>
          </a:xfrm>
          <a:prstGeom prst="rect">
            <a:avLst/>
          </a:prstGeom>
        </p:spPr>
      </p:pic>
      <p:pic>
        <p:nvPicPr>
          <p:cNvPr id="11" name="図 10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D678296C-7A37-624E-A1B5-D581878DB0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54" y="917213"/>
            <a:ext cx="9401493" cy="3193200"/>
          </a:xfrm>
          <a:prstGeom prst="rect">
            <a:avLst/>
          </a:prstGeom>
        </p:spPr>
      </p:pic>
      <p:pic>
        <p:nvPicPr>
          <p:cNvPr id="12" name="図 11" descr="テキスト&#10;&#10;自動的に生成された説明">
            <a:extLst>
              <a:ext uri="{FF2B5EF4-FFF2-40B4-BE49-F238E27FC236}">
                <a16:creationId xmlns:a16="http://schemas.microsoft.com/office/drawing/2014/main" id="{F730789C-F3C0-B448-9829-10FA3A45F2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197100"/>
            <a:ext cx="17919700" cy="294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12" name="図 11" descr="テキスト&#10;&#10;自動的に生成された説明">
            <a:extLst>
              <a:ext uri="{FF2B5EF4-FFF2-40B4-BE49-F238E27FC236}">
                <a16:creationId xmlns:a16="http://schemas.microsoft.com/office/drawing/2014/main" id="{4FDADDF2-A50B-CE47-BCD5-1916C8E17F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219450"/>
            <a:ext cx="100203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405778" y="7321549"/>
            <a:ext cx="5476444" cy="5060512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4AC547D-7590-224C-BB7F-F8BC0F0917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53" b="311"/>
          <a:stretch>
            <a:fillRect/>
          </a:stretch>
        </p:blipFill>
        <p:spPr>
          <a:xfrm>
            <a:off x="14554961" y="6743846"/>
            <a:ext cx="3014778" cy="2850336"/>
          </a:xfrm>
          <a:prstGeom prst="rect">
            <a:avLst/>
          </a:prstGeom>
        </p:spPr>
      </p:pic>
      <p:pic>
        <p:nvPicPr>
          <p:cNvPr id="12" name="図 11" descr="テキスト&#10;&#10;自動的に生成された説明">
            <a:extLst>
              <a:ext uri="{FF2B5EF4-FFF2-40B4-BE49-F238E27FC236}">
                <a16:creationId xmlns:a16="http://schemas.microsoft.com/office/drawing/2014/main" id="{4A26D40A-BBBC-8242-81D3-B7D97D029D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1046083"/>
            <a:ext cx="17640300" cy="688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D654BD-BA66-2149-9C81-55BD0BCBA0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E6A825-05C1-704E-B871-01866200B95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0E9CF342-DD5B-8845-A506-61F187D95BF9}"/>
              </a:ext>
            </a:extLst>
          </p:cNvPr>
          <p:cNvGrpSpPr/>
          <p:nvPr/>
        </p:nvGrpSpPr>
        <p:grpSpPr>
          <a:xfrm>
            <a:off x="2762757" y="4108521"/>
            <a:ext cx="13286100" cy="2662432"/>
            <a:chOff x="2762757" y="4108521"/>
            <a:chExt cx="13286100" cy="2662432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DAB67D83-5AFD-6444-AAD2-FB259222A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255B83F5-3F76-E04F-8304-283A2B4E0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3386425" y="4108521"/>
              <a:ext cx="2662432" cy="2662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BB42D4F-9A07-4B4D-BF6A-CD90002BB2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6" y="1469093"/>
            <a:ext cx="7952823" cy="7348811"/>
          </a:xfrm>
          <a:prstGeom prst="rect">
            <a:avLst/>
          </a:prstGeom>
        </p:spPr>
      </p:pic>
      <p:pic>
        <p:nvPicPr>
          <p:cNvPr id="10" name="図 9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413931A8-D9F7-FC46-83EC-6849504C1E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3619500"/>
            <a:ext cx="179197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7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11189" y="4472608"/>
            <a:ext cx="8665622" cy="6228416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2A28EF38-B042-2843-B9A4-6FDDEFE32B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7516E8F-45A3-B944-A65D-93EC5D915FEC}"/>
              </a:ext>
            </a:extLst>
          </p:cNvPr>
          <p:cNvGrpSpPr/>
          <p:nvPr/>
        </p:nvGrpSpPr>
        <p:grpSpPr>
          <a:xfrm>
            <a:off x="5331470" y="4745102"/>
            <a:ext cx="7485272" cy="2032032"/>
            <a:chOff x="5331470" y="4745102"/>
            <a:chExt cx="7485272" cy="2032032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484C49BF-1160-804F-B680-CEF5132C1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3223254">
              <a:off x="5264057" y="4812515"/>
              <a:ext cx="1666065" cy="1531239"/>
            </a:xfrm>
            <a:prstGeom prst="rect">
              <a:avLst/>
            </a:prstGeom>
          </p:spPr>
        </p:pic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9F95EAFC-446B-0948-90DD-6055166A7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219697">
              <a:off x="11218090" y="5178482"/>
              <a:ext cx="1666065" cy="15312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E56DF1EB-92B1-F04A-BFA7-08BD8B3B7D9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8890" y="704132"/>
            <a:ext cx="4797003" cy="4507787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CEDD0566-B785-964C-86EE-A972FDFCA77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13428041" y="704132"/>
            <a:ext cx="4797003" cy="4507787"/>
          </a:xfrm>
          <a:prstGeom prst="rect">
            <a:avLst/>
          </a:prstGeom>
        </p:spPr>
      </p:pic>
      <p:pic>
        <p:nvPicPr>
          <p:cNvPr id="22" name="Picture 5">
            <a:extLst>
              <a:ext uri="{FF2B5EF4-FFF2-40B4-BE49-F238E27FC236}">
                <a16:creationId xmlns:a16="http://schemas.microsoft.com/office/drawing/2014/main" id="{EF8ECE66-3BA4-674A-807C-47A381FB20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774264" y="4310980"/>
            <a:ext cx="4551336" cy="6429908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90C8F1A0-94F1-194D-B952-BB74C5D25710}"/>
              </a:ext>
            </a:extLst>
          </p:cNvPr>
          <p:cNvGrpSpPr/>
          <p:nvPr/>
        </p:nvGrpSpPr>
        <p:grpSpPr>
          <a:xfrm>
            <a:off x="715919" y="1023024"/>
            <a:ext cx="16871922" cy="3338708"/>
            <a:chOff x="715919" y="1023024"/>
            <a:chExt cx="16871922" cy="3338708"/>
          </a:xfrm>
        </p:grpSpPr>
        <p:pic>
          <p:nvPicPr>
            <p:cNvPr id="24" name="Picture 5">
              <a:extLst>
                <a:ext uri="{FF2B5EF4-FFF2-40B4-BE49-F238E27FC236}">
                  <a16:creationId xmlns:a16="http://schemas.microsoft.com/office/drawing/2014/main" id="{D97535B9-2831-4347-AE25-1F7A16EEA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715919" y="1023024"/>
              <a:ext cx="3613122" cy="3338708"/>
            </a:xfrm>
            <a:prstGeom prst="rect">
              <a:avLst/>
            </a:prstGeom>
          </p:spPr>
        </p:pic>
        <p:pic>
          <p:nvPicPr>
            <p:cNvPr id="25" name="Picture 5">
              <a:extLst>
                <a:ext uri="{FF2B5EF4-FFF2-40B4-BE49-F238E27FC236}">
                  <a16:creationId xmlns:a16="http://schemas.microsoft.com/office/drawing/2014/main" id="{F2CD3C81-4C80-8142-B339-0B152E493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13974719" y="1023024"/>
              <a:ext cx="3613122" cy="3338708"/>
            </a:xfrm>
            <a:prstGeom prst="rect">
              <a:avLst/>
            </a:prstGeom>
          </p:spPr>
        </p:pic>
      </p:grpSp>
      <p:pic>
        <p:nvPicPr>
          <p:cNvPr id="26" name="Picture 4">
            <a:extLst>
              <a:ext uri="{FF2B5EF4-FFF2-40B4-BE49-F238E27FC236}">
                <a16:creationId xmlns:a16="http://schemas.microsoft.com/office/drawing/2014/main" id="{5B5C0A1E-8CFD-2641-A10A-B37C0E4B40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354209" y="2372308"/>
            <a:ext cx="7295870" cy="10307252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C2DF5927-7CD4-F949-8DB5-B13C621DAE97}"/>
              </a:ext>
            </a:extLst>
          </p:cNvPr>
          <p:cNvGrpSpPr/>
          <p:nvPr/>
        </p:nvGrpSpPr>
        <p:grpSpPr>
          <a:xfrm>
            <a:off x="3450624" y="4813242"/>
            <a:ext cx="10874976" cy="2463858"/>
            <a:chOff x="3450624" y="4813242"/>
            <a:chExt cx="10874976" cy="2463858"/>
          </a:xfrm>
        </p:grpSpPr>
        <p:pic>
          <p:nvPicPr>
            <p:cNvPr id="28" name="Picture 5">
              <a:extLst>
                <a:ext uri="{FF2B5EF4-FFF2-40B4-BE49-F238E27FC236}">
                  <a16:creationId xmlns:a16="http://schemas.microsoft.com/office/drawing/2014/main" id="{8C4EB1C3-A04D-AD4C-878A-B4B10A1A1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13255" y1="20309" x2="13255" y2="20309"/>
                          <a14:foregroundMark x1="13926" y1="39786" x2="13926" y2="39786"/>
                          <a14:foregroundMark x1="83389" y1="16627" x2="83389" y2="16627"/>
                          <a14:foregroundMark x1="87919" y1="34917" x2="87919" y2="34917"/>
                          <a14:backgroundMark x1="54530" y1="22684" x2="54195" y2="46081"/>
                          <a14:backgroundMark x1="54195" y1="46081" x2="45134" y2="41330"/>
                          <a14:backgroundMark x1="45134" y1="41330" x2="43121" y2="37530"/>
                          <a14:backgroundMark x1="38087" y1="23278" x2="41443" y2="15914"/>
                          <a14:backgroundMark x1="41443" y1="15914" x2="53020" y2="14727"/>
                          <a14:backgroundMark x1="53020" y1="14727" x2="61242" y2="23278"/>
                          <a14:backgroundMark x1="61242" y1="23278" x2="59396" y2="30998"/>
                          <a14:backgroundMark x1="59396" y1="30998" x2="51678" y2="36461"/>
                          <a14:backgroundMark x1="51678" y1="36461" x2="49497" y2="60926"/>
                          <a14:backgroundMark x1="49497" y1="60926" x2="52517" y2="68409"/>
                          <a14:backgroundMark x1="52517" y1="68409" x2="60906" y2="71496"/>
                          <a14:backgroundMark x1="38423" y1="29691" x2="38423" y2="29691"/>
                          <a14:backgroundMark x1="31376" y1="20784" x2="31376" y2="20784"/>
                          <a14:backgroundMark x1="38423" y1="16033" x2="38423" y2="16033"/>
                          <a14:backgroundMark x1="38423" y1="16033" x2="38423" y2="16033"/>
                          <a14:backgroundMark x1="38423" y1="16033" x2="38423" y2="16033"/>
                          <a14:backgroundMark x1="34899" y1="15796" x2="32550" y2="35036"/>
                          <a14:backgroundMark x1="32550" y1="35036" x2="37752" y2="42755"/>
                          <a14:backgroundMark x1="37752" y1="42755" x2="46644" y2="48694"/>
                          <a14:backgroundMark x1="46644" y1="48694" x2="57718" y2="25416"/>
                          <a14:backgroundMark x1="57718" y1="25416" x2="58893" y2="18290"/>
                          <a14:backgroundMark x1="46644" y1="23040" x2="46141" y2="33017"/>
                          <a14:backgroundMark x1="46141" y1="33017" x2="41779" y2="24941"/>
                          <a14:backgroundMark x1="41779" y1="24941" x2="52181" y2="23040"/>
                          <a14:backgroundMark x1="52181" y1="23040" x2="54195" y2="30285"/>
                          <a14:backgroundMark x1="63591" y1="18527" x2="68960" y2="28622"/>
                          <a14:backgroundMark x1="68960" y1="28622" x2="64430" y2="36105"/>
                          <a14:backgroundMark x1="64430" y1="36105" x2="58054" y2="40261"/>
                          <a14:backgroundMark x1="67114" y1="15439" x2="70973" y2="31116"/>
                          <a14:backgroundMark x1="70973" y1="31116" x2="69631" y2="39430"/>
                          <a14:backgroundMark x1="69631" y1="39430" x2="69128" y2="40024"/>
                          <a14:backgroundMark x1="42785" y1="11045" x2="37248" y2="19002"/>
                          <a14:backgroundMark x1="37248" y1="19002" x2="34899" y2="40736"/>
                          <a14:backgroundMark x1="34899" y1="40736" x2="29362" y2="36698"/>
                          <a14:backgroundMark x1="36074" y1="13302" x2="30201" y2="22209"/>
                          <a14:backgroundMark x1="28188" y1="20190" x2="32718" y2="26960"/>
                          <a14:backgroundMark x1="32718" y1="26960" x2="32886" y2="26960"/>
                          <a14:backgroundMark x1="30201" y1="38124" x2="30705" y2="45724"/>
                          <a14:backgroundMark x1="30705" y1="45724" x2="46812" y2="46556"/>
                          <a14:backgroundMark x1="46812" y1="46556" x2="56208" y2="44774"/>
                          <a14:backgroundMark x1="66779" y1="38361" x2="50168" y2="56770"/>
                          <a14:backgroundMark x1="76678" y1="47268" x2="75503" y2="55938"/>
                          <a14:backgroundMark x1="75503" y1="55938" x2="64765" y2="60333"/>
                          <a14:backgroundMark x1="64765" y1="60333" x2="66107" y2="51188"/>
                          <a14:backgroundMark x1="66107" y1="51188" x2="76846" y2="50000"/>
                          <a14:backgroundMark x1="76846" y1="50000" x2="77013" y2="50119"/>
                          <a14:backgroundMark x1="56879" y1="67340" x2="44799" y2="64371"/>
                          <a14:backgroundMark x1="44799" y1="64371" x2="42450" y2="48694"/>
                          <a14:backgroundMark x1="41107" y1="59264" x2="41107" y2="69121"/>
                          <a14:backgroundMark x1="41107" y1="69121" x2="45973" y2="76366"/>
                          <a14:backgroundMark x1="45973" y1="76366" x2="59060" y2="76841"/>
                          <a14:backgroundMark x1="59060" y1="76841" x2="73826" y2="81829"/>
                          <a14:backgroundMark x1="76678" y1="84086" x2="60570" y2="68765"/>
                          <a14:backgroundMark x1="60570" y1="68765" x2="55369" y2="66746"/>
                          <a14:backgroundMark x1="72651" y1="54276" x2="69295" y2="61283"/>
                          <a14:backgroundMark x1="69295" y1="61283" x2="57718" y2="60689"/>
                          <a14:backgroundMark x1="57718" y1="60689" x2="57383" y2="60095"/>
                          <a14:backgroundMark x1="68289" y1="19359" x2="59732" y2="11164"/>
                          <a14:backgroundMark x1="59732" y1="11164" x2="47987" y2="8432"/>
                          <a14:backgroundMark x1="47987" y1="8432" x2="47148" y2="8789"/>
                          <a14:backgroundMark x1="67114" y1="65083" x2="69295" y2="77672"/>
                          <a14:backgroundMark x1="69295" y1="77672" x2="74161" y2="85867"/>
                          <a14:backgroundMark x1="74161" y1="85867" x2="74664" y2="85986"/>
                          <a14:backgroundMark x1="81040" y1="48100" x2="71812" y2="43230"/>
                          <a14:backgroundMark x1="71812" y1="43230" x2="70302" y2="43112"/>
                          <a14:backgroundMark x1="44799" y1="75178" x2="37081" y2="81116"/>
                          <a14:backgroundMark x1="37081" y1="81116" x2="34564" y2="84679"/>
                          <a14:backgroundMark x1="68960" y1="15796" x2="68960" y2="15796"/>
                          <a14:backgroundMark x1="62752" y1="50594" x2="62752" y2="50594"/>
                          <a14:backgroundMark x1="56711" y1="55107" x2="56711" y2="55107"/>
                          <a14:backgroundMark x1="78523" y1="43230" x2="78523" y2="43230"/>
                          <a14:backgroundMark x1="72651" y1="42874" x2="72651" y2="42874"/>
                          <a14:backgroundMark x1="41946" y1="52375" x2="41946" y2="52375"/>
                          <a14:backgroundMark x1="41107" y1="80285" x2="41107" y2="80285"/>
                          <a14:backgroundMark x1="39765" y1="55701" x2="39765" y2="55701"/>
                          <a14:backgroundMark x1="70973" y1="41686" x2="70973" y2="41686"/>
                          <a14:backgroundMark x1="30034" y1="28029" x2="30034" y2="28029"/>
                          <a14:backgroundMark x1="60906" y1="50119" x2="60906" y2="50119"/>
                          <a14:backgroundMark x1="60906" y1="58076" x2="60906" y2="58076"/>
                          <a14:backgroundMark x1="80201" y1="49762" x2="80201" y2="49762"/>
                        </a14:backgroundRemoval>
                      </a14:imgEffect>
                    </a14:imgLayer>
                  </a14:imgProps>
                </a:ext>
              </a:extLst>
            </a:blip>
            <a:srcRect t="10578" b="53870"/>
            <a:stretch/>
          </p:blipFill>
          <p:spPr>
            <a:xfrm>
              <a:off x="9774264" y="4991100"/>
              <a:ext cx="4551336" cy="2286000"/>
            </a:xfrm>
            <a:prstGeom prst="rect">
              <a:avLst/>
            </a:prstGeom>
          </p:spPr>
        </p:pic>
        <p:pic>
          <p:nvPicPr>
            <p:cNvPr id="29" name="Picture 5">
              <a:extLst>
                <a:ext uri="{FF2B5EF4-FFF2-40B4-BE49-F238E27FC236}">
                  <a16:creationId xmlns:a16="http://schemas.microsoft.com/office/drawing/2014/main" id="{22FDA143-A7C2-D74C-987E-F9CA293D0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7093846">
              <a:off x="3384863" y="4879003"/>
              <a:ext cx="1625241" cy="14937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00BD3D7-B692-044D-A8BE-44729682121B}"/>
              </a:ext>
            </a:extLst>
          </p:cNvPr>
          <p:cNvGrpSpPr/>
          <p:nvPr/>
        </p:nvGrpSpPr>
        <p:grpSpPr>
          <a:xfrm>
            <a:off x="5595948" y="5045067"/>
            <a:ext cx="7096103" cy="5100324"/>
            <a:chOff x="497428" y="4472608"/>
            <a:chExt cx="8665622" cy="6228416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3B5AE40D-6906-E44C-9EAE-9B00FA87A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97428" y="4472608"/>
              <a:ext cx="8665622" cy="6228416"/>
            </a:xfrm>
            <a:prstGeom prst="rect">
              <a:avLst/>
            </a:prstGeom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8D33298A-87CF-2744-9616-F5BA5FA28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3223254">
              <a:off x="950296" y="4812515"/>
              <a:ext cx="1666065" cy="1531239"/>
            </a:xfrm>
            <a:prstGeom prst="rect">
              <a:avLst/>
            </a:prstGeom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7AAF4058-1B4F-FC46-BF82-4BF01A9C7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3219697">
              <a:off x="6904329" y="5178482"/>
              <a:ext cx="1666065" cy="1531239"/>
            </a:xfrm>
            <a:prstGeom prst="rect">
              <a:avLst/>
            </a:prstGeom>
          </p:spPr>
        </p:pic>
      </p:grpSp>
      <p:pic>
        <p:nvPicPr>
          <p:cNvPr id="11" name="Picture 5">
            <a:extLst>
              <a:ext uri="{FF2B5EF4-FFF2-40B4-BE49-F238E27FC236}">
                <a16:creationId xmlns:a16="http://schemas.microsoft.com/office/drawing/2014/main" id="{7ACA9FF1-F42B-DB47-A7A7-B17F13BD41E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966811" y="4808246"/>
            <a:ext cx="3784069" cy="534595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1A8584-E806-714F-81D4-756619264C02}"/>
              </a:ext>
            </a:extLst>
          </p:cNvPr>
          <p:cNvGrpSpPr/>
          <p:nvPr/>
        </p:nvGrpSpPr>
        <p:grpSpPr>
          <a:xfrm>
            <a:off x="405617" y="3619500"/>
            <a:ext cx="5651102" cy="7983603"/>
            <a:chOff x="7524290" y="2324100"/>
            <a:chExt cx="7479133" cy="10566157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2AE4C940-EF3B-7F4D-8708-83979BB0B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7524290" y="2324100"/>
              <a:ext cx="7479133" cy="10566157"/>
            </a:xfrm>
            <a:prstGeom prst="rect">
              <a:avLst/>
            </a:prstGeom>
          </p:spPr>
        </p:pic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BDC98796-AE58-5C4F-A6CC-948E4A930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7093846">
              <a:off x="7555714" y="4893760"/>
              <a:ext cx="1666065" cy="1531239"/>
            </a:xfrm>
            <a:prstGeom prst="rect">
              <a:avLst/>
            </a:prstGeom>
          </p:spPr>
        </p:pic>
      </p:grpSp>
      <p:pic>
        <p:nvPicPr>
          <p:cNvPr id="14" name="図 13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0D7F23EA-4252-8E41-A9C8-7A67FE5B5F9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5983987" y="-2095500"/>
            <a:ext cx="7086600" cy="70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7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819</Words>
  <PresentationFormat>ユーザー設定</PresentationFormat>
  <Paragraphs>93</Paragraphs>
  <Slides>30</Slides>
  <Notes>30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3" baseType="lpstr"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2022-05-13T08:46:49Z</dcterms:modified>
  <dc:identifier>DAE-NIChV0s</dc:identifier>
</cp:coreProperties>
</file>