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2"/>
  </p:notesMasterIdLst>
  <p:sldIdLst>
    <p:sldId id="256" r:id="rId2"/>
    <p:sldId id="301" r:id="rId3"/>
    <p:sldId id="302" r:id="rId4"/>
    <p:sldId id="258" r:id="rId5"/>
    <p:sldId id="259" r:id="rId6"/>
    <p:sldId id="286" r:id="rId7"/>
    <p:sldId id="261" r:id="rId8"/>
    <p:sldId id="262" r:id="rId9"/>
    <p:sldId id="287" r:id="rId10"/>
    <p:sldId id="305" r:id="rId11"/>
    <p:sldId id="263" r:id="rId12"/>
    <p:sldId id="288" r:id="rId13"/>
    <p:sldId id="289" r:id="rId14"/>
    <p:sldId id="264" r:id="rId15"/>
    <p:sldId id="266" r:id="rId16"/>
    <p:sldId id="265" r:id="rId17"/>
    <p:sldId id="267" r:id="rId18"/>
    <p:sldId id="290" r:id="rId19"/>
    <p:sldId id="291" r:id="rId20"/>
    <p:sldId id="292" r:id="rId21"/>
    <p:sldId id="293" r:id="rId22"/>
    <p:sldId id="268" r:id="rId23"/>
    <p:sldId id="269" r:id="rId24"/>
    <p:sldId id="294" r:id="rId25"/>
    <p:sldId id="295" r:id="rId26"/>
    <p:sldId id="296" r:id="rId27"/>
    <p:sldId id="277" r:id="rId28"/>
    <p:sldId id="280" r:id="rId29"/>
    <p:sldId id="284" r:id="rId30"/>
    <p:sldId id="285" r:id="rId31"/>
  </p:sldIdLst>
  <p:sldSz cx="18288000" cy="10287000"/>
  <p:notesSz cx="6858000" cy="9144000"/>
  <p:embeddedFontLst>
    <p:embeddedFont>
      <p:font typeface="KodomoRounded" panose="02000600000000000000" charset="-128"/>
      <p:regular r:id="rId33"/>
    </p:embeddedFont>
    <p:embeddedFont>
      <p:font typeface="KodomoRounded-Light" panose="02000600000000000000" charset="-128"/>
      <p:regular r:id="rId34"/>
    </p:embeddedFont>
    <p:embeddedFont>
      <p:font typeface="Meiryo" panose="020B0604030504040204" pitchFamily="50" charset="-128"/>
      <p:regular r:id="rId35"/>
      <p:bold r:id="rId36"/>
      <p:italic r:id="rId37"/>
      <p:boldItalic r:id="rId38"/>
    </p:embeddedFont>
    <p:embeddedFont>
      <p:font typeface="Meiryo" panose="020B0604030504040204" pitchFamily="50" charset="-128"/>
      <p:regular r:id="rId35"/>
      <p:bold r:id="rId36"/>
      <p:italic r:id="rId37"/>
      <p:boldItalic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3E7"/>
    <a:srgbClr val="CE4343"/>
    <a:srgbClr val="72C8B1"/>
    <a:srgbClr val="AAD9FF"/>
    <a:srgbClr val="FFA804"/>
    <a:srgbClr val="545454"/>
    <a:srgbClr val="B1949D"/>
    <a:srgbClr val="E1C9D7"/>
    <a:srgbClr val="8F787F"/>
    <a:srgbClr val="292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5876" autoAdjust="0"/>
    <p:restoredTop sz="84830" autoAdjust="0"/>
  </p:normalViewPr>
  <p:slideViewPr>
    <p:cSldViewPr>
      <p:cViewPr varScale="1">
        <p:scale>
          <a:sx n="60" d="100"/>
          <a:sy n="60" d="100"/>
        </p:scale>
        <p:origin x="132" y="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0" d="100"/>
        <a:sy n="11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きょう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は、礼拝はどうして行かないといけないのかというお話です。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もしみんなが、まわりの人から忘れられてしまったらどうだろう？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39562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家族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の中とか、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学校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で、みんなはここにいるのに、気づかれなくて、誰にも話しかけてもらえなくて、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11</a:t>
            </a:fld>
            <a:endParaRPr lang="cs-CZ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ずーっと忘れられていたら、どう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でしょうか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？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とっても悲しくなるよね。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800139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神様も同じです。みんなが神様のことを忘れてしまったら、神様はとても悲しいのです。</a:t>
            </a:r>
          </a:p>
          <a:p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615765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だから、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神様を忘れないためにも、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一週間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がはじまる日の日曜日に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教会に行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のです。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55423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教会にいけない時でも、おうちで礼拝をして神様のお話を聞いて、神様のことを思い出すんだね。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79113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もし神様のことを忘れていたら、「神様、そういえば神様のこと少し忘れそうになっていました。ごめんなさい。」って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正直に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謝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ることも大切です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もちろん忘れていなかったらいいけどね！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16</a:t>
            </a:fld>
            <a:endParaRPr lang="cs-CZ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そして、礼拝のとき先生がしてくれるお話も一生懸命聞きましょう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！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4613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礼拝では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、学校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は聞けない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、「神様のお話し」や「真の父母様のお話し」をたくさん聞けます。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神様や真の父母様のお話は、とっても素敵はお話で、きくと勇気が出てきます。</a:t>
            </a:r>
          </a:p>
          <a:p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69333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みんなが周りの人をたくさん喜ばせたりするための「ヒント」のお話を沢山聞けるのです。</a:t>
            </a:r>
          </a:p>
          <a:p>
            <a:endParaRPr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4322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まずはみ言を訓読します。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13621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そういうお話を沢山聞いておおきく成長した人と、全然聞かなかった人は、どちらが立派でかっこいい大人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になる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かな？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13865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神様は、みんなに、とってもかっこよくて、立派な大人になってほしいと願っているのです。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困っている人がいたら助けてあげられる、心の強い大人になってほしいと願っているのです。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だから一生懸命お話しを聞きましょう！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9074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そして、礼拝の日は、みんなが教会に集まってくるよね。それも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、とっても大切なことなのです。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礼拝のとき、みんなでお祈りする時間があるよね？</a:t>
            </a:r>
          </a:p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130485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お祈りは、一人でするのも大切なんだけど、みんなが集まってお祈りしたらもっともっと神様は喜ぶん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です。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08357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歌を歌う時だってそうだよね。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一人で歌うのも楽しいけど、</a:t>
            </a:r>
            <a:r>
              <a:rPr lang="ja-JP" altLang="ja-JP" dirty="0">
                <a:effectLst/>
              </a:rPr>
              <a:t>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024967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みんなで集まって、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一緒に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歌ったほうが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もっと嬉しくて、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声も大きくなって、遠くまで、歌声が届くよね。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245743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お祈りも一緒なんだ。礼拝の日はみんなで集まって、みんなでお祈りをする。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そうしたら、神様はとっても喜ぶんだよ。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4234774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あとは、お祈りするだけじゃなくて、礼拝が終わったあと、みんなで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楽しくお話ししたり、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遊んだりすることだって神様にとっては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嬉しい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こと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です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2965910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いつもみんなが一緒に過ごしている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学校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友達は、神様の事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を知らない人も多いです。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でも、教会にくる友達は、神様の事を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みんな知っていて、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当たり前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のように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話せるよね。</a:t>
            </a: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神様の事を話せる友達は、特別な友達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なんです！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1389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だから、日曜日は家族みんなで、礼拝に行こうね。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（いまはコロナだから集まれないけど、コロナが終わったらみんなで仲良く遊ぼうね！）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29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わたしたちは、なんで礼拝に行くと思いますか？考えてみよう！</a:t>
            </a:r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全体に質問</a:t>
            </a:r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891906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8513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ずばり、その答えは神様のことを忘れないためなのです。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みんなは、神様の事をいつも、いつも考えていられていますか？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81981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神様は目に見えないですね。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また、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神様の声もはっきりと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聞こえないです。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だから、私たちは、ときどき神様のことを忘れてしまうことがあるのです。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8092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みんなが大きくなったら、学校の勉強も増えてきて、いまよりも忙しくなります。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59243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みなさんが大人になって、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お父さんお母さんみたいに仕事をするようになったら、もっともっと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忙しくなります。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すると、神様のことを、忘れちゃいけないんだけど、忘れてしまうことがあるん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です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85414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そして、神様のこと忘れていることも、忘れてしまう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のです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なんか悲しいよね。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9563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5.png"/><Relationship Id="rId7" Type="http://schemas.microsoft.com/office/2007/relationships/hdphoto" Target="../media/hdphoto2.wdp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11" Type="http://schemas.openxmlformats.org/officeDocument/2006/relationships/image" Target="../media/image33.png"/><Relationship Id="rId5" Type="http://schemas.openxmlformats.org/officeDocument/2006/relationships/image" Target="../media/image30.png"/><Relationship Id="rId10" Type="http://schemas.openxmlformats.org/officeDocument/2006/relationships/image" Target="../media/image32.png"/><Relationship Id="rId4" Type="http://schemas.openxmlformats.org/officeDocument/2006/relationships/image" Target="../media/image29.png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5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4.png"/><Relationship Id="rId4" Type="http://schemas.openxmlformats.org/officeDocument/2006/relationships/image" Target="../media/image35.png"/><Relationship Id="rId9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5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5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microsoft.com/office/2007/relationships/hdphoto" Target="../media/hdphoto4.wdp"/><Relationship Id="rId3" Type="http://schemas.openxmlformats.org/officeDocument/2006/relationships/image" Target="../media/image1.png"/><Relationship Id="rId7" Type="http://schemas.openxmlformats.org/officeDocument/2006/relationships/image" Target="../media/image38.png"/><Relationship Id="rId12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openxmlformats.org/officeDocument/2006/relationships/image" Target="../media/image8.png"/><Relationship Id="rId5" Type="http://schemas.openxmlformats.org/officeDocument/2006/relationships/image" Target="../media/image37.png"/><Relationship Id="rId15" Type="http://schemas.openxmlformats.org/officeDocument/2006/relationships/image" Target="../media/image17.png"/><Relationship Id="rId10" Type="http://schemas.openxmlformats.org/officeDocument/2006/relationships/image" Target="../media/image7.png"/><Relationship Id="rId4" Type="http://schemas.openxmlformats.org/officeDocument/2006/relationships/image" Target="../media/image13.png"/><Relationship Id="rId9" Type="http://schemas.openxmlformats.org/officeDocument/2006/relationships/image" Target="../media/image6.png"/><Relationship Id="rId1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33.png"/><Relationship Id="rId10" Type="http://schemas.openxmlformats.org/officeDocument/2006/relationships/image" Target="../media/image13.png"/><Relationship Id="rId4" Type="http://schemas.openxmlformats.org/officeDocument/2006/relationships/image" Target="../media/image32.png"/><Relationship Id="rId9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7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microsoft.com/office/2007/relationships/hdphoto" Target="../media/hdphoto5.wdp"/><Relationship Id="rId5" Type="http://schemas.openxmlformats.org/officeDocument/2006/relationships/image" Target="../media/image13.png"/><Relationship Id="rId10" Type="http://schemas.openxmlformats.org/officeDocument/2006/relationships/image" Target="../media/image44.png"/><Relationship Id="rId4" Type="http://schemas.openxmlformats.org/officeDocument/2006/relationships/image" Target="../media/image42.png"/><Relationship Id="rId9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7.png"/><Relationship Id="rId5" Type="http://schemas.openxmlformats.org/officeDocument/2006/relationships/image" Target="../media/image6.png"/><Relationship Id="rId10" Type="http://schemas.openxmlformats.org/officeDocument/2006/relationships/image" Target="../media/image16.png"/><Relationship Id="rId4" Type="http://schemas.openxmlformats.org/officeDocument/2006/relationships/image" Target="../media/image39.png"/><Relationship Id="rId9" Type="http://schemas.microsoft.com/office/2007/relationships/hdphoto" Target="../media/hdphoto6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1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9.png"/><Relationship Id="rId10" Type="http://schemas.openxmlformats.org/officeDocument/2006/relationships/image" Target="../media/image50.png"/><Relationship Id="rId4" Type="http://schemas.openxmlformats.org/officeDocument/2006/relationships/image" Target="../media/image13.png"/><Relationship Id="rId9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52.png"/><Relationship Id="rId4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53.png"/><Relationship Id="rId4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5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23.png"/><Relationship Id="rId5" Type="http://schemas.openxmlformats.org/officeDocument/2006/relationships/image" Target="../media/image24.png"/><Relationship Id="rId10" Type="http://schemas.microsoft.com/office/2007/relationships/hdphoto" Target="../media/hdphoto1.wdp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5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95" b="729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4140732" y="1875176"/>
            <a:ext cx="10006537" cy="538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ja-JP" altLang="en-US" sz="3000" spc="43">
                <a:solidFill>
                  <a:srgbClr val="292929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今日のお話し</a:t>
            </a:r>
            <a:endParaRPr lang="en-US" sz="3000" spc="43" dirty="0">
              <a:solidFill>
                <a:srgbClr val="292929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alphaModFix amt="70000"/>
          </a:blip>
          <a:srcRect r="247" b="405"/>
          <a:stretch>
            <a:fillRect/>
          </a:stretch>
        </p:blipFill>
        <p:spPr>
          <a:xfrm>
            <a:off x="1337390" y="5143500"/>
            <a:ext cx="3458507" cy="326986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 r="277" b="763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 r="239" b="290"/>
          <a:stretch>
            <a:fillRect/>
          </a:stretch>
        </p:blipFill>
        <p:spPr>
          <a:xfrm>
            <a:off x="14755888" y="3793432"/>
            <a:ext cx="2812641" cy="2700136"/>
          </a:xfrm>
          <a:prstGeom prst="rect">
            <a:avLst/>
          </a:prstGeom>
        </p:spPr>
      </p:pic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C96C47BE-9302-9942-995A-5E4CEEB36B60}"/>
              </a:ext>
            </a:extLst>
          </p:cNvPr>
          <p:cNvGrpSpPr/>
          <p:nvPr/>
        </p:nvGrpSpPr>
        <p:grpSpPr>
          <a:xfrm>
            <a:off x="3543702" y="2609132"/>
            <a:ext cx="11200597" cy="4862415"/>
            <a:chOff x="3543701" y="2354538"/>
            <a:chExt cx="11200597" cy="4862415"/>
          </a:xfrm>
        </p:grpSpPr>
        <p:sp>
          <p:nvSpPr>
            <p:cNvPr id="13" name="TextBox 6">
              <a:extLst>
                <a:ext uri="{FF2B5EF4-FFF2-40B4-BE49-F238E27FC236}">
                  <a16:creationId xmlns:a16="http://schemas.microsoft.com/office/drawing/2014/main" id="{7B804571-2D3E-A944-949F-D8914BCE965C}"/>
                </a:ext>
              </a:extLst>
            </p:cNvPr>
            <p:cNvSpPr txBox="1"/>
            <p:nvPr/>
          </p:nvSpPr>
          <p:spPr>
            <a:xfrm>
              <a:off x="3543701" y="3392829"/>
              <a:ext cx="11200597" cy="38241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/>
              <a:r>
                <a:rPr lang="en-US" sz="12425" dirty="0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「</a:t>
              </a:r>
              <a:r>
                <a:rPr lang="en-US" altLang="ja-JP" sz="12425" dirty="0" err="1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礼はい</a:t>
              </a:r>
              <a:r>
                <a:rPr lang="en-US" sz="12425" dirty="0" err="1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」って</a:t>
              </a:r>
              <a:endParaRPr lang="en-US" sz="12425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  <a:p>
              <a:pPr algn="ctr"/>
              <a:r>
                <a:rPr lang="en-US" sz="12425" dirty="0" err="1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なぜ行くの</a:t>
              </a:r>
              <a:r>
                <a:rPr lang="en-US" sz="12425" dirty="0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？</a:t>
              </a:r>
            </a:p>
          </p:txBody>
        </p:sp>
        <p:sp>
          <p:nvSpPr>
            <p:cNvPr id="14" name="TextBox 4">
              <a:extLst>
                <a:ext uri="{FF2B5EF4-FFF2-40B4-BE49-F238E27FC236}">
                  <a16:creationId xmlns:a16="http://schemas.microsoft.com/office/drawing/2014/main" id="{FDB1E850-6CF1-0B43-BC93-4978090F1662}"/>
                </a:ext>
              </a:extLst>
            </p:cNvPr>
            <p:cNvSpPr txBox="1"/>
            <p:nvPr/>
          </p:nvSpPr>
          <p:spPr>
            <a:xfrm>
              <a:off x="4724400" y="2354538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3600" dirty="0" err="1">
                  <a:solidFill>
                    <a:srgbClr val="FFA800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れい</a:t>
              </a:r>
              <a:endParaRPr lang="en-US" sz="2400" dirty="0">
                <a:solidFill>
                  <a:srgbClr val="FFA800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15" name="TextBox 4">
              <a:extLst>
                <a:ext uri="{FF2B5EF4-FFF2-40B4-BE49-F238E27FC236}">
                  <a16:creationId xmlns:a16="http://schemas.microsoft.com/office/drawing/2014/main" id="{5F5C0AC5-B858-1F45-8AB6-AE5DD39F9F4C}"/>
                </a:ext>
              </a:extLst>
            </p:cNvPr>
            <p:cNvSpPr txBox="1"/>
            <p:nvPr/>
          </p:nvSpPr>
          <p:spPr>
            <a:xfrm>
              <a:off x="7162800" y="4381500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3600" dirty="0" err="1">
                  <a:solidFill>
                    <a:srgbClr val="FFA800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い</a:t>
              </a:r>
              <a:endParaRPr lang="en-US" sz="2400" dirty="0">
                <a:solidFill>
                  <a:srgbClr val="FFA800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5F466368-F2AE-1F46-A79E-00313A30F608}"/>
              </a:ext>
            </a:extLst>
          </p:cNvPr>
          <p:cNvGrpSpPr/>
          <p:nvPr/>
        </p:nvGrpSpPr>
        <p:grpSpPr>
          <a:xfrm>
            <a:off x="507422" y="6826250"/>
            <a:ext cx="5941003" cy="3835400"/>
            <a:chOff x="713797" y="1244600"/>
            <a:chExt cx="5941003" cy="3835400"/>
          </a:xfrm>
        </p:grpSpPr>
        <p:pic>
          <p:nvPicPr>
            <p:cNvPr id="17" name="図 16" descr="帽子 が含まれている画像&#10;&#10;自動的に生成された説明">
              <a:extLst>
                <a:ext uri="{FF2B5EF4-FFF2-40B4-BE49-F238E27FC236}">
                  <a16:creationId xmlns:a16="http://schemas.microsoft.com/office/drawing/2014/main" id="{E7AA07B7-92E7-044E-91A2-C20902082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797" y="1358900"/>
              <a:ext cx="3238500" cy="3721100"/>
            </a:xfrm>
            <a:prstGeom prst="rect">
              <a:avLst/>
            </a:prstGeom>
          </p:spPr>
        </p:pic>
        <p:pic>
          <p:nvPicPr>
            <p:cNvPr id="19" name="図 18" descr="衣類, クマ が含まれている画像&#10;&#10;自動的に生成された説明">
              <a:extLst>
                <a:ext uri="{FF2B5EF4-FFF2-40B4-BE49-F238E27FC236}">
                  <a16:creationId xmlns:a16="http://schemas.microsoft.com/office/drawing/2014/main" id="{6703D6F1-4DD9-FF42-B31F-EAEE19F8C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0" y="1244600"/>
              <a:ext cx="3225800" cy="3835400"/>
            </a:xfrm>
            <a:prstGeom prst="rect">
              <a:avLst/>
            </a:prstGeom>
          </p:spPr>
        </p:pic>
      </p:grpSp>
      <p:pic>
        <p:nvPicPr>
          <p:cNvPr id="14" name="Picture 3">
            <a:extLst>
              <a:ext uri="{FF2B5EF4-FFF2-40B4-BE49-F238E27FC236}">
                <a16:creationId xmlns:a16="http://schemas.microsoft.com/office/drawing/2014/main" id="{7BBC4097-475F-D04A-9FE4-79B502C395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416" b="89602" l="5198" r="95010">
                        <a14:foregroundMark x1="8316" y1="57743" x2="8316" y2="57743"/>
                        <a14:foregroundMark x1="7069" y1="39602" x2="7069" y2="39602"/>
                        <a14:foregroundMark x1="5821" y1="54646" x2="5821" y2="54646"/>
                        <a14:foregroundMark x1="35551" y1="10177" x2="35551" y2="10177"/>
                        <a14:foregroundMark x1="48025" y1="6416" x2="48025" y2="6416"/>
                        <a14:foregroundMark x1="90437" y1="30310" x2="90437" y2="30310"/>
                        <a14:foregroundMark x1="95010" y1="45133" x2="95010" y2="4513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964407" y="-1799154"/>
            <a:ext cx="10883910" cy="10227708"/>
          </a:xfrm>
          <a:prstGeom prst="rect">
            <a:avLst/>
          </a:prstGeom>
        </p:spPr>
      </p:pic>
      <p:pic>
        <p:nvPicPr>
          <p:cNvPr id="18" name="Picture 7">
            <a:extLst>
              <a:ext uri="{FF2B5EF4-FFF2-40B4-BE49-F238E27FC236}">
                <a16:creationId xmlns:a16="http://schemas.microsoft.com/office/drawing/2014/main" id="{6F64C3AC-9FBF-BD46-AE29-57936F7C0327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416" b="416"/>
          <a:stretch>
            <a:fillRect/>
          </a:stretch>
        </p:blipFill>
        <p:spPr>
          <a:xfrm>
            <a:off x="7414755" y="474510"/>
            <a:ext cx="4476921" cy="4775969"/>
          </a:xfrm>
          <a:prstGeom prst="rect">
            <a:avLst/>
          </a:prstGeom>
        </p:spPr>
      </p:pic>
      <p:pic>
        <p:nvPicPr>
          <p:cNvPr id="22" name="Picture 3">
            <a:extLst>
              <a:ext uri="{FF2B5EF4-FFF2-40B4-BE49-F238E27FC236}">
                <a16:creationId xmlns:a16="http://schemas.microsoft.com/office/drawing/2014/main" id="{BEF1B55E-73F7-A847-B151-154E29C257BD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0572" t="84960" b="-471"/>
          <a:stretch/>
        </p:blipFill>
        <p:spPr>
          <a:xfrm rot="19663426" flipH="1">
            <a:off x="4811371" y="6346900"/>
            <a:ext cx="1891334" cy="699232"/>
          </a:xfrm>
          <a:prstGeom prst="rect">
            <a:avLst/>
          </a:prstGeom>
        </p:spPr>
      </p:pic>
      <p:pic>
        <p:nvPicPr>
          <p:cNvPr id="23" name="Picture 3">
            <a:extLst>
              <a:ext uri="{FF2B5EF4-FFF2-40B4-BE49-F238E27FC236}">
                <a16:creationId xmlns:a16="http://schemas.microsoft.com/office/drawing/2014/main" id="{A40313C9-A3DA-6D43-9DE5-816362EBB38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84959"/>
          <a:stretch/>
        </p:blipFill>
        <p:spPr>
          <a:xfrm rot="20584894" flipH="1">
            <a:off x="2009699" y="5911770"/>
            <a:ext cx="4797003" cy="678019"/>
          </a:xfrm>
          <a:prstGeom prst="rect">
            <a:avLst/>
          </a:prstGeom>
        </p:spPr>
      </p:pic>
      <p:pic>
        <p:nvPicPr>
          <p:cNvPr id="24" name="Picture 3">
            <a:extLst>
              <a:ext uri="{FF2B5EF4-FFF2-40B4-BE49-F238E27FC236}">
                <a16:creationId xmlns:a16="http://schemas.microsoft.com/office/drawing/2014/main" id="{528A3784-B67E-0943-8A8C-6033B19B9AC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84959"/>
          <a:stretch/>
        </p:blipFill>
        <p:spPr>
          <a:xfrm rot="20584894" flipH="1">
            <a:off x="2443764" y="4655338"/>
            <a:ext cx="7649753" cy="1081233"/>
          </a:xfrm>
          <a:prstGeom prst="rect">
            <a:avLst/>
          </a:prstGeom>
        </p:spPr>
      </p:pic>
      <p:pic>
        <p:nvPicPr>
          <p:cNvPr id="25" name="Picture 3">
            <a:extLst>
              <a:ext uri="{FF2B5EF4-FFF2-40B4-BE49-F238E27FC236}">
                <a16:creationId xmlns:a16="http://schemas.microsoft.com/office/drawing/2014/main" id="{CB512400-1F9A-E54B-9CB7-A16A7E0E753D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0572" t="84960" b="-471"/>
          <a:stretch/>
        </p:blipFill>
        <p:spPr>
          <a:xfrm rot="14213982" flipH="1">
            <a:off x="12574354" y="6346899"/>
            <a:ext cx="1891334" cy="699232"/>
          </a:xfrm>
          <a:prstGeom prst="rect">
            <a:avLst/>
          </a:prstGeom>
        </p:spPr>
      </p:pic>
      <p:pic>
        <p:nvPicPr>
          <p:cNvPr id="27" name="Picture 3">
            <a:extLst>
              <a:ext uri="{FF2B5EF4-FFF2-40B4-BE49-F238E27FC236}">
                <a16:creationId xmlns:a16="http://schemas.microsoft.com/office/drawing/2014/main" id="{64EAE3B7-20B6-084A-9F84-F5BCDE7205D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56255" t="83648"/>
          <a:stretch/>
        </p:blipFill>
        <p:spPr>
          <a:xfrm rot="14341846" flipH="1">
            <a:off x="12957011" y="5495810"/>
            <a:ext cx="3346411" cy="1175462"/>
          </a:xfrm>
          <a:prstGeom prst="rect">
            <a:avLst/>
          </a:prstGeom>
        </p:spPr>
      </p:pic>
      <p:pic>
        <p:nvPicPr>
          <p:cNvPr id="28" name="Picture 3">
            <a:extLst>
              <a:ext uri="{FF2B5EF4-FFF2-40B4-BE49-F238E27FC236}">
                <a16:creationId xmlns:a16="http://schemas.microsoft.com/office/drawing/2014/main" id="{A55DA04D-FEC2-DF4E-8A9E-F382EA7CE8E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0572" t="84960" b="-471"/>
          <a:stretch/>
        </p:blipFill>
        <p:spPr>
          <a:xfrm rot="14213982" flipH="1">
            <a:off x="14828457" y="6857262"/>
            <a:ext cx="1891334" cy="699232"/>
          </a:xfrm>
          <a:prstGeom prst="rect">
            <a:avLst/>
          </a:prstGeom>
        </p:spPr>
      </p:pic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865BB9A8-DF47-FE43-8476-D70CB714CE8B}"/>
              </a:ext>
            </a:extLst>
          </p:cNvPr>
          <p:cNvGrpSpPr/>
          <p:nvPr/>
        </p:nvGrpSpPr>
        <p:grpSpPr>
          <a:xfrm>
            <a:off x="13106400" y="6972300"/>
            <a:ext cx="4719579" cy="3657600"/>
            <a:chOff x="13117083" y="1333500"/>
            <a:chExt cx="4719579" cy="3657600"/>
          </a:xfrm>
        </p:grpSpPr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9310CF90-7F8C-6A46-B505-C24F2D359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7083" y="1333500"/>
              <a:ext cx="2273300" cy="3657600"/>
            </a:xfrm>
            <a:prstGeom prst="rect">
              <a:avLst/>
            </a:prstGeom>
          </p:spPr>
        </p:pic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48B92080-5E5E-2842-A7FB-73C1DC41A1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59000" y="1333500"/>
              <a:ext cx="2977662" cy="3657600"/>
            </a:xfrm>
            <a:prstGeom prst="rect">
              <a:avLst/>
            </a:prstGeom>
          </p:spPr>
        </p:pic>
      </p:grpSp>
      <p:pic>
        <p:nvPicPr>
          <p:cNvPr id="29" name="Picture 3">
            <a:extLst>
              <a:ext uri="{FF2B5EF4-FFF2-40B4-BE49-F238E27FC236}">
                <a16:creationId xmlns:a16="http://schemas.microsoft.com/office/drawing/2014/main" id="{2E2751DA-9E69-9144-97D7-1D30538DE12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0572" t="84960" b="-471"/>
          <a:stretch/>
        </p:blipFill>
        <p:spPr>
          <a:xfrm rot="14213982" flipH="1">
            <a:off x="10517027" y="6976516"/>
            <a:ext cx="1891334" cy="699232"/>
          </a:xfrm>
          <a:prstGeom prst="rect">
            <a:avLst/>
          </a:prstGeom>
        </p:spPr>
      </p:pic>
      <p:pic>
        <p:nvPicPr>
          <p:cNvPr id="30" name="Picture 3">
            <a:extLst>
              <a:ext uri="{FF2B5EF4-FFF2-40B4-BE49-F238E27FC236}">
                <a16:creationId xmlns:a16="http://schemas.microsoft.com/office/drawing/2014/main" id="{C5EF3344-7150-704E-AADE-2EE3FFE9DDE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0572" t="84960" b="-471"/>
          <a:stretch/>
        </p:blipFill>
        <p:spPr>
          <a:xfrm rot="19663426" flipH="1">
            <a:off x="7316136" y="6855265"/>
            <a:ext cx="1891334" cy="699232"/>
          </a:xfrm>
          <a:prstGeom prst="rect">
            <a:avLst/>
          </a:prstGeom>
        </p:spPr>
      </p:pic>
      <p:pic>
        <p:nvPicPr>
          <p:cNvPr id="26" name="図 25" descr="おもちゃ, 人形, 写真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D6F60742-7CEF-D74C-BE3B-DBB67ECB633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6223401"/>
            <a:ext cx="6262514" cy="5717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485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91B9C4FE-4B46-8341-8683-74C3D7158D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800100"/>
            <a:ext cx="4440960" cy="4738190"/>
          </a:xfrm>
          <a:prstGeom prst="rect">
            <a:avLst/>
          </a:prstGeom>
        </p:spPr>
      </p:pic>
      <p:pic>
        <p:nvPicPr>
          <p:cNvPr id="12" name="図 11" descr="おもちゃ, 人形, 写真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9629E26E-2D85-D94A-8ECA-4446AF642F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325" y="3435350"/>
            <a:ext cx="6262514" cy="5717948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17BBB91A-C10A-7442-AC42-D201E48F0A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8525" y="-6350"/>
            <a:ext cx="3225800" cy="3441700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6B04F213-19EA-154A-A96E-1D4440BBB3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5080000"/>
            <a:ext cx="3225800" cy="3441700"/>
          </a:xfrm>
          <a:prstGeom prst="rect">
            <a:avLst/>
          </a:prstGeom>
        </p:spPr>
      </p:pic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865BB9A8-DF47-FE43-8476-D70CB714CE8B}"/>
              </a:ext>
            </a:extLst>
          </p:cNvPr>
          <p:cNvGrpSpPr/>
          <p:nvPr/>
        </p:nvGrpSpPr>
        <p:grpSpPr>
          <a:xfrm>
            <a:off x="13106400" y="1714500"/>
            <a:ext cx="4719579" cy="3657600"/>
            <a:chOff x="13117083" y="1333500"/>
            <a:chExt cx="4719579" cy="3657600"/>
          </a:xfrm>
        </p:grpSpPr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9310CF90-7F8C-6A46-B505-C24F2D359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7083" y="1333500"/>
              <a:ext cx="2273300" cy="3657600"/>
            </a:xfrm>
            <a:prstGeom prst="rect">
              <a:avLst/>
            </a:prstGeom>
          </p:spPr>
        </p:pic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48B92080-5E5E-2842-A7FB-73C1DC41A18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59000" y="1333500"/>
              <a:ext cx="2977662" cy="3657600"/>
            </a:xfrm>
            <a:prstGeom prst="rect">
              <a:avLst/>
            </a:prstGeom>
          </p:spPr>
        </p:pic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5F466368-F2AE-1F46-A79E-00313A30F608}"/>
              </a:ext>
            </a:extLst>
          </p:cNvPr>
          <p:cNvGrpSpPr/>
          <p:nvPr/>
        </p:nvGrpSpPr>
        <p:grpSpPr>
          <a:xfrm>
            <a:off x="507422" y="6800850"/>
            <a:ext cx="5941003" cy="3835400"/>
            <a:chOff x="713797" y="1244600"/>
            <a:chExt cx="5941003" cy="3835400"/>
          </a:xfrm>
        </p:grpSpPr>
        <p:pic>
          <p:nvPicPr>
            <p:cNvPr id="17" name="図 16" descr="帽子 が含まれている画像&#10;&#10;自動的に生成された説明">
              <a:extLst>
                <a:ext uri="{FF2B5EF4-FFF2-40B4-BE49-F238E27FC236}">
                  <a16:creationId xmlns:a16="http://schemas.microsoft.com/office/drawing/2014/main" id="{E7AA07B7-92E7-044E-91A2-C20902082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797" y="1358900"/>
              <a:ext cx="3238500" cy="3721100"/>
            </a:xfrm>
            <a:prstGeom prst="rect">
              <a:avLst/>
            </a:prstGeom>
          </p:spPr>
        </p:pic>
        <p:pic>
          <p:nvPicPr>
            <p:cNvPr id="19" name="図 18" descr="衣類, クマ が含まれている画像&#10;&#10;自動的に生成された説明">
              <a:extLst>
                <a:ext uri="{FF2B5EF4-FFF2-40B4-BE49-F238E27FC236}">
                  <a16:creationId xmlns:a16="http://schemas.microsoft.com/office/drawing/2014/main" id="{6703D6F1-4DD9-FF42-B31F-EAEE19F8C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0" y="1244600"/>
              <a:ext cx="3225800" cy="38354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7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865BB9A8-DF47-FE43-8476-D70CB714CE8B}"/>
              </a:ext>
            </a:extLst>
          </p:cNvPr>
          <p:cNvGrpSpPr/>
          <p:nvPr/>
        </p:nvGrpSpPr>
        <p:grpSpPr>
          <a:xfrm>
            <a:off x="13106400" y="590091"/>
            <a:ext cx="4719579" cy="3657600"/>
            <a:chOff x="13117083" y="1333500"/>
            <a:chExt cx="4719579" cy="3657600"/>
          </a:xfrm>
        </p:grpSpPr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9310CF90-7F8C-6A46-B505-C24F2D359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7083" y="1333500"/>
              <a:ext cx="2273300" cy="3657600"/>
            </a:xfrm>
            <a:prstGeom prst="rect">
              <a:avLst/>
            </a:prstGeom>
          </p:spPr>
        </p:pic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48B92080-5E5E-2842-A7FB-73C1DC41A18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59000" y="1333500"/>
              <a:ext cx="2977662" cy="3657600"/>
            </a:xfrm>
            <a:prstGeom prst="rect">
              <a:avLst/>
            </a:prstGeom>
          </p:spPr>
        </p:pic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5F466368-F2AE-1F46-A79E-00313A30F608}"/>
              </a:ext>
            </a:extLst>
          </p:cNvPr>
          <p:cNvGrpSpPr/>
          <p:nvPr/>
        </p:nvGrpSpPr>
        <p:grpSpPr>
          <a:xfrm>
            <a:off x="507422" y="444041"/>
            <a:ext cx="5941003" cy="3835400"/>
            <a:chOff x="713797" y="1244600"/>
            <a:chExt cx="5941003" cy="3835400"/>
          </a:xfrm>
        </p:grpSpPr>
        <p:pic>
          <p:nvPicPr>
            <p:cNvPr id="17" name="図 16" descr="帽子 が含まれている画像&#10;&#10;自動的に生成された説明">
              <a:extLst>
                <a:ext uri="{FF2B5EF4-FFF2-40B4-BE49-F238E27FC236}">
                  <a16:creationId xmlns:a16="http://schemas.microsoft.com/office/drawing/2014/main" id="{E7AA07B7-92E7-044E-91A2-C20902082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797" y="1358900"/>
              <a:ext cx="3238500" cy="3721100"/>
            </a:xfrm>
            <a:prstGeom prst="rect">
              <a:avLst/>
            </a:prstGeom>
          </p:spPr>
        </p:pic>
        <p:pic>
          <p:nvPicPr>
            <p:cNvPr id="19" name="図 18" descr="衣類, クマ が含まれている画像&#10;&#10;自動的に生成された説明">
              <a:extLst>
                <a:ext uri="{FF2B5EF4-FFF2-40B4-BE49-F238E27FC236}">
                  <a16:creationId xmlns:a16="http://schemas.microsoft.com/office/drawing/2014/main" id="{6703D6F1-4DD9-FF42-B31F-EAEE19F8C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0" y="1244600"/>
              <a:ext cx="3225800" cy="3835400"/>
            </a:xfrm>
            <a:prstGeom prst="rect">
              <a:avLst/>
            </a:prstGeom>
          </p:spPr>
        </p:pic>
      </p:grpSp>
      <p:pic>
        <p:nvPicPr>
          <p:cNvPr id="4" name="図 3" descr="おもちゃ, 人形, 写真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9DD9AD2D-3A4F-814B-8EDC-979F7258D11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0"/>
            <a:ext cx="6262514" cy="5717948"/>
          </a:xfrm>
          <a:prstGeom prst="rect">
            <a:avLst/>
          </a:prstGeom>
        </p:spPr>
      </p:pic>
      <p:pic>
        <p:nvPicPr>
          <p:cNvPr id="14" name="Picture 4">
            <a:extLst>
              <a:ext uri="{FF2B5EF4-FFF2-40B4-BE49-F238E27FC236}">
                <a16:creationId xmlns:a16="http://schemas.microsoft.com/office/drawing/2014/main" id="{944C4DC5-9AD4-4746-BBBB-5028988D644E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r="554" b="554"/>
          <a:stretch>
            <a:fillRect/>
          </a:stretch>
        </p:blipFill>
        <p:spPr>
          <a:xfrm>
            <a:off x="6815489" y="5823637"/>
            <a:ext cx="4657022" cy="496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662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865BB9A8-DF47-FE43-8476-D70CB714CE8B}"/>
              </a:ext>
            </a:extLst>
          </p:cNvPr>
          <p:cNvGrpSpPr/>
          <p:nvPr/>
        </p:nvGrpSpPr>
        <p:grpSpPr>
          <a:xfrm>
            <a:off x="13106400" y="590091"/>
            <a:ext cx="4719579" cy="3657600"/>
            <a:chOff x="13117083" y="1333500"/>
            <a:chExt cx="4719579" cy="3657600"/>
          </a:xfrm>
        </p:grpSpPr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9310CF90-7F8C-6A46-B505-C24F2D359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7083" y="1333500"/>
              <a:ext cx="2273300" cy="3657600"/>
            </a:xfrm>
            <a:prstGeom prst="rect">
              <a:avLst/>
            </a:prstGeom>
          </p:spPr>
        </p:pic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48B92080-5E5E-2842-A7FB-73C1DC41A18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59000" y="1333500"/>
              <a:ext cx="2977662" cy="3657600"/>
            </a:xfrm>
            <a:prstGeom prst="rect">
              <a:avLst/>
            </a:prstGeom>
          </p:spPr>
        </p:pic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5F466368-F2AE-1F46-A79E-00313A30F608}"/>
              </a:ext>
            </a:extLst>
          </p:cNvPr>
          <p:cNvGrpSpPr/>
          <p:nvPr/>
        </p:nvGrpSpPr>
        <p:grpSpPr>
          <a:xfrm>
            <a:off x="507422" y="444041"/>
            <a:ext cx="5941003" cy="3835400"/>
            <a:chOff x="713797" y="1244600"/>
            <a:chExt cx="5941003" cy="3835400"/>
          </a:xfrm>
        </p:grpSpPr>
        <p:pic>
          <p:nvPicPr>
            <p:cNvPr id="17" name="図 16" descr="帽子 が含まれている画像&#10;&#10;自動的に生成された説明">
              <a:extLst>
                <a:ext uri="{FF2B5EF4-FFF2-40B4-BE49-F238E27FC236}">
                  <a16:creationId xmlns:a16="http://schemas.microsoft.com/office/drawing/2014/main" id="{E7AA07B7-92E7-044E-91A2-C20902082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797" y="1358900"/>
              <a:ext cx="3238500" cy="3721100"/>
            </a:xfrm>
            <a:prstGeom prst="rect">
              <a:avLst/>
            </a:prstGeom>
          </p:spPr>
        </p:pic>
        <p:pic>
          <p:nvPicPr>
            <p:cNvPr id="19" name="図 18" descr="衣類, クマ が含まれている画像&#10;&#10;自動的に生成された説明">
              <a:extLst>
                <a:ext uri="{FF2B5EF4-FFF2-40B4-BE49-F238E27FC236}">
                  <a16:creationId xmlns:a16="http://schemas.microsoft.com/office/drawing/2014/main" id="{6703D6F1-4DD9-FF42-B31F-EAEE19F8C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0" y="1244600"/>
              <a:ext cx="3225800" cy="3835400"/>
            </a:xfrm>
            <a:prstGeom prst="rect">
              <a:avLst/>
            </a:prstGeom>
          </p:spPr>
        </p:pic>
      </p:grpSp>
      <p:pic>
        <p:nvPicPr>
          <p:cNvPr id="14" name="図 13" descr="おもちゃ, 人形, 写真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2A59B4A0-473A-F146-A520-DF0AA423CC5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0"/>
            <a:ext cx="6262514" cy="5717948"/>
          </a:xfrm>
          <a:prstGeom prst="rect">
            <a:avLst/>
          </a:prstGeom>
        </p:spPr>
      </p:pic>
      <p:pic>
        <p:nvPicPr>
          <p:cNvPr id="16" name="図 15" descr="スポーツゲーム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7A506AB6-7DE8-AF44-B72F-47D8F0DBDE4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6" t="30241" r="44419" b="42619"/>
          <a:stretch/>
        </p:blipFill>
        <p:spPr>
          <a:xfrm>
            <a:off x="6109916" y="4800142"/>
            <a:ext cx="7086600" cy="7017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489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25" name="Picture 5">
            <a:extLst>
              <a:ext uri="{FF2B5EF4-FFF2-40B4-BE49-F238E27FC236}">
                <a16:creationId xmlns:a16="http://schemas.microsoft.com/office/drawing/2014/main" id="{F5310EC2-784F-614D-A393-36E5F19BD08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6256044" y="4031052"/>
            <a:ext cx="5077469" cy="4691838"/>
          </a:xfrm>
          <a:prstGeom prst="rect">
            <a:avLst/>
          </a:prstGeom>
        </p:spPr>
      </p:pic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87E95B84-FF36-2848-B64B-8C8069F1E7F2}"/>
              </a:ext>
            </a:extLst>
          </p:cNvPr>
          <p:cNvGrpSpPr/>
          <p:nvPr/>
        </p:nvGrpSpPr>
        <p:grpSpPr>
          <a:xfrm>
            <a:off x="-457200" y="5067300"/>
            <a:ext cx="6284960" cy="5672177"/>
            <a:chOff x="696583" y="4997095"/>
            <a:chExt cx="5329717" cy="4810070"/>
          </a:xfrm>
        </p:grpSpPr>
        <p:grpSp>
          <p:nvGrpSpPr>
            <p:cNvPr id="7" name="グループ化 6">
              <a:extLst>
                <a:ext uri="{FF2B5EF4-FFF2-40B4-BE49-F238E27FC236}">
                  <a16:creationId xmlns:a16="http://schemas.microsoft.com/office/drawing/2014/main" id="{1268C879-730D-ED45-94CD-733BD1FD253A}"/>
                </a:ext>
              </a:extLst>
            </p:cNvPr>
            <p:cNvGrpSpPr/>
            <p:nvPr/>
          </p:nvGrpSpPr>
          <p:grpSpPr>
            <a:xfrm>
              <a:off x="696583" y="4997095"/>
              <a:ext cx="5329717" cy="4810070"/>
              <a:chOff x="2626909" y="2851149"/>
              <a:chExt cx="9057091" cy="8174025"/>
            </a:xfrm>
          </p:grpSpPr>
          <p:pic>
            <p:nvPicPr>
              <p:cNvPr id="5" name="図 4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7CA9A367-D98F-2648-BA28-867FFD1DE8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26909" y="2851149"/>
                <a:ext cx="9057091" cy="8174025"/>
              </a:xfrm>
              <a:prstGeom prst="rect">
                <a:avLst/>
              </a:prstGeom>
            </p:spPr>
          </p:pic>
          <p:sp>
            <p:nvSpPr>
              <p:cNvPr id="6" name="正方形/長方形 5">
                <a:extLst>
                  <a:ext uri="{FF2B5EF4-FFF2-40B4-BE49-F238E27FC236}">
                    <a16:creationId xmlns:a16="http://schemas.microsoft.com/office/drawing/2014/main" id="{4261637F-89A8-CB46-A7E5-2FDB25CCBE80}"/>
                  </a:ext>
                </a:extLst>
              </p:cNvPr>
              <p:cNvSpPr/>
              <p:nvPr/>
            </p:nvSpPr>
            <p:spPr>
              <a:xfrm>
                <a:off x="2895600" y="5274888"/>
                <a:ext cx="8305800" cy="1849811"/>
              </a:xfrm>
              <a:prstGeom prst="rect">
                <a:avLst/>
              </a:prstGeom>
              <a:solidFill>
                <a:srgbClr val="B1949D"/>
              </a:solidFill>
              <a:ln>
                <a:noFill/>
              </a:ln>
              <a:effectLst>
                <a:softEdge rad="51533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pic>
          <p:nvPicPr>
            <p:cNvPr id="20" name="図 19" descr="ロゴ, アイコン&#10;&#10;自動的に生成された説明">
              <a:extLst>
                <a:ext uri="{FF2B5EF4-FFF2-40B4-BE49-F238E27FC236}">
                  <a16:creationId xmlns:a16="http://schemas.microsoft.com/office/drawing/2014/main" id="{DC676CCC-A257-854D-B2F1-17D692615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0926" y="6455146"/>
              <a:ext cx="1088536" cy="1088536"/>
            </a:xfrm>
            <a:prstGeom prst="rect">
              <a:avLst/>
            </a:prstGeom>
          </p:spPr>
        </p:pic>
      </p:grp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3C02E82D-6A0A-2743-BB06-EC6CB98D94A0}"/>
              </a:ext>
            </a:extLst>
          </p:cNvPr>
          <p:cNvGrpSpPr/>
          <p:nvPr/>
        </p:nvGrpSpPr>
        <p:grpSpPr>
          <a:xfrm>
            <a:off x="11493509" y="4555975"/>
            <a:ext cx="7246513" cy="6753074"/>
            <a:chOff x="10481093" y="3570374"/>
            <a:chExt cx="8525746" cy="7946615"/>
          </a:xfrm>
        </p:grpSpPr>
        <p:pic>
          <p:nvPicPr>
            <p:cNvPr id="8" name="図 7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79C8D26F-E887-8E49-B42A-E5688843A66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81093" y="3570374"/>
              <a:ext cx="8521838" cy="7946615"/>
            </a:xfrm>
            <a:prstGeom prst="rect">
              <a:avLst/>
            </a:prstGeom>
          </p:spPr>
        </p:pic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41D72913-4135-9F44-9216-02001A9F63D6}"/>
                </a:ext>
              </a:extLst>
            </p:cNvPr>
            <p:cNvGrpSpPr/>
            <p:nvPr/>
          </p:nvGrpSpPr>
          <p:grpSpPr>
            <a:xfrm>
              <a:off x="10822221" y="4412385"/>
              <a:ext cx="5061418" cy="3476078"/>
              <a:chOff x="10063963" y="6480292"/>
              <a:chExt cx="6518880" cy="4477033"/>
            </a:xfrm>
          </p:grpSpPr>
          <p:pic>
            <p:nvPicPr>
              <p:cNvPr id="14" name="Picture 11">
                <a:extLst>
                  <a:ext uri="{FF2B5EF4-FFF2-40B4-BE49-F238E27FC236}">
                    <a16:creationId xmlns:a16="http://schemas.microsoft.com/office/drawing/2014/main" id="{C40E5C58-E048-174A-873A-D4C314AD52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rcRect l="25440" t="27361" r="29342" b="29108"/>
              <a:stretch>
                <a:fillRect/>
              </a:stretch>
            </p:blipFill>
            <p:spPr>
              <a:xfrm>
                <a:off x="11201400" y="6480292"/>
                <a:ext cx="4244007" cy="3806708"/>
              </a:xfrm>
              <a:prstGeom prst="rect">
                <a:avLst/>
              </a:prstGeom>
            </p:spPr>
          </p:pic>
          <p:grpSp>
            <p:nvGrpSpPr>
              <p:cNvPr id="15" name="グループ化 14">
                <a:extLst>
                  <a:ext uri="{FF2B5EF4-FFF2-40B4-BE49-F238E27FC236}">
                    <a16:creationId xmlns:a16="http://schemas.microsoft.com/office/drawing/2014/main" id="{D8605B4E-927E-7840-AC64-40FF73CC04E8}"/>
                  </a:ext>
                </a:extLst>
              </p:cNvPr>
              <p:cNvGrpSpPr/>
              <p:nvPr/>
            </p:nvGrpSpPr>
            <p:grpSpPr>
              <a:xfrm>
                <a:off x="10063963" y="8349861"/>
                <a:ext cx="6518880" cy="2607464"/>
                <a:chOff x="-2314996" y="9370129"/>
                <a:chExt cx="22979191" cy="9191366"/>
              </a:xfrm>
            </p:grpSpPr>
            <p:pic>
              <p:nvPicPr>
                <p:cNvPr id="16" name="Picture 3">
                  <a:extLst>
                    <a:ext uri="{FF2B5EF4-FFF2-40B4-BE49-F238E27FC236}">
                      <a16:creationId xmlns:a16="http://schemas.microsoft.com/office/drawing/2014/main" id="{595FE2B9-273A-104A-93A4-613AD3D4E02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/>
                <a:srcRect l="42465" t="50000"/>
                <a:stretch>
                  <a:fillRect/>
                </a:stretch>
              </p:blipFill>
              <p:spPr>
                <a:xfrm>
                  <a:off x="7970699" y="9370129"/>
                  <a:ext cx="12693496" cy="8273444"/>
                </a:xfrm>
                <a:prstGeom prst="rect">
                  <a:avLst/>
                </a:prstGeom>
              </p:spPr>
            </p:pic>
            <p:pic>
              <p:nvPicPr>
                <p:cNvPr id="17" name="Picture 3">
                  <a:extLst>
                    <a:ext uri="{FF2B5EF4-FFF2-40B4-BE49-F238E27FC236}">
                      <a16:creationId xmlns:a16="http://schemas.microsoft.com/office/drawing/2014/main" id="{94589096-49F2-C64A-90D0-99203D90040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/>
                <a:srcRect l="42465" t="50000"/>
                <a:stretch>
                  <a:fillRect/>
                </a:stretch>
              </p:blipFill>
              <p:spPr>
                <a:xfrm flipH="1">
                  <a:off x="-2314996" y="9509997"/>
                  <a:ext cx="12693495" cy="8273444"/>
                </a:xfrm>
                <a:prstGeom prst="rect">
                  <a:avLst/>
                </a:prstGeom>
              </p:spPr>
            </p:pic>
            <p:pic>
              <p:nvPicPr>
                <p:cNvPr id="18" name="Picture 7">
                  <a:extLst>
                    <a:ext uri="{FF2B5EF4-FFF2-40B4-BE49-F238E27FC236}">
                      <a16:creationId xmlns:a16="http://schemas.microsoft.com/office/drawing/2014/main" id="{C2753342-DFC3-4743-B8F3-9E1187491E8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rcRect l="56392" t="18645" r="7077" b="47540"/>
                <a:stretch>
                  <a:fillRect/>
                </a:stretch>
              </p:blipFill>
              <p:spPr>
                <a:xfrm rot="-1107298">
                  <a:off x="4704835" y="13009880"/>
                  <a:ext cx="7996645" cy="5551615"/>
                </a:xfrm>
                <a:prstGeom prst="rect">
                  <a:avLst/>
                </a:prstGeom>
              </p:spPr>
            </p:pic>
          </p:grpSp>
        </p:grpSp>
        <p:pic>
          <p:nvPicPr>
            <p:cNvPr id="22" name="図 21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E1E69D59-F824-DD4B-A401-BEC253DEB7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9772" b="91299" l="10000" r="90750">
                          <a14:foregroundMark x1="79625" y1="55154" x2="79625" y2="55154"/>
                          <a14:foregroundMark x1="76750" y1="52744" x2="81500" y2="56359"/>
                          <a14:foregroundMark x1="81500" y1="56359" x2="80875" y2="52744"/>
                          <a14:foregroundMark x1="90000" y1="36412" x2="90000" y2="36412"/>
                          <a14:foregroundMark x1="89500" y1="44846" x2="89500" y2="44846"/>
                          <a14:foregroundMark x1="90000" y1="44043" x2="90000" y2="44043"/>
                          <a14:foregroundMark x1="90750" y1="72155" x2="90750" y2="72155"/>
                          <a14:foregroundMark x1="83875" y1="91299" x2="83875" y2="91299"/>
                          <a14:foregroundMark x1="59250" y1="39491" x2="59250" y2="39491"/>
                          <a14:backgroundMark x1="18750" y1="57831" x2="18750" y2="5783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44" t="17954" b="5410"/>
            <a:stretch/>
          </p:blipFill>
          <p:spPr>
            <a:xfrm>
              <a:off x="14630400" y="4997095"/>
              <a:ext cx="4376439" cy="6090005"/>
            </a:xfrm>
            <a:prstGeom prst="rect">
              <a:avLst/>
            </a:prstGeom>
          </p:spPr>
        </p:pic>
      </p:grp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BB5D26EB-4274-9C4A-A8FA-66AC68198C04}"/>
              </a:ext>
            </a:extLst>
          </p:cNvPr>
          <p:cNvGrpSpPr/>
          <p:nvPr/>
        </p:nvGrpSpPr>
        <p:grpSpPr>
          <a:xfrm>
            <a:off x="5319240" y="6505535"/>
            <a:ext cx="7192319" cy="4112223"/>
            <a:chOff x="3948545" y="5143500"/>
            <a:chExt cx="10390909" cy="5941023"/>
          </a:xfrm>
        </p:grpSpPr>
        <p:pic>
          <p:nvPicPr>
            <p:cNvPr id="10" name="Picture 7">
              <a:extLst>
                <a:ext uri="{FF2B5EF4-FFF2-40B4-BE49-F238E27FC236}">
                  <a16:creationId xmlns:a16="http://schemas.microsoft.com/office/drawing/2014/main" id="{7B30915F-3C63-9B45-AFBE-2440D366BD2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rcRect r="416" b="416"/>
            <a:stretch>
              <a:fillRect/>
            </a:stretch>
          </p:blipFill>
          <p:spPr>
            <a:xfrm>
              <a:off x="8975688" y="5269082"/>
              <a:ext cx="5363766" cy="5722053"/>
            </a:xfrm>
            <a:prstGeom prst="rect">
              <a:avLst/>
            </a:prstGeom>
          </p:spPr>
        </p:pic>
        <p:pic>
          <p:nvPicPr>
            <p:cNvPr id="11" name="Picture 8">
              <a:extLst>
                <a:ext uri="{FF2B5EF4-FFF2-40B4-BE49-F238E27FC236}">
                  <a16:creationId xmlns:a16="http://schemas.microsoft.com/office/drawing/2014/main" id="{09538E36-8CE3-C345-99F0-A976807ED6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rcRect r="426" b="426"/>
            <a:stretch>
              <a:fillRect/>
            </a:stretch>
          </p:blipFill>
          <p:spPr>
            <a:xfrm>
              <a:off x="3948545" y="5143500"/>
              <a:ext cx="5170515" cy="5941023"/>
            </a:xfrm>
            <a:prstGeom prst="rect">
              <a:avLst/>
            </a:prstGeom>
          </p:spPr>
        </p:pic>
      </p:grp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83627A83-1698-6740-9D4A-CAF7746F233C}"/>
              </a:ext>
            </a:extLst>
          </p:cNvPr>
          <p:cNvGrpSpPr/>
          <p:nvPr/>
        </p:nvGrpSpPr>
        <p:grpSpPr>
          <a:xfrm>
            <a:off x="800100" y="181494"/>
            <a:ext cx="16687800" cy="3874705"/>
            <a:chOff x="800100" y="181494"/>
            <a:chExt cx="16687800" cy="3874705"/>
          </a:xfrm>
        </p:grpSpPr>
        <p:sp>
          <p:nvSpPr>
            <p:cNvPr id="3" name="TextBox 3"/>
            <p:cNvSpPr txBox="1"/>
            <p:nvPr/>
          </p:nvSpPr>
          <p:spPr>
            <a:xfrm>
              <a:off x="800100" y="1412527"/>
              <a:ext cx="16687800" cy="264367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5250" dirty="0" err="1">
                  <a:solidFill>
                    <a:srgbClr val="CD4343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だから日曜日は</a:t>
              </a:r>
              <a:r>
                <a:rPr lang="en-US" sz="5250" dirty="0">
                  <a:solidFill>
                    <a:srgbClr val="CD4343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…</a:t>
              </a:r>
            </a:p>
            <a:p>
              <a:pPr algn="ctr"/>
              <a:r>
                <a:rPr lang="en-US" sz="11929" dirty="0">
                  <a:solidFill>
                    <a:srgbClr val="CD4343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「</a:t>
              </a:r>
              <a:r>
                <a:rPr lang="en-US" sz="11929" dirty="0" err="1">
                  <a:solidFill>
                    <a:srgbClr val="CD4343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教会に行く</a:t>
              </a:r>
              <a:r>
                <a:rPr lang="en-US" sz="11929" dirty="0">
                  <a:solidFill>
                    <a:srgbClr val="CD4343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！」</a:t>
              </a:r>
            </a:p>
          </p:txBody>
        </p:sp>
        <p:sp>
          <p:nvSpPr>
            <p:cNvPr id="26" name="TextBox 4">
              <a:extLst>
                <a:ext uri="{FF2B5EF4-FFF2-40B4-BE49-F238E27FC236}">
                  <a16:creationId xmlns:a16="http://schemas.microsoft.com/office/drawing/2014/main" id="{FE78A692-1AB3-4641-A095-64A14E36BD7A}"/>
                </a:ext>
              </a:extLst>
            </p:cNvPr>
            <p:cNvSpPr txBox="1"/>
            <p:nvPr/>
          </p:nvSpPr>
          <p:spPr>
            <a:xfrm>
              <a:off x="8369229" y="181494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2400" dirty="0" err="1">
                  <a:solidFill>
                    <a:srgbClr val="CE4343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にちようび</a:t>
              </a:r>
              <a:endParaRPr lang="en-US" sz="2400" dirty="0">
                <a:solidFill>
                  <a:srgbClr val="CE4343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27" name="TextBox 4">
              <a:extLst>
                <a:ext uri="{FF2B5EF4-FFF2-40B4-BE49-F238E27FC236}">
                  <a16:creationId xmlns:a16="http://schemas.microsoft.com/office/drawing/2014/main" id="{669B2009-48C4-DA4F-B82C-944991DF4D8D}"/>
                </a:ext>
              </a:extLst>
            </p:cNvPr>
            <p:cNvSpPr txBox="1"/>
            <p:nvPr/>
          </p:nvSpPr>
          <p:spPr>
            <a:xfrm>
              <a:off x="5113044" y="1324494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2400" dirty="0" err="1">
                  <a:solidFill>
                    <a:srgbClr val="CE4343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きょうかい</a:t>
              </a:r>
              <a:endParaRPr lang="en-US" sz="2400" dirty="0">
                <a:solidFill>
                  <a:srgbClr val="CE4343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28" name="TextBox 4">
              <a:extLst>
                <a:ext uri="{FF2B5EF4-FFF2-40B4-BE49-F238E27FC236}">
                  <a16:creationId xmlns:a16="http://schemas.microsoft.com/office/drawing/2014/main" id="{65D856D5-442E-7949-A73D-3FC81F59F4AB}"/>
                </a:ext>
              </a:extLst>
            </p:cNvPr>
            <p:cNvSpPr txBox="1"/>
            <p:nvPr/>
          </p:nvSpPr>
          <p:spPr>
            <a:xfrm>
              <a:off x="8763000" y="1324494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2400" dirty="0" err="1">
                  <a:solidFill>
                    <a:srgbClr val="CE4343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い</a:t>
              </a:r>
              <a:endParaRPr lang="en-US" sz="2400" dirty="0">
                <a:solidFill>
                  <a:srgbClr val="CE4343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567B37B1-CE40-3A42-9243-9A1ED0F88454}"/>
              </a:ext>
            </a:extLst>
          </p:cNvPr>
          <p:cNvGrpSpPr/>
          <p:nvPr/>
        </p:nvGrpSpPr>
        <p:grpSpPr>
          <a:xfrm>
            <a:off x="4424421" y="692818"/>
            <a:ext cx="4719579" cy="3657600"/>
            <a:chOff x="13117083" y="1333500"/>
            <a:chExt cx="4719579" cy="3657600"/>
          </a:xfrm>
        </p:grpSpPr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1923ADA1-63A3-A147-9926-40CF9AD58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7083" y="1333500"/>
              <a:ext cx="2273300" cy="3657600"/>
            </a:xfrm>
            <a:prstGeom prst="rect">
              <a:avLst/>
            </a:prstGeom>
          </p:spPr>
        </p:pic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46918EEF-C062-D24D-AB7F-B111B95BF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59000" y="1333500"/>
              <a:ext cx="2977662" cy="3657600"/>
            </a:xfrm>
            <a:prstGeom prst="rect">
              <a:avLst/>
            </a:prstGeom>
          </p:spPr>
        </p:pic>
      </p:grpSp>
      <p:pic>
        <p:nvPicPr>
          <p:cNvPr id="9" name="図 8" descr="アイコン&#10;&#10;自動的に生成された説明">
            <a:extLst>
              <a:ext uri="{FF2B5EF4-FFF2-40B4-BE49-F238E27FC236}">
                <a16:creationId xmlns:a16="http://schemas.microsoft.com/office/drawing/2014/main" id="{952DD363-5452-2F47-BB1F-03DE11267A81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675" y="-952500"/>
            <a:ext cx="6281211" cy="5036820"/>
          </a:xfrm>
          <a:prstGeom prst="rect">
            <a:avLst/>
          </a:prstGeom>
        </p:spPr>
      </p:pic>
      <p:pic>
        <p:nvPicPr>
          <p:cNvPr id="11" name="Picture 7">
            <a:extLst>
              <a:ext uri="{FF2B5EF4-FFF2-40B4-BE49-F238E27FC236}">
                <a16:creationId xmlns:a16="http://schemas.microsoft.com/office/drawing/2014/main" id="{9520D9C8-1C8C-6D41-88B9-CACD62B2B12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416" b="416"/>
          <a:stretch>
            <a:fillRect/>
          </a:stretch>
        </p:blipFill>
        <p:spPr>
          <a:xfrm>
            <a:off x="8975688" y="5269082"/>
            <a:ext cx="5363766" cy="5722053"/>
          </a:xfrm>
          <a:prstGeom prst="rect">
            <a:avLst/>
          </a:prstGeom>
        </p:spPr>
      </p:pic>
      <p:pic>
        <p:nvPicPr>
          <p:cNvPr id="12" name="Picture 8">
            <a:extLst>
              <a:ext uri="{FF2B5EF4-FFF2-40B4-BE49-F238E27FC236}">
                <a16:creationId xmlns:a16="http://schemas.microsoft.com/office/drawing/2014/main" id="{537BAC73-B15D-6E43-BB9F-34182393E687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426" b="426"/>
          <a:stretch>
            <a:fillRect/>
          </a:stretch>
        </p:blipFill>
        <p:spPr>
          <a:xfrm>
            <a:off x="3948545" y="5143500"/>
            <a:ext cx="5170515" cy="5941023"/>
          </a:xfrm>
          <a:prstGeom prst="rect">
            <a:avLst/>
          </a:prstGeom>
        </p:spPr>
      </p:pic>
      <p:pic>
        <p:nvPicPr>
          <p:cNvPr id="13" name="Picture 3">
            <a:extLst>
              <a:ext uri="{FF2B5EF4-FFF2-40B4-BE49-F238E27FC236}">
                <a16:creationId xmlns:a16="http://schemas.microsoft.com/office/drawing/2014/main" id="{35B149E0-A4D5-6142-836F-3C3ABDF58FC3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88890" y="2995808"/>
            <a:ext cx="4797003" cy="4507787"/>
          </a:xfrm>
          <a:prstGeom prst="rect">
            <a:avLst/>
          </a:prstGeom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id="{4043E334-0957-5E48-A218-C8C9DC93BD40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 flipH="1">
            <a:off x="13428041" y="2995808"/>
            <a:ext cx="4797003" cy="4507787"/>
          </a:xfrm>
          <a:prstGeom prst="rect">
            <a:avLst/>
          </a:prstGeom>
        </p:spPr>
      </p:pic>
      <p:pic>
        <p:nvPicPr>
          <p:cNvPr id="17" name="Picture 5">
            <a:extLst>
              <a:ext uri="{FF2B5EF4-FFF2-40B4-BE49-F238E27FC236}">
                <a16:creationId xmlns:a16="http://schemas.microsoft.com/office/drawing/2014/main" id="{A6D1BF7A-7865-0E40-945E-BC830C60FF25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35057" t="33906" r="45660" b="41096"/>
          <a:stretch>
            <a:fillRect/>
          </a:stretch>
        </p:blipFill>
        <p:spPr>
          <a:xfrm>
            <a:off x="10023483" y="38100"/>
            <a:ext cx="3133594" cy="2895600"/>
          </a:xfrm>
          <a:prstGeom prst="rect">
            <a:avLst/>
          </a:prstGeom>
        </p:spPr>
      </p:pic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288D6472-616A-274B-944E-18661B454ABD}"/>
              </a:ext>
            </a:extLst>
          </p:cNvPr>
          <p:cNvGrpSpPr/>
          <p:nvPr/>
        </p:nvGrpSpPr>
        <p:grpSpPr>
          <a:xfrm>
            <a:off x="914400" y="3588419"/>
            <a:ext cx="16390337" cy="2895600"/>
            <a:chOff x="715919" y="3314700"/>
            <a:chExt cx="18898519" cy="3338708"/>
          </a:xfrm>
        </p:grpSpPr>
        <p:pic>
          <p:nvPicPr>
            <p:cNvPr id="19" name="Picture 5">
              <a:extLst>
                <a:ext uri="{FF2B5EF4-FFF2-40B4-BE49-F238E27FC236}">
                  <a16:creationId xmlns:a16="http://schemas.microsoft.com/office/drawing/2014/main" id="{EAAB3C42-9BA5-3F4A-B6DB-FB8050D71B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 l="35057" t="33906" r="45660" b="41096"/>
            <a:stretch>
              <a:fillRect/>
            </a:stretch>
          </p:blipFill>
          <p:spPr>
            <a:xfrm>
              <a:off x="715919" y="3314700"/>
              <a:ext cx="3613122" cy="3338708"/>
            </a:xfrm>
            <a:prstGeom prst="rect">
              <a:avLst/>
            </a:prstGeom>
          </p:spPr>
        </p:pic>
        <p:pic>
          <p:nvPicPr>
            <p:cNvPr id="20" name="Picture 5">
              <a:extLst>
                <a:ext uri="{FF2B5EF4-FFF2-40B4-BE49-F238E27FC236}">
                  <a16:creationId xmlns:a16="http://schemas.microsoft.com/office/drawing/2014/main" id="{FA8AC122-F5FE-6145-AE72-89F3E6C9A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 l="35057" t="33906" r="45660" b="41096"/>
            <a:stretch>
              <a:fillRect/>
            </a:stretch>
          </p:blipFill>
          <p:spPr>
            <a:xfrm>
              <a:off x="16001316" y="3314700"/>
              <a:ext cx="3613122" cy="333870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0D2A0030-A63A-7246-9BC8-282F04B855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1808" y="5318540"/>
            <a:ext cx="6883943" cy="5463760"/>
          </a:xfrm>
          <a:prstGeom prst="rect">
            <a:avLst/>
          </a:prstGeom>
        </p:spPr>
      </p:pic>
      <p:pic>
        <p:nvPicPr>
          <p:cNvPr id="15" name="Picture 5">
            <a:extLst>
              <a:ext uri="{FF2B5EF4-FFF2-40B4-BE49-F238E27FC236}">
                <a16:creationId xmlns:a16="http://schemas.microsoft.com/office/drawing/2014/main" id="{18065200-0E81-4942-AD40-8B8E7DC1ECA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5057" t="33906" r="45660" b="41096"/>
          <a:stretch>
            <a:fillRect/>
          </a:stretch>
        </p:blipFill>
        <p:spPr>
          <a:xfrm>
            <a:off x="6256044" y="4031052"/>
            <a:ext cx="5077469" cy="4691838"/>
          </a:xfrm>
          <a:prstGeom prst="rect">
            <a:avLst/>
          </a:prstGeom>
        </p:spPr>
      </p:pic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BB90E980-F4E1-5A46-9DDC-6E8764B1E7BE}"/>
              </a:ext>
            </a:extLst>
          </p:cNvPr>
          <p:cNvGrpSpPr/>
          <p:nvPr/>
        </p:nvGrpSpPr>
        <p:grpSpPr>
          <a:xfrm>
            <a:off x="11542997" y="4975730"/>
            <a:ext cx="6621786" cy="5816678"/>
            <a:chOff x="4721955" y="4965622"/>
            <a:chExt cx="6621786" cy="5816678"/>
          </a:xfrm>
        </p:grpSpPr>
        <p:pic>
          <p:nvPicPr>
            <p:cNvPr id="29" name="図 28" descr="ゲームのキャラクター&#10;&#10;中程度の精度で自動的に生成された説明">
              <a:extLst>
                <a:ext uri="{FF2B5EF4-FFF2-40B4-BE49-F238E27FC236}">
                  <a16:creationId xmlns:a16="http://schemas.microsoft.com/office/drawing/2014/main" id="{1A55D0E0-D57E-7040-AA06-F621DBCC779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1955" y="4965622"/>
              <a:ext cx="6621786" cy="5816678"/>
            </a:xfrm>
            <a:prstGeom prst="rect">
              <a:avLst/>
            </a:prstGeom>
          </p:spPr>
        </p:pic>
        <p:grpSp>
          <p:nvGrpSpPr>
            <p:cNvPr id="18" name="グループ化 17">
              <a:extLst>
                <a:ext uri="{FF2B5EF4-FFF2-40B4-BE49-F238E27FC236}">
                  <a16:creationId xmlns:a16="http://schemas.microsoft.com/office/drawing/2014/main" id="{BC81E8D0-98B3-0D49-B485-FCB55EDA310D}"/>
                </a:ext>
              </a:extLst>
            </p:cNvPr>
            <p:cNvGrpSpPr/>
            <p:nvPr/>
          </p:nvGrpSpPr>
          <p:grpSpPr>
            <a:xfrm>
              <a:off x="4957695" y="5271520"/>
              <a:ext cx="4301985" cy="2952000"/>
              <a:chOff x="10063963" y="6480292"/>
              <a:chExt cx="6518880" cy="4477033"/>
            </a:xfrm>
          </p:grpSpPr>
          <p:pic>
            <p:nvPicPr>
              <p:cNvPr id="20" name="Picture 11">
                <a:extLst>
                  <a:ext uri="{FF2B5EF4-FFF2-40B4-BE49-F238E27FC236}">
                    <a16:creationId xmlns:a16="http://schemas.microsoft.com/office/drawing/2014/main" id="{998A12F6-5FCA-A247-A5E5-C11BC26D63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 l="25440" t="27361" r="29342" b="29108"/>
              <a:stretch>
                <a:fillRect/>
              </a:stretch>
            </p:blipFill>
            <p:spPr>
              <a:xfrm>
                <a:off x="11201400" y="6480292"/>
                <a:ext cx="4244007" cy="3806708"/>
              </a:xfrm>
              <a:prstGeom prst="rect">
                <a:avLst/>
              </a:prstGeom>
            </p:spPr>
          </p:pic>
          <p:grpSp>
            <p:nvGrpSpPr>
              <p:cNvPr id="21" name="グループ化 20">
                <a:extLst>
                  <a:ext uri="{FF2B5EF4-FFF2-40B4-BE49-F238E27FC236}">
                    <a16:creationId xmlns:a16="http://schemas.microsoft.com/office/drawing/2014/main" id="{B6AB8D65-B599-8042-82F3-9F5C46909B9B}"/>
                  </a:ext>
                </a:extLst>
              </p:cNvPr>
              <p:cNvGrpSpPr/>
              <p:nvPr/>
            </p:nvGrpSpPr>
            <p:grpSpPr>
              <a:xfrm>
                <a:off x="10063963" y="8349861"/>
                <a:ext cx="6518880" cy="2607464"/>
                <a:chOff x="-2314996" y="9370129"/>
                <a:chExt cx="22979191" cy="9191366"/>
              </a:xfrm>
            </p:grpSpPr>
            <p:pic>
              <p:nvPicPr>
                <p:cNvPr id="22" name="Picture 3">
                  <a:extLst>
                    <a:ext uri="{FF2B5EF4-FFF2-40B4-BE49-F238E27FC236}">
                      <a16:creationId xmlns:a16="http://schemas.microsoft.com/office/drawing/2014/main" id="{70622F6A-64FE-9644-8A9D-CA704063044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rcRect l="42465" t="50000"/>
                <a:stretch>
                  <a:fillRect/>
                </a:stretch>
              </p:blipFill>
              <p:spPr>
                <a:xfrm>
                  <a:off x="7970699" y="9370129"/>
                  <a:ext cx="12693496" cy="8273444"/>
                </a:xfrm>
                <a:prstGeom prst="rect">
                  <a:avLst/>
                </a:prstGeom>
              </p:spPr>
            </p:pic>
            <p:pic>
              <p:nvPicPr>
                <p:cNvPr id="23" name="Picture 3">
                  <a:extLst>
                    <a:ext uri="{FF2B5EF4-FFF2-40B4-BE49-F238E27FC236}">
                      <a16:creationId xmlns:a16="http://schemas.microsoft.com/office/drawing/2014/main" id="{EFF2D562-4A5D-CE40-B45A-64959A1C978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rcRect l="42465" t="50000"/>
                <a:stretch>
                  <a:fillRect/>
                </a:stretch>
              </p:blipFill>
              <p:spPr>
                <a:xfrm flipH="1">
                  <a:off x="-2314996" y="9509997"/>
                  <a:ext cx="12693495" cy="8273444"/>
                </a:xfrm>
                <a:prstGeom prst="rect">
                  <a:avLst/>
                </a:prstGeom>
              </p:spPr>
            </p:pic>
            <p:pic>
              <p:nvPicPr>
                <p:cNvPr id="24" name="Picture 7">
                  <a:extLst>
                    <a:ext uri="{FF2B5EF4-FFF2-40B4-BE49-F238E27FC236}">
                      <a16:creationId xmlns:a16="http://schemas.microsoft.com/office/drawing/2014/main" id="{DA34A212-C96A-7E4D-9152-9CEF2FCC8A2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rcRect l="56392" t="18645" r="7077" b="47540"/>
                <a:stretch>
                  <a:fillRect/>
                </a:stretch>
              </p:blipFill>
              <p:spPr>
                <a:xfrm rot="-1107298">
                  <a:off x="4704835" y="13009880"/>
                  <a:ext cx="7996645" cy="5551615"/>
                </a:xfrm>
                <a:prstGeom prst="rect">
                  <a:avLst/>
                </a:prstGeom>
              </p:spPr>
            </p:pic>
          </p:grpSp>
        </p:grpSp>
        <p:pic>
          <p:nvPicPr>
            <p:cNvPr id="30" name="図 29" descr="ゲームのキャラクター&#10;&#10;中程度の精度で自動的に生成された説明">
              <a:extLst>
                <a:ext uri="{FF2B5EF4-FFF2-40B4-BE49-F238E27FC236}">
                  <a16:creationId xmlns:a16="http://schemas.microsoft.com/office/drawing/2014/main" id="{B49C9A0D-9FE3-A048-B7C1-C8C0DC1AF1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9798" b="99533" l="9973" r="97951">
                          <a14:foregroundMark x1="91120" y1="22084" x2="90027" y2="86936"/>
                          <a14:foregroundMark x1="94840" y1="56960" x2="94809" y2="66874"/>
                          <a14:foregroundMark x1="94848" y1="54275" x2="94847" y2="54798"/>
                          <a14:foregroundMark x1="94945" y1="22862" x2="94869" y2="47083"/>
                          <a14:foregroundMark x1="97951" y1="38725" x2="97951" y2="38725"/>
                          <a14:foregroundMark x1="97131" y1="81960" x2="97131" y2="81960"/>
                          <a14:foregroundMark x1="85519" y1="56454" x2="85519" y2="56454"/>
                          <a14:foregroundMark x1="88525" y1="55988" x2="88525" y2="55988"/>
                          <a14:foregroundMark x1="87842" y1="55677" x2="81284" y2="57387"/>
                          <a14:foregroundMark x1="87022" y1="91291" x2="84973" y2="99533"/>
                          <a14:foregroundMark x1="84973" y1="99533" x2="82787" y2="97045"/>
                          <a14:backgroundMark x1="25546" y1="60187" x2="25546" y2="60187"/>
                          <a14:backgroundMark x1="28825" y1="58476" x2="28825" y2="58476"/>
                          <a14:backgroundMark x1="71585" y1="54743" x2="71585" y2="54743"/>
                          <a14:backgroundMark x1="71721" y1="39969" x2="71721" y2="39969"/>
                          <a14:backgroundMark x1="71175" y1="15086" x2="71175" y2="20373"/>
                          <a14:backgroundMark x1="71721" y1="21462" x2="71721" y2="21462"/>
                          <a14:backgroundMark x1="71721" y1="16330" x2="71721" y2="23173"/>
                          <a14:backgroundMark x1="71721" y1="24883" x2="71585" y2="41524"/>
                          <a14:backgroundMark x1="71585" y1="53966" x2="66667" y2="60809"/>
                          <a14:backgroundMark x1="66667" y1="60809" x2="60656" y2="60342"/>
                          <a14:backgroundMark x1="93579" y1="53188" x2="93579" y2="53188"/>
                          <a14:backgroundMark x1="94126" y1="52411" x2="94126" y2="52411"/>
                          <a14:backgroundMark x1="94126" y1="52411" x2="94126" y2="52411"/>
                          <a14:backgroundMark x1="94126" y1="52411" x2="94126" y2="52411"/>
                          <a14:backgroundMark x1="94262" y1="53655" x2="94262" y2="53655"/>
                          <a14:backgroundMark x1="94262" y1="53655" x2="94262" y2="53655"/>
                          <a14:backgroundMark x1="94262" y1="53655" x2="94262" y2="53655"/>
                          <a14:backgroundMark x1="94262" y1="53655" x2="94262" y2="53655"/>
                          <a14:backgroundMark x1="94262" y1="53655" x2="94262" y2="53655"/>
                          <a14:backgroundMark x1="94672" y1="55365" x2="94672" y2="55365"/>
                          <a14:backgroundMark x1="94672" y1="55365" x2="94672" y2="55365"/>
                          <a14:backgroundMark x1="94672" y1="55365" x2="94672" y2="55365"/>
                          <a14:backgroundMark x1="94672" y1="56299" x2="94672" y2="56299"/>
                          <a14:backgroundMark x1="94672" y1="56299" x2="94672" y2="56299"/>
                          <a14:backgroundMark x1="94672" y1="48834" x2="94809" y2="54277"/>
                          <a14:backgroundMark x1="95082" y1="47123" x2="94809" y2="48989"/>
                          <a14:backgroundMark x1="94399" y1="54899" x2="94536" y2="54743"/>
                          <a14:backgroundMark x1="94672" y1="54899" x2="95355" y2="56299"/>
                          <a14:backgroundMark x1="94672" y1="55210" x2="94672" y2="55210"/>
                          <a14:backgroundMark x1="94672" y1="55210" x2="94262" y2="53655"/>
                          <a14:backgroundMark x1="94809" y1="54899" x2="94672" y2="54743"/>
                          <a14:backgroundMark x1="94809" y1="54588" x2="95082" y2="55210"/>
                          <a14:backgroundMark x1="94672" y1="55988" x2="94945" y2="56921"/>
                          <a14:backgroundMark x1="93306" y1="69051" x2="93579" y2="6982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176" t="13802"/>
            <a:stretch/>
          </p:blipFill>
          <p:spPr>
            <a:xfrm>
              <a:off x="8238090" y="5768410"/>
              <a:ext cx="3100537" cy="5013890"/>
            </a:xfrm>
            <a:prstGeom prst="rect">
              <a:avLst/>
            </a:prstGeom>
          </p:spPr>
        </p:pic>
      </p:grp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03697F56-CC0D-BD48-8A9A-529B2268159A}"/>
              </a:ext>
            </a:extLst>
          </p:cNvPr>
          <p:cNvGrpSpPr/>
          <p:nvPr/>
        </p:nvGrpSpPr>
        <p:grpSpPr>
          <a:xfrm>
            <a:off x="5319240" y="6505535"/>
            <a:ext cx="7192319" cy="4111200"/>
            <a:chOff x="3948545" y="5143500"/>
            <a:chExt cx="10390909" cy="5941023"/>
          </a:xfrm>
        </p:grpSpPr>
        <p:pic>
          <p:nvPicPr>
            <p:cNvPr id="26" name="Picture 7">
              <a:extLst>
                <a:ext uri="{FF2B5EF4-FFF2-40B4-BE49-F238E27FC236}">
                  <a16:creationId xmlns:a16="http://schemas.microsoft.com/office/drawing/2014/main" id="{779F63A5-91DE-3649-A7C2-8311C4F935B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r="416" b="416"/>
            <a:stretch>
              <a:fillRect/>
            </a:stretch>
          </p:blipFill>
          <p:spPr>
            <a:xfrm>
              <a:off x="8975688" y="5269082"/>
              <a:ext cx="5363766" cy="5722053"/>
            </a:xfrm>
            <a:prstGeom prst="rect">
              <a:avLst/>
            </a:prstGeom>
          </p:spPr>
        </p:pic>
        <p:pic>
          <p:nvPicPr>
            <p:cNvPr id="27" name="Picture 8">
              <a:extLst>
                <a:ext uri="{FF2B5EF4-FFF2-40B4-BE49-F238E27FC236}">
                  <a16:creationId xmlns:a16="http://schemas.microsoft.com/office/drawing/2014/main" id="{F35232FE-6311-F248-BB73-8AF55C4A12A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rcRect r="426" b="426"/>
            <a:stretch>
              <a:fillRect/>
            </a:stretch>
          </p:blipFill>
          <p:spPr>
            <a:xfrm>
              <a:off x="3948545" y="5143500"/>
              <a:ext cx="5170515" cy="5941023"/>
            </a:xfrm>
            <a:prstGeom prst="rect">
              <a:avLst/>
            </a:prstGeom>
          </p:spPr>
        </p:pic>
      </p:grp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3A132F37-AA3D-C24C-B187-70A343EE8224}"/>
              </a:ext>
            </a:extLst>
          </p:cNvPr>
          <p:cNvGrpSpPr/>
          <p:nvPr/>
        </p:nvGrpSpPr>
        <p:grpSpPr>
          <a:xfrm>
            <a:off x="1091780" y="1428664"/>
            <a:ext cx="15634277" cy="2493728"/>
            <a:chOff x="1091780" y="3205188"/>
            <a:chExt cx="15634277" cy="2493728"/>
          </a:xfrm>
        </p:grpSpPr>
        <p:sp>
          <p:nvSpPr>
            <p:cNvPr id="6" name="TextBox 6"/>
            <p:cNvSpPr txBox="1"/>
            <p:nvPr/>
          </p:nvSpPr>
          <p:spPr>
            <a:xfrm>
              <a:off x="1091780" y="4238003"/>
              <a:ext cx="15634277" cy="146091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3122"/>
                </a:lnSpc>
              </a:pPr>
              <a:r>
                <a:rPr lang="en-US" sz="10000" dirty="0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「</a:t>
              </a:r>
              <a:r>
                <a:rPr lang="en-US" sz="10000" dirty="0" err="1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お家で礼はい</a:t>
              </a:r>
              <a:r>
                <a:rPr lang="en-US" sz="10000" dirty="0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」</a:t>
              </a:r>
            </a:p>
          </p:txBody>
        </p:sp>
        <p:sp>
          <p:nvSpPr>
            <p:cNvPr id="33" name="TextBox 4">
              <a:extLst>
                <a:ext uri="{FF2B5EF4-FFF2-40B4-BE49-F238E27FC236}">
                  <a16:creationId xmlns:a16="http://schemas.microsoft.com/office/drawing/2014/main" id="{1C8AB0B2-3007-1743-A4F2-788BF0D02B57}"/>
                </a:ext>
              </a:extLst>
            </p:cNvPr>
            <p:cNvSpPr txBox="1"/>
            <p:nvPr/>
          </p:nvSpPr>
          <p:spPr>
            <a:xfrm>
              <a:off x="5867400" y="3205188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2400" dirty="0" err="1">
                  <a:solidFill>
                    <a:srgbClr val="FFA80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うち</a:t>
              </a:r>
              <a:endParaRPr lang="en-US" sz="2400" dirty="0">
                <a:solidFill>
                  <a:srgbClr val="FFA80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34" name="TextBox 4">
              <a:extLst>
                <a:ext uri="{FF2B5EF4-FFF2-40B4-BE49-F238E27FC236}">
                  <a16:creationId xmlns:a16="http://schemas.microsoft.com/office/drawing/2014/main" id="{A7EF65B9-4012-DA47-9E61-461C26F04C93}"/>
                </a:ext>
              </a:extLst>
            </p:cNvPr>
            <p:cNvSpPr txBox="1"/>
            <p:nvPr/>
          </p:nvSpPr>
          <p:spPr>
            <a:xfrm>
              <a:off x="8327551" y="3205188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2400" dirty="0" err="1">
                  <a:solidFill>
                    <a:srgbClr val="FFA80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れい</a:t>
              </a:r>
              <a:endParaRPr lang="en-US" sz="2400" dirty="0">
                <a:solidFill>
                  <a:srgbClr val="FFA80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EC3F4314-AA97-2540-82A9-428B2C165076}"/>
              </a:ext>
            </a:extLst>
          </p:cNvPr>
          <p:cNvGrpSpPr/>
          <p:nvPr/>
        </p:nvGrpSpPr>
        <p:grpSpPr>
          <a:xfrm>
            <a:off x="180325" y="333093"/>
            <a:ext cx="17927351" cy="1914167"/>
            <a:chOff x="180325" y="333093"/>
            <a:chExt cx="17927351" cy="1914167"/>
          </a:xfrm>
        </p:grpSpPr>
        <p:sp>
          <p:nvSpPr>
            <p:cNvPr id="5" name="TextBox 5"/>
            <p:cNvSpPr txBox="1"/>
            <p:nvPr/>
          </p:nvSpPr>
          <p:spPr>
            <a:xfrm>
              <a:off x="180325" y="1237688"/>
              <a:ext cx="17927351" cy="10095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383"/>
                </a:lnSpc>
              </a:pPr>
              <a:r>
                <a:rPr lang="en-US" sz="5250" dirty="0" err="1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教会に行けない時も</a:t>
              </a:r>
              <a:endParaRPr lang="en-US" sz="525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28" name="TextBox 4">
              <a:extLst>
                <a:ext uri="{FF2B5EF4-FFF2-40B4-BE49-F238E27FC236}">
                  <a16:creationId xmlns:a16="http://schemas.microsoft.com/office/drawing/2014/main" id="{71D92EB9-E6BE-6F47-AC06-C9BD48A2706C}"/>
                </a:ext>
              </a:extLst>
            </p:cNvPr>
            <p:cNvSpPr txBox="1"/>
            <p:nvPr/>
          </p:nvSpPr>
          <p:spPr>
            <a:xfrm>
              <a:off x="7325376" y="333093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2400" dirty="0" err="1">
                  <a:solidFill>
                    <a:srgbClr val="54545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い</a:t>
              </a:r>
              <a:endParaRPr lang="en-US" sz="2400" dirty="0">
                <a:solidFill>
                  <a:srgbClr val="54545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32" name="TextBox 4">
              <a:extLst>
                <a:ext uri="{FF2B5EF4-FFF2-40B4-BE49-F238E27FC236}">
                  <a16:creationId xmlns:a16="http://schemas.microsoft.com/office/drawing/2014/main" id="{87B63AC5-5872-BF44-9C93-6F8E3E662CAF}"/>
                </a:ext>
              </a:extLst>
            </p:cNvPr>
            <p:cNvSpPr txBox="1"/>
            <p:nvPr/>
          </p:nvSpPr>
          <p:spPr>
            <a:xfrm>
              <a:off x="9977136" y="333093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2400" dirty="0" err="1">
                  <a:solidFill>
                    <a:srgbClr val="54545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とき</a:t>
              </a:r>
              <a:endParaRPr lang="en-US" sz="2400" dirty="0">
                <a:solidFill>
                  <a:srgbClr val="54545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19" name="TextBox 4">
              <a:extLst>
                <a:ext uri="{FF2B5EF4-FFF2-40B4-BE49-F238E27FC236}">
                  <a16:creationId xmlns:a16="http://schemas.microsoft.com/office/drawing/2014/main" id="{873E06FF-CF2F-E048-A931-6E1600ED2C4F}"/>
                </a:ext>
              </a:extLst>
            </p:cNvPr>
            <p:cNvSpPr txBox="1"/>
            <p:nvPr/>
          </p:nvSpPr>
          <p:spPr>
            <a:xfrm>
              <a:off x="5638800" y="333093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2400" dirty="0" err="1">
                  <a:solidFill>
                    <a:srgbClr val="54545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きょうかい</a:t>
              </a:r>
              <a:endParaRPr lang="en-US" sz="2400" dirty="0">
                <a:solidFill>
                  <a:srgbClr val="54545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6" name="図 5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73A4991F-3E3A-4E4F-9763-ADBFCC24E1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558" y="3781466"/>
            <a:ext cx="8521838" cy="7945200"/>
          </a:xfrm>
          <a:prstGeom prst="rect">
            <a:avLst/>
          </a:prstGeom>
        </p:spPr>
      </p:pic>
      <p:pic>
        <p:nvPicPr>
          <p:cNvPr id="17" name="Picture 11">
            <a:extLst>
              <a:ext uri="{FF2B5EF4-FFF2-40B4-BE49-F238E27FC236}">
                <a16:creationId xmlns:a16="http://schemas.microsoft.com/office/drawing/2014/main" id="{18EBEF06-A4CA-1A4F-9EBD-36893E339F6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5440" t="27361" r="29342" b="29108"/>
          <a:stretch>
            <a:fillRect/>
          </a:stretch>
        </p:blipFill>
        <p:spPr>
          <a:xfrm>
            <a:off x="9490149" y="4443647"/>
            <a:ext cx="3454365" cy="3095793"/>
          </a:xfrm>
          <a:prstGeom prst="rect">
            <a:avLst/>
          </a:prstGeom>
        </p:spPr>
      </p:pic>
      <p:pic>
        <p:nvPicPr>
          <p:cNvPr id="24" name="Picture 3">
            <a:extLst>
              <a:ext uri="{FF2B5EF4-FFF2-40B4-BE49-F238E27FC236}">
                <a16:creationId xmlns:a16="http://schemas.microsoft.com/office/drawing/2014/main" id="{E846102E-8D79-944F-8B26-65D94DE88E8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2465" t="50000"/>
          <a:stretch>
            <a:fillRect/>
          </a:stretch>
        </p:blipFill>
        <p:spPr>
          <a:xfrm>
            <a:off x="10939346" y="5964066"/>
            <a:ext cx="2930972" cy="1908741"/>
          </a:xfrm>
          <a:prstGeom prst="rect">
            <a:avLst/>
          </a:prstGeom>
        </p:spPr>
      </p:pic>
      <p:pic>
        <p:nvPicPr>
          <p:cNvPr id="25" name="Picture 3">
            <a:extLst>
              <a:ext uri="{FF2B5EF4-FFF2-40B4-BE49-F238E27FC236}">
                <a16:creationId xmlns:a16="http://schemas.microsoft.com/office/drawing/2014/main" id="{E2778500-96E6-BA46-942C-D864BCD2A71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2465" t="50000"/>
          <a:stretch>
            <a:fillRect/>
          </a:stretch>
        </p:blipFill>
        <p:spPr>
          <a:xfrm flipH="1">
            <a:off x="8564344" y="5996340"/>
            <a:ext cx="2930972" cy="1908741"/>
          </a:xfrm>
          <a:prstGeom prst="rect">
            <a:avLst/>
          </a:prstGeom>
        </p:spPr>
      </p:pic>
      <p:pic>
        <p:nvPicPr>
          <p:cNvPr id="26" name="Picture 7">
            <a:extLst>
              <a:ext uri="{FF2B5EF4-FFF2-40B4-BE49-F238E27FC236}">
                <a16:creationId xmlns:a16="http://schemas.microsoft.com/office/drawing/2014/main" id="{6F0A60CA-18D0-8E49-B029-5BC690F30B2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56392" t="18645" r="7077" b="47540"/>
          <a:stretch>
            <a:fillRect/>
          </a:stretch>
        </p:blipFill>
        <p:spPr>
          <a:xfrm rot="20492702">
            <a:off x="10185247" y="6803783"/>
            <a:ext cx="1846453" cy="1280796"/>
          </a:xfrm>
          <a:prstGeom prst="rect">
            <a:avLst/>
          </a:prstGeom>
        </p:spPr>
      </p:pic>
      <p:pic>
        <p:nvPicPr>
          <p:cNvPr id="23" name="図 22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70D0311E-8996-8A4A-A67F-60E50190F56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772" b="91299" l="10000" r="90750">
                        <a14:foregroundMark x1="79625" y1="55154" x2="79625" y2="55154"/>
                        <a14:foregroundMark x1="76750" y1="52744" x2="81500" y2="56359"/>
                        <a14:foregroundMark x1="81500" y1="56359" x2="80875" y2="52744"/>
                        <a14:foregroundMark x1="90000" y1="36412" x2="90000" y2="36412"/>
                        <a14:foregroundMark x1="89500" y1="44846" x2="89500" y2="44846"/>
                        <a14:foregroundMark x1="90000" y1="44043" x2="90000" y2="44043"/>
                        <a14:foregroundMark x1="90750" y1="72155" x2="90750" y2="72155"/>
                        <a14:foregroundMark x1="83875" y1="91299" x2="83875" y2="91299"/>
                        <a14:foregroundMark x1="59250" y1="39491" x2="59250" y2="39491"/>
                        <a14:backgroundMark x1="18750" y1="57831" x2="18750" y2="578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644" t="17954" b="5410"/>
          <a:stretch/>
        </p:blipFill>
        <p:spPr>
          <a:xfrm>
            <a:off x="12421121" y="5200585"/>
            <a:ext cx="4340038" cy="6037200"/>
          </a:xfrm>
          <a:prstGeom prst="rect">
            <a:avLst/>
          </a:prstGeom>
        </p:spPr>
      </p:pic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9C813021-9AE3-2048-A51B-82F00A6258CB}"/>
              </a:ext>
            </a:extLst>
          </p:cNvPr>
          <p:cNvGrpSpPr/>
          <p:nvPr/>
        </p:nvGrpSpPr>
        <p:grpSpPr>
          <a:xfrm>
            <a:off x="2626909" y="6505535"/>
            <a:ext cx="7192319" cy="4112223"/>
            <a:chOff x="3948545" y="5143500"/>
            <a:chExt cx="10390909" cy="5941023"/>
          </a:xfrm>
        </p:grpSpPr>
        <p:pic>
          <p:nvPicPr>
            <p:cNvPr id="10" name="Picture 7">
              <a:extLst>
                <a:ext uri="{FF2B5EF4-FFF2-40B4-BE49-F238E27FC236}">
                  <a16:creationId xmlns:a16="http://schemas.microsoft.com/office/drawing/2014/main" id="{26D340F3-2679-7441-B054-99EF41D191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 r="416" b="416"/>
            <a:stretch>
              <a:fillRect/>
            </a:stretch>
          </p:blipFill>
          <p:spPr>
            <a:xfrm>
              <a:off x="8975688" y="5269082"/>
              <a:ext cx="5363766" cy="5722053"/>
            </a:xfrm>
            <a:prstGeom prst="rect">
              <a:avLst/>
            </a:prstGeom>
          </p:spPr>
        </p:pic>
        <p:pic>
          <p:nvPicPr>
            <p:cNvPr id="11" name="Picture 8">
              <a:extLst>
                <a:ext uri="{FF2B5EF4-FFF2-40B4-BE49-F238E27FC236}">
                  <a16:creationId xmlns:a16="http://schemas.microsoft.com/office/drawing/2014/main" id="{783BA5CE-3260-AF40-ABD2-C9F8648C56D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r="426" b="426"/>
            <a:stretch>
              <a:fillRect/>
            </a:stretch>
          </p:blipFill>
          <p:spPr>
            <a:xfrm>
              <a:off x="3948545" y="5143500"/>
              <a:ext cx="5170515" cy="5941023"/>
            </a:xfrm>
            <a:prstGeom prst="rect">
              <a:avLst/>
            </a:prstGeom>
          </p:spPr>
        </p:pic>
      </p:grp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5E1041A8-3216-C840-81B8-9B71601C5994}"/>
              </a:ext>
            </a:extLst>
          </p:cNvPr>
          <p:cNvGrpSpPr/>
          <p:nvPr/>
        </p:nvGrpSpPr>
        <p:grpSpPr>
          <a:xfrm>
            <a:off x="-1137742" y="1287738"/>
            <a:ext cx="20924131" cy="2493728"/>
            <a:chOff x="-1137742" y="1287738"/>
            <a:chExt cx="20924131" cy="2493728"/>
          </a:xfrm>
        </p:grpSpPr>
        <p:sp>
          <p:nvSpPr>
            <p:cNvPr id="9" name="TextBox 6">
              <a:extLst>
                <a:ext uri="{FF2B5EF4-FFF2-40B4-BE49-F238E27FC236}">
                  <a16:creationId xmlns:a16="http://schemas.microsoft.com/office/drawing/2014/main" id="{EA0B7995-1CFA-2849-B3D2-E46E6EB4019D}"/>
                </a:ext>
              </a:extLst>
            </p:cNvPr>
            <p:cNvSpPr txBox="1"/>
            <p:nvPr/>
          </p:nvSpPr>
          <p:spPr>
            <a:xfrm>
              <a:off x="-1137742" y="2320553"/>
              <a:ext cx="20924131" cy="146091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3122"/>
                </a:lnSpc>
              </a:pPr>
              <a:r>
                <a:rPr lang="en-US" sz="10000" dirty="0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「</a:t>
              </a:r>
              <a:r>
                <a:rPr lang="en-US" sz="10000" dirty="0" err="1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一生けんめい聞く</a:t>
              </a:r>
              <a:r>
                <a:rPr lang="en-US" sz="10000" dirty="0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！」</a:t>
              </a:r>
            </a:p>
          </p:txBody>
        </p:sp>
        <p:sp>
          <p:nvSpPr>
            <p:cNvPr id="15" name="TextBox 4">
              <a:extLst>
                <a:ext uri="{FF2B5EF4-FFF2-40B4-BE49-F238E27FC236}">
                  <a16:creationId xmlns:a16="http://schemas.microsoft.com/office/drawing/2014/main" id="{B23C2386-5365-9847-A73B-9A7F06A98B04}"/>
                </a:ext>
              </a:extLst>
            </p:cNvPr>
            <p:cNvSpPr txBox="1"/>
            <p:nvPr/>
          </p:nvSpPr>
          <p:spPr>
            <a:xfrm>
              <a:off x="3733800" y="1287738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2400" dirty="0" err="1">
                  <a:solidFill>
                    <a:srgbClr val="FFA80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いっしょう</a:t>
              </a:r>
              <a:endParaRPr lang="en-US" sz="2400" dirty="0">
                <a:solidFill>
                  <a:srgbClr val="FFA80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19" name="TextBox 4">
              <a:extLst>
                <a:ext uri="{FF2B5EF4-FFF2-40B4-BE49-F238E27FC236}">
                  <a16:creationId xmlns:a16="http://schemas.microsoft.com/office/drawing/2014/main" id="{6A9DC782-85F8-5643-AE03-0D7A214DC2DC}"/>
                </a:ext>
              </a:extLst>
            </p:cNvPr>
            <p:cNvSpPr txBox="1"/>
            <p:nvPr/>
          </p:nvSpPr>
          <p:spPr>
            <a:xfrm>
              <a:off x="10744200" y="1287738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2400" dirty="0" err="1">
                  <a:solidFill>
                    <a:srgbClr val="FFA80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き</a:t>
              </a:r>
              <a:endParaRPr lang="en-US" sz="2400" dirty="0">
                <a:solidFill>
                  <a:srgbClr val="FFA80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6D99089A-8EFC-B340-BE40-6923247A0C49}"/>
              </a:ext>
            </a:extLst>
          </p:cNvPr>
          <p:cNvGrpSpPr/>
          <p:nvPr/>
        </p:nvGrpSpPr>
        <p:grpSpPr>
          <a:xfrm>
            <a:off x="360649" y="333093"/>
            <a:ext cx="17927351" cy="1914807"/>
            <a:chOff x="360649" y="333093"/>
            <a:chExt cx="17927351" cy="1914807"/>
          </a:xfrm>
        </p:grpSpPr>
        <p:sp>
          <p:nvSpPr>
            <p:cNvPr id="8" name="TextBox 5">
              <a:extLst>
                <a:ext uri="{FF2B5EF4-FFF2-40B4-BE49-F238E27FC236}">
                  <a16:creationId xmlns:a16="http://schemas.microsoft.com/office/drawing/2014/main" id="{5401E755-BA40-4549-8A19-EDEC7C19B5A2}"/>
                </a:ext>
              </a:extLst>
            </p:cNvPr>
            <p:cNvSpPr txBox="1"/>
            <p:nvPr/>
          </p:nvSpPr>
          <p:spPr>
            <a:xfrm>
              <a:off x="360649" y="1238328"/>
              <a:ext cx="17927351" cy="10095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383"/>
                </a:lnSpc>
              </a:pPr>
              <a:r>
                <a:rPr lang="en-US" sz="5250" dirty="0" err="1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礼はいのお話しを</a:t>
              </a:r>
              <a:endParaRPr lang="en-US" sz="525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20" name="TextBox 4">
              <a:extLst>
                <a:ext uri="{FF2B5EF4-FFF2-40B4-BE49-F238E27FC236}">
                  <a16:creationId xmlns:a16="http://schemas.microsoft.com/office/drawing/2014/main" id="{C410293A-34C6-CC47-B679-A4B9E5978AEB}"/>
                </a:ext>
              </a:extLst>
            </p:cNvPr>
            <p:cNvSpPr txBox="1"/>
            <p:nvPr/>
          </p:nvSpPr>
          <p:spPr>
            <a:xfrm>
              <a:off x="5791200" y="333093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2400" dirty="0" err="1">
                  <a:solidFill>
                    <a:srgbClr val="54545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れい</a:t>
              </a:r>
              <a:endParaRPr lang="en-US" sz="2400" dirty="0">
                <a:solidFill>
                  <a:srgbClr val="54545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21" name="TextBox 4">
              <a:extLst>
                <a:ext uri="{FF2B5EF4-FFF2-40B4-BE49-F238E27FC236}">
                  <a16:creationId xmlns:a16="http://schemas.microsoft.com/office/drawing/2014/main" id="{9EDCB9F3-ED8B-DC48-897B-6E1BCFB1EBF1}"/>
                </a:ext>
              </a:extLst>
            </p:cNvPr>
            <p:cNvSpPr txBox="1"/>
            <p:nvPr/>
          </p:nvSpPr>
          <p:spPr>
            <a:xfrm>
              <a:off x="9152237" y="333093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2400" dirty="0" err="1">
                  <a:solidFill>
                    <a:srgbClr val="54545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はな</a:t>
              </a:r>
              <a:endParaRPr lang="en-US" sz="2400" dirty="0">
                <a:solidFill>
                  <a:srgbClr val="54545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3" name="Picture 5">
            <a:extLst>
              <a:ext uri="{FF2B5EF4-FFF2-40B4-BE49-F238E27FC236}">
                <a16:creationId xmlns:a16="http://schemas.microsoft.com/office/drawing/2014/main" id="{DE2C2B98-E69A-D749-B16C-07D169A4CD1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401623" y="3982273"/>
            <a:ext cx="8421495" cy="7781887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4B8226DC-460E-634E-AC04-085CAFA761E4}"/>
              </a:ext>
            </a:extLst>
          </p:cNvPr>
          <p:cNvGrpSpPr/>
          <p:nvPr/>
        </p:nvGrpSpPr>
        <p:grpSpPr>
          <a:xfrm>
            <a:off x="7848600" y="4593021"/>
            <a:ext cx="9724843" cy="6678823"/>
            <a:chOff x="10063963" y="6480292"/>
            <a:chExt cx="6518880" cy="4477033"/>
          </a:xfrm>
        </p:grpSpPr>
        <p:pic>
          <p:nvPicPr>
            <p:cNvPr id="14" name="Picture 11">
              <a:extLst>
                <a:ext uri="{FF2B5EF4-FFF2-40B4-BE49-F238E27FC236}">
                  <a16:creationId xmlns:a16="http://schemas.microsoft.com/office/drawing/2014/main" id="{344DD4F1-0B9E-FF42-B6AA-12D30EEA81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25440" t="27361" r="29342" b="29108"/>
            <a:stretch>
              <a:fillRect/>
            </a:stretch>
          </p:blipFill>
          <p:spPr>
            <a:xfrm>
              <a:off x="11201400" y="6480292"/>
              <a:ext cx="4244007" cy="3806708"/>
            </a:xfrm>
            <a:prstGeom prst="rect">
              <a:avLst/>
            </a:prstGeom>
          </p:spPr>
        </p:pic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9A3B9529-8B7F-E441-B620-0EA713AB867C}"/>
                </a:ext>
              </a:extLst>
            </p:cNvPr>
            <p:cNvGrpSpPr/>
            <p:nvPr/>
          </p:nvGrpSpPr>
          <p:grpSpPr>
            <a:xfrm>
              <a:off x="10063963" y="8349861"/>
              <a:ext cx="6518880" cy="2607464"/>
              <a:chOff x="-2314996" y="9370129"/>
              <a:chExt cx="22979191" cy="9191366"/>
            </a:xfrm>
          </p:grpSpPr>
          <p:pic>
            <p:nvPicPr>
              <p:cNvPr id="16" name="Picture 3">
                <a:extLst>
                  <a:ext uri="{FF2B5EF4-FFF2-40B4-BE49-F238E27FC236}">
                    <a16:creationId xmlns:a16="http://schemas.microsoft.com/office/drawing/2014/main" id="{86F86AA2-FF43-E24B-A54A-38614A6CE8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42465" t="50000"/>
              <a:stretch>
                <a:fillRect/>
              </a:stretch>
            </p:blipFill>
            <p:spPr>
              <a:xfrm>
                <a:off x="7970699" y="9370129"/>
                <a:ext cx="12693496" cy="8273444"/>
              </a:xfrm>
              <a:prstGeom prst="rect">
                <a:avLst/>
              </a:prstGeom>
            </p:spPr>
          </p:pic>
          <p:pic>
            <p:nvPicPr>
              <p:cNvPr id="17" name="Picture 3">
                <a:extLst>
                  <a:ext uri="{FF2B5EF4-FFF2-40B4-BE49-F238E27FC236}">
                    <a16:creationId xmlns:a16="http://schemas.microsoft.com/office/drawing/2014/main" id="{34A021DC-2B05-6A48-9138-82772EC052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42465" t="50000"/>
              <a:stretch>
                <a:fillRect/>
              </a:stretch>
            </p:blipFill>
            <p:spPr>
              <a:xfrm flipH="1">
                <a:off x="-2314996" y="9509997"/>
                <a:ext cx="12693495" cy="8273444"/>
              </a:xfrm>
              <a:prstGeom prst="rect">
                <a:avLst/>
              </a:prstGeom>
            </p:spPr>
          </p:pic>
          <p:pic>
            <p:nvPicPr>
              <p:cNvPr id="18" name="Picture 7">
                <a:extLst>
                  <a:ext uri="{FF2B5EF4-FFF2-40B4-BE49-F238E27FC236}">
                    <a16:creationId xmlns:a16="http://schemas.microsoft.com/office/drawing/2014/main" id="{11CCC3FD-BCA4-EF47-9993-7AB8424C18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 l="56392" t="18645" r="7077" b="47540"/>
              <a:stretch>
                <a:fillRect/>
              </a:stretch>
            </p:blipFill>
            <p:spPr>
              <a:xfrm rot="-1107298">
                <a:off x="4704835" y="13009880"/>
                <a:ext cx="7996645" cy="5551615"/>
              </a:xfrm>
              <a:prstGeom prst="rect">
                <a:avLst/>
              </a:prstGeom>
            </p:spPr>
          </p:pic>
        </p:grpSp>
      </p:grp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506620A2-B778-234D-859B-C476B56E8FC7}"/>
              </a:ext>
            </a:extLst>
          </p:cNvPr>
          <p:cNvGrpSpPr/>
          <p:nvPr/>
        </p:nvGrpSpPr>
        <p:grpSpPr>
          <a:xfrm>
            <a:off x="-330095" y="1059138"/>
            <a:ext cx="18948189" cy="2591060"/>
            <a:chOff x="-330095" y="1059138"/>
            <a:chExt cx="18948189" cy="2591060"/>
          </a:xfrm>
        </p:grpSpPr>
        <p:sp>
          <p:nvSpPr>
            <p:cNvPr id="19" name="TextBox 6">
              <a:extLst>
                <a:ext uri="{FF2B5EF4-FFF2-40B4-BE49-F238E27FC236}">
                  <a16:creationId xmlns:a16="http://schemas.microsoft.com/office/drawing/2014/main" id="{16745B94-CE67-944A-8032-A37A5CFCFE36}"/>
                </a:ext>
              </a:extLst>
            </p:cNvPr>
            <p:cNvSpPr txBox="1"/>
            <p:nvPr/>
          </p:nvSpPr>
          <p:spPr>
            <a:xfrm>
              <a:off x="-330095" y="2189285"/>
              <a:ext cx="18948189" cy="146091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3122"/>
                </a:lnSpc>
              </a:pPr>
              <a:r>
                <a:rPr lang="en-US" sz="10000" dirty="0">
                  <a:solidFill>
                    <a:srgbClr val="CE4343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「</a:t>
              </a:r>
              <a:r>
                <a:rPr lang="en-US" sz="10000" dirty="0" err="1">
                  <a:solidFill>
                    <a:srgbClr val="CE4343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神様</a:t>
              </a:r>
              <a:r>
                <a:rPr lang="ja-JP" altLang="en-US" sz="10000">
                  <a:solidFill>
                    <a:srgbClr val="CE4343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・真の父母様</a:t>
              </a:r>
              <a:r>
                <a:rPr lang="en-US" sz="10000" dirty="0">
                  <a:solidFill>
                    <a:srgbClr val="CE4343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」</a:t>
              </a:r>
              <a:r>
                <a:rPr lang="en-US" sz="10000" dirty="0" err="1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のお話し</a:t>
              </a:r>
              <a:endParaRPr lang="en-US" sz="100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11" name="TextBox 4">
              <a:extLst>
                <a:ext uri="{FF2B5EF4-FFF2-40B4-BE49-F238E27FC236}">
                  <a16:creationId xmlns:a16="http://schemas.microsoft.com/office/drawing/2014/main" id="{68CDFFFE-8887-1243-86A1-BE0ACB8530BC}"/>
                </a:ext>
              </a:extLst>
            </p:cNvPr>
            <p:cNvSpPr txBox="1"/>
            <p:nvPr/>
          </p:nvSpPr>
          <p:spPr>
            <a:xfrm>
              <a:off x="1676400" y="1059138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3600" dirty="0" err="1">
                  <a:solidFill>
                    <a:srgbClr val="CE4343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かみさま</a:t>
              </a:r>
              <a:endParaRPr lang="en-US" sz="3600" dirty="0">
                <a:solidFill>
                  <a:srgbClr val="CE4343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12" name="TextBox 4">
              <a:extLst>
                <a:ext uri="{FF2B5EF4-FFF2-40B4-BE49-F238E27FC236}">
                  <a16:creationId xmlns:a16="http://schemas.microsoft.com/office/drawing/2014/main" id="{7DC2643B-E4E8-C44A-B88B-C5449AB1E28C}"/>
                </a:ext>
              </a:extLst>
            </p:cNvPr>
            <p:cNvSpPr txBox="1"/>
            <p:nvPr/>
          </p:nvSpPr>
          <p:spPr>
            <a:xfrm>
              <a:off x="4790303" y="1059138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3600" dirty="0" err="1">
                  <a:solidFill>
                    <a:srgbClr val="CE4343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まこと</a:t>
              </a:r>
              <a:endParaRPr lang="en-US" sz="3600" dirty="0">
                <a:solidFill>
                  <a:srgbClr val="CE4343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20" name="TextBox 4">
              <a:extLst>
                <a:ext uri="{FF2B5EF4-FFF2-40B4-BE49-F238E27FC236}">
                  <a16:creationId xmlns:a16="http://schemas.microsoft.com/office/drawing/2014/main" id="{1CC0D9B0-00F1-AB4A-BA70-CA26591E7F2B}"/>
                </a:ext>
              </a:extLst>
            </p:cNvPr>
            <p:cNvSpPr txBox="1"/>
            <p:nvPr/>
          </p:nvSpPr>
          <p:spPr>
            <a:xfrm>
              <a:off x="8695038" y="1059138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3600" dirty="0" err="1">
                  <a:solidFill>
                    <a:srgbClr val="CE4343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ふぼさま</a:t>
              </a:r>
              <a:endParaRPr lang="en-US" sz="3600" dirty="0">
                <a:solidFill>
                  <a:srgbClr val="CE4343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21" name="TextBox 4">
              <a:extLst>
                <a:ext uri="{FF2B5EF4-FFF2-40B4-BE49-F238E27FC236}">
                  <a16:creationId xmlns:a16="http://schemas.microsoft.com/office/drawing/2014/main" id="{FEA9D893-6CAE-0C4B-BE04-F16BEEECF072}"/>
                </a:ext>
              </a:extLst>
            </p:cNvPr>
            <p:cNvSpPr txBox="1"/>
            <p:nvPr/>
          </p:nvSpPr>
          <p:spPr>
            <a:xfrm>
              <a:off x="14935200" y="1059138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3600" dirty="0" err="1">
                  <a:solidFill>
                    <a:srgbClr val="54545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はな</a:t>
              </a:r>
              <a:endParaRPr lang="en-US" sz="3600" dirty="0">
                <a:solidFill>
                  <a:srgbClr val="54545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413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3" name="Picture 5">
            <a:extLst>
              <a:ext uri="{FF2B5EF4-FFF2-40B4-BE49-F238E27FC236}">
                <a16:creationId xmlns:a16="http://schemas.microsoft.com/office/drawing/2014/main" id="{DE2C2B98-E69A-D749-B16C-07D169A4CD1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401623" y="3982273"/>
            <a:ext cx="8421495" cy="7781887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4B8226DC-460E-634E-AC04-085CAFA761E4}"/>
              </a:ext>
            </a:extLst>
          </p:cNvPr>
          <p:cNvGrpSpPr/>
          <p:nvPr/>
        </p:nvGrpSpPr>
        <p:grpSpPr>
          <a:xfrm>
            <a:off x="7848600" y="4593021"/>
            <a:ext cx="9724843" cy="6678823"/>
            <a:chOff x="10063963" y="6480292"/>
            <a:chExt cx="6518880" cy="4477033"/>
          </a:xfrm>
        </p:grpSpPr>
        <p:pic>
          <p:nvPicPr>
            <p:cNvPr id="14" name="Picture 11">
              <a:extLst>
                <a:ext uri="{FF2B5EF4-FFF2-40B4-BE49-F238E27FC236}">
                  <a16:creationId xmlns:a16="http://schemas.microsoft.com/office/drawing/2014/main" id="{344DD4F1-0B9E-FF42-B6AA-12D30EEA81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25440" t="27361" r="29342" b="29108"/>
            <a:stretch>
              <a:fillRect/>
            </a:stretch>
          </p:blipFill>
          <p:spPr>
            <a:xfrm>
              <a:off x="11201400" y="6480292"/>
              <a:ext cx="4244007" cy="3806708"/>
            </a:xfrm>
            <a:prstGeom prst="rect">
              <a:avLst/>
            </a:prstGeom>
          </p:spPr>
        </p:pic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9A3B9529-8B7F-E441-B620-0EA713AB867C}"/>
                </a:ext>
              </a:extLst>
            </p:cNvPr>
            <p:cNvGrpSpPr/>
            <p:nvPr/>
          </p:nvGrpSpPr>
          <p:grpSpPr>
            <a:xfrm>
              <a:off x="10063963" y="8349861"/>
              <a:ext cx="6518880" cy="2607464"/>
              <a:chOff x="-2314996" y="9370129"/>
              <a:chExt cx="22979191" cy="9191366"/>
            </a:xfrm>
          </p:grpSpPr>
          <p:pic>
            <p:nvPicPr>
              <p:cNvPr id="16" name="Picture 3">
                <a:extLst>
                  <a:ext uri="{FF2B5EF4-FFF2-40B4-BE49-F238E27FC236}">
                    <a16:creationId xmlns:a16="http://schemas.microsoft.com/office/drawing/2014/main" id="{86F86AA2-FF43-E24B-A54A-38614A6CE8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42465" t="50000"/>
              <a:stretch>
                <a:fillRect/>
              </a:stretch>
            </p:blipFill>
            <p:spPr>
              <a:xfrm>
                <a:off x="7970699" y="9370129"/>
                <a:ext cx="12693496" cy="8273444"/>
              </a:xfrm>
              <a:prstGeom prst="rect">
                <a:avLst/>
              </a:prstGeom>
            </p:spPr>
          </p:pic>
          <p:pic>
            <p:nvPicPr>
              <p:cNvPr id="17" name="Picture 3">
                <a:extLst>
                  <a:ext uri="{FF2B5EF4-FFF2-40B4-BE49-F238E27FC236}">
                    <a16:creationId xmlns:a16="http://schemas.microsoft.com/office/drawing/2014/main" id="{34A021DC-2B05-6A48-9138-82772EC052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42465" t="50000"/>
              <a:stretch>
                <a:fillRect/>
              </a:stretch>
            </p:blipFill>
            <p:spPr>
              <a:xfrm flipH="1">
                <a:off x="-2314996" y="9509997"/>
                <a:ext cx="12693495" cy="8273444"/>
              </a:xfrm>
              <a:prstGeom prst="rect">
                <a:avLst/>
              </a:prstGeom>
            </p:spPr>
          </p:pic>
          <p:pic>
            <p:nvPicPr>
              <p:cNvPr id="18" name="Picture 7">
                <a:extLst>
                  <a:ext uri="{FF2B5EF4-FFF2-40B4-BE49-F238E27FC236}">
                    <a16:creationId xmlns:a16="http://schemas.microsoft.com/office/drawing/2014/main" id="{11CCC3FD-BCA4-EF47-9993-7AB8424C18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 l="56392" t="18645" r="7077" b="47540"/>
              <a:stretch>
                <a:fillRect/>
              </a:stretch>
            </p:blipFill>
            <p:spPr>
              <a:xfrm rot="-1107298">
                <a:off x="4704835" y="13009880"/>
                <a:ext cx="7996645" cy="5551615"/>
              </a:xfrm>
              <a:prstGeom prst="rect">
                <a:avLst/>
              </a:prstGeom>
            </p:spPr>
          </p:pic>
        </p:grpSp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6CD5FCE3-381C-2C4D-A453-2602F1BAB23D}"/>
              </a:ext>
            </a:extLst>
          </p:cNvPr>
          <p:cNvGrpSpPr/>
          <p:nvPr/>
        </p:nvGrpSpPr>
        <p:grpSpPr>
          <a:xfrm>
            <a:off x="-1137742" y="1287738"/>
            <a:ext cx="20924131" cy="2493728"/>
            <a:chOff x="-1137742" y="1287738"/>
            <a:chExt cx="20924131" cy="2493728"/>
          </a:xfrm>
        </p:grpSpPr>
        <p:sp>
          <p:nvSpPr>
            <p:cNvPr id="12" name="TextBox 6">
              <a:extLst>
                <a:ext uri="{FF2B5EF4-FFF2-40B4-BE49-F238E27FC236}">
                  <a16:creationId xmlns:a16="http://schemas.microsoft.com/office/drawing/2014/main" id="{193E5222-A9A3-1249-A1E6-2F2EE0CDA9FE}"/>
                </a:ext>
              </a:extLst>
            </p:cNvPr>
            <p:cNvSpPr txBox="1"/>
            <p:nvPr/>
          </p:nvSpPr>
          <p:spPr>
            <a:xfrm>
              <a:off x="-1137742" y="2320553"/>
              <a:ext cx="20924131" cy="146091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3122"/>
                </a:lnSpc>
              </a:pPr>
              <a:r>
                <a:rPr lang="en-US" sz="8530" dirty="0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「</a:t>
              </a:r>
              <a:r>
                <a:rPr lang="en-US" sz="10000" dirty="0" err="1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ヒントのお話し</a:t>
              </a:r>
              <a:r>
                <a:rPr lang="en-US" sz="8530" dirty="0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！」</a:t>
              </a:r>
            </a:p>
          </p:txBody>
        </p:sp>
        <p:sp>
          <p:nvSpPr>
            <p:cNvPr id="24" name="TextBox 4">
              <a:extLst>
                <a:ext uri="{FF2B5EF4-FFF2-40B4-BE49-F238E27FC236}">
                  <a16:creationId xmlns:a16="http://schemas.microsoft.com/office/drawing/2014/main" id="{2A21119E-0ACD-9F44-92B1-A8AD97C4A484}"/>
                </a:ext>
              </a:extLst>
            </p:cNvPr>
            <p:cNvSpPr txBox="1"/>
            <p:nvPr/>
          </p:nvSpPr>
          <p:spPr>
            <a:xfrm>
              <a:off x="10134600" y="1287738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2400" dirty="0" err="1">
                  <a:solidFill>
                    <a:srgbClr val="FFA80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はな</a:t>
              </a:r>
              <a:endParaRPr lang="en-US" sz="2400" dirty="0">
                <a:solidFill>
                  <a:srgbClr val="FFA80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0B72D744-4222-6E42-8E63-69BAF9A476B9}"/>
              </a:ext>
            </a:extLst>
          </p:cNvPr>
          <p:cNvGrpSpPr/>
          <p:nvPr/>
        </p:nvGrpSpPr>
        <p:grpSpPr>
          <a:xfrm>
            <a:off x="360649" y="333093"/>
            <a:ext cx="17927351" cy="1914807"/>
            <a:chOff x="360649" y="333093"/>
            <a:chExt cx="17927351" cy="1914807"/>
          </a:xfrm>
        </p:grpSpPr>
        <p:sp>
          <p:nvSpPr>
            <p:cNvPr id="11" name="TextBox 5">
              <a:extLst>
                <a:ext uri="{FF2B5EF4-FFF2-40B4-BE49-F238E27FC236}">
                  <a16:creationId xmlns:a16="http://schemas.microsoft.com/office/drawing/2014/main" id="{95556D68-CD83-AA4D-AE26-8FAF3B5741AF}"/>
                </a:ext>
              </a:extLst>
            </p:cNvPr>
            <p:cNvSpPr txBox="1"/>
            <p:nvPr/>
          </p:nvSpPr>
          <p:spPr>
            <a:xfrm>
              <a:off x="360649" y="1238328"/>
              <a:ext cx="17927351" cy="10095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383"/>
                </a:lnSpc>
              </a:pPr>
              <a:r>
                <a:rPr lang="en-US" sz="5250" dirty="0" err="1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みんなが、まわりの人をよろこばせる</a:t>
              </a:r>
              <a:endParaRPr lang="en-US" sz="525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25" name="TextBox 4">
              <a:extLst>
                <a:ext uri="{FF2B5EF4-FFF2-40B4-BE49-F238E27FC236}">
                  <a16:creationId xmlns:a16="http://schemas.microsoft.com/office/drawing/2014/main" id="{6945F142-C529-CA4F-A205-0F159ADE6390}"/>
                </a:ext>
              </a:extLst>
            </p:cNvPr>
            <p:cNvSpPr txBox="1"/>
            <p:nvPr/>
          </p:nvSpPr>
          <p:spPr>
            <a:xfrm>
              <a:off x="8839200" y="333093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2400" dirty="0" err="1">
                  <a:solidFill>
                    <a:srgbClr val="54545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ひと</a:t>
              </a:r>
              <a:endParaRPr lang="en-US" sz="2400" dirty="0">
                <a:solidFill>
                  <a:srgbClr val="54545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183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90FC9767-CACB-B04D-B365-6776C5CD81E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70DEF4AC-DFB8-3546-8B4B-2AEA22BFC344}"/>
              </a:ext>
            </a:extLst>
          </p:cNvPr>
          <p:cNvGrpSpPr/>
          <p:nvPr/>
        </p:nvGrpSpPr>
        <p:grpSpPr>
          <a:xfrm>
            <a:off x="12679680" y="6427125"/>
            <a:ext cx="5475514" cy="3760471"/>
            <a:chOff x="5884559" y="6147153"/>
            <a:chExt cx="6518880" cy="4477033"/>
          </a:xfrm>
        </p:grpSpPr>
        <p:pic>
          <p:nvPicPr>
            <p:cNvPr id="11" name="Picture 11">
              <a:extLst>
                <a:ext uri="{FF2B5EF4-FFF2-40B4-BE49-F238E27FC236}">
                  <a16:creationId xmlns:a16="http://schemas.microsoft.com/office/drawing/2014/main" id="{55A14AA7-84D9-B547-B147-C9D3AB3092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25440" t="27361" r="29342" b="29108"/>
            <a:stretch>
              <a:fillRect/>
            </a:stretch>
          </p:blipFill>
          <p:spPr>
            <a:xfrm>
              <a:off x="7021996" y="6147153"/>
              <a:ext cx="4244007" cy="3806708"/>
            </a:xfrm>
            <a:prstGeom prst="rect">
              <a:avLst/>
            </a:prstGeom>
          </p:spPr>
        </p:pic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2FE9DEFB-6A7A-1240-BCA1-BCD4E643F3CF}"/>
                </a:ext>
              </a:extLst>
            </p:cNvPr>
            <p:cNvGrpSpPr/>
            <p:nvPr/>
          </p:nvGrpSpPr>
          <p:grpSpPr>
            <a:xfrm>
              <a:off x="5884559" y="8016722"/>
              <a:ext cx="6518880" cy="2607464"/>
              <a:chOff x="-2314996" y="9370129"/>
              <a:chExt cx="22979191" cy="9191366"/>
            </a:xfrm>
          </p:grpSpPr>
          <p:pic>
            <p:nvPicPr>
              <p:cNvPr id="13" name="Picture 3">
                <a:extLst>
                  <a:ext uri="{FF2B5EF4-FFF2-40B4-BE49-F238E27FC236}">
                    <a16:creationId xmlns:a16="http://schemas.microsoft.com/office/drawing/2014/main" id="{6B67E6F1-274C-9D4B-A127-7FF3A05EF8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 l="42465" t="50000"/>
              <a:stretch>
                <a:fillRect/>
              </a:stretch>
            </p:blipFill>
            <p:spPr>
              <a:xfrm>
                <a:off x="7970699" y="9370129"/>
                <a:ext cx="12693496" cy="8273444"/>
              </a:xfrm>
              <a:prstGeom prst="rect">
                <a:avLst/>
              </a:prstGeom>
            </p:spPr>
          </p:pic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1ADBF5CC-502A-6A46-B24C-C4A41DD146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 l="42465" t="50000"/>
              <a:stretch>
                <a:fillRect/>
              </a:stretch>
            </p:blipFill>
            <p:spPr>
              <a:xfrm flipH="1">
                <a:off x="-2314996" y="9509997"/>
                <a:ext cx="12693495" cy="8273444"/>
              </a:xfrm>
              <a:prstGeom prst="rect">
                <a:avLst/>
              </a:prstGeom>
            </p:spPr>
          </p:pic>
          <p:pic>
            <p:nvPicPr>
              <p:cNvPr id="15" name="Picture 7">
                <a:extLst>
                  <a:ext uri="{FF2B5EF4-FFF2-40B4-BE49-F238E27FC236}">
                    <a16:creationId xmlns:a16="http://schemas.microsoft.com/office/drawing/2014/main" id="{AA251DDF-4DC7-7749-AA28-96B273087A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56392" t="18645" r="7077" b="47540"/>
              <a:stretch>
                <a:fillRect/>
              </a:stretch>
            </p:blipFill>
            <p:spPr>
              <a:xfrm rot="-1107298">
                <a:off x="4704835" y="13009880"/>
                <a:ext cx="7996645" cy="5551615"/>
              </a:xfrm>
              <a:prstGeom prst="rect">
                <a:avLst/>
              </a:prstGeom>
            </p:spPr>
          </p:pic>
        </p:grpSp>
      </p:grpSp>
      <p:pic>
        <p:nvPicPr>
          <p:cNvPr id="16" name="Picture 5">
            <a:extLst>
              <a:ext uri="{FF2B5EF4-FFF2-40B4-BE49-F238E27FC236}">
                <a16:creationId xmlns:a16="http://schemas.microsoft.com/office/drawing/2014/main" id="{A0AD54DB-9812-CF44-AE3D-9922B7E6FAD9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6347" t="51446" r="19406" b="12480"/>
          <a:stretch>
            <a:fillRect/>
          </a:stretch>
        </p:blipFill>
        <p:spPr>
          <a:xfrm rot="-10800000">
            <a:off x="-2737192" y="-1211333"/>
            <a:ext cx="7470826" cy="5901954"/>
          </a:xfrm>
          <a:prstGeom prst="rect">
            <a:avLst/>
          </a:prstGeom>
        </p:spPr>
      </p:pic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30A70454-905A-C444-B185-41E8B6404A82}"/>
              </a:ext>
            </a:extLst>
          </p:cNvPr>
          <p:cNvGrpSpPr/>
          <p:nvPr/>
        </p:nvGrpSpPr>
        <p:grpSpPr>
          <a:xfrm>
            <a:off x="4381500" y="1650405"/>
            <a:ext cx="8267700" cy="1283295"/>
            <a:chOff x="4381500" y="1650405"/>
            <a:chExt cx="8267700" cy="1283295"/>
          </a:xfrm>
        </p:grpSpPr>
        <p:sp>
          <p:nvSpPr>
            <p:cNvPr id="29" name="テキスト ボックス 28">
              <a:extLst>
                <a:ext uri="{FF2B5EF4-FFF2-40B4-BE49-F238E27FC236}">
                  <a16:creationId xmlns:a16="http://schemas.microsoft.com/office/drawing/2014/main" id="{FE060DA2-BED9-DC20-8744-050D3DB5C2E7}"/>
                </a:ext>
              </a:extLst>
            </p:cNvPr>
            <p:cNvSpPr txBox="1"/>
            <p:nvPr/>
          </p:nvSpPr>
          <p:spPr>
            <a:xfrm flipH="1">
              <a:off x="5638800" y="1825704"/>
              <a:ext cx="70104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6600" dirty="0">
                  <a:solidFill>
                    <a:srgbClr val="AAD9FF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み言くんどく</a:t>
              </a:r>
            </a:p>
          </p:txBody>
        </p:sp>
        <p:sp>
          <p:nvSpPr>
            <p:cNvPr id="33" name="テキスト ボックス 1">
              <a:extLst>
                <a:ext uri="{FF2B5EF4-FFF2-40B4-BE49-F238E27FC236}">
                  <a16:creationId xmlns:a16="http://schemas.microsoft.com/office/drawing/2014/main" id="{C46AEEE0-2D2B-AEB2-3695-26C0FDA51B13}"/>
                </a:ext>
              </a:extLst>
            </p:cNvPr>
            <p:cNvSpPr txBox="1"/>
            <p:nvPr/>
          </p:nvSpPr>
          <p:spPr>
            <a:xfrm flipH="1">
              <a:off x="4381500" y="1650405"/>
              <a:ext cx="7010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kumimoji="1" lang="ja-JP" altLang="en-US" sz="2400">
                  <a:solidFill>
                    <a:srgbClr val="AAD9FF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ことば</a:t>
              </a:r>
              <a:endParaRPr kumimoji="1" lang="ja-JP" altLang="en-US" sz="6600" dirty="0">
                <a:solidFill>
                  <a:srgbClr val="AAD9FF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14EA72D4-1C9B-2240-8728-9A6548236F1A}"/>
              </a:ext>
            </a:extLst>
          </p:cNvPr>
          <p:cNvGrpSpPr/>
          <p:nvPr/>
        </p:nvGrpSpPr>
        <p:grpSpPr>
          <a:xfrm>
            <a:off x="1953428" y="3352435"/>
            <a:ext cx="14689454" cy="5037833"/>
            <a:chOff x="1953428" y="3352435"/>
            <a:chExt cx="14689454" cy="5037833"/>
          </a:xfrm>
        </p:grpSpPr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09283D8A-BDB1-D543-BA63-B6FE9B1A5D9C}"/>
                </a:ext>
              </a:extLst>
            </p:cNvPr>
            <p:cNvSpPr txBox="1"/>
            <p:nvPr/>
          </p:nvSpPr>
          <p:spPr>
            <a:xfrm flipH="1">
              <a:off x="1953428" y="3388899"/>
              <a:ext cx="14689454" cy="5001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ja-JP" altLang="en-US" sz="4400" dirty="0">
                  <a:solidFill>
                    <a:srgbClr val="545454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「（教会に）誰のために行くのかと言えば、神様のため　</a:t>
              </a:r>
              <a:endParaRPr kumimoji="1" lang="en-US" altLang="ja-JP" sz="4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  <a:p>
              <a:pPr>
                <a:lnSpc>
                  <a:spcPct val="150000"/>
                </a:lnSpc>
              </a:pPr>
              <a:r>
                <a:rPr kumimoji="1" lang="ja-JP" altLang="en-US" sz="4400" dirty="0">
                  <a:solidFill>
                    <a:srgbClr val="545454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　に行くのです。神様を私のものとして所有するために、　</a:t>
              </a:r>
              <a:endParaRPr kumimoji="1" lang="en-US" altLang="ja-JP" sz="4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  <a:p>
              <a:pPr>
                <a:lnSpc>
                  <a:spcPct val="150000"/>
                </a:lnSpc>
              </a:pPr>
              <a:r>
                <a:rPr kumimoji="1" lang="ja-JP" altLang="en-US" sz="4400" dirty="0">
                  <a:solidFill>
                    <a:srgbClr val="545454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　神様の愛を私の愛として探しだすために、教会に行く　</a:t>
              </a:r>
              <a:endParaRPr kumimoji="1" lang="en-US" altLang="ja-JP" sz="4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  <a:p>
              <a:pPr>
                <a:lnSpc>
                  <a:spcPct val="150000"/>
                </a:lnSpc>
              </a:pPr>
              <a:r>
                <a:rPr kumimoji="1" lang="ja-JP" altLang="en-US" sz="4400" dirty="0">
                  <a:solidFill>
                    <a:srgbClr val="545454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　のです。」</a:t>
              </a:r>
              <a:endParaRPr kumimoji="1" lang="en-US" altLang="ja-JP" sz="40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  <a:p>
              <a:pPr algn="ctr">
                <a:lnSpc>
                  <a:spcPct val="150000"/>
                </a:lnSpc>
              </a:pPr>
              <a:r>
                <a:rPr kumimoji="1" lang="ja-JP" altLang="en-US" sz="4000" dirty="0">
                  <a:solidFill>
                    <a:srgbClr val="545454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天一国経典</a:t>
              </a:r>
              <a:r>
                <a:rPr kumimoji="1" lang="en-US" altLang="ja-JP" sz="4000" dirty="0">
                  <a:solidFill>
                    <a:srgbClr val="545454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『</a:t>
              </a:r>
              <a:r>
                <a:rPr kumimoji="1" lang="ja-JP" altLang="en-US" sz="4000" dirty="0">
                  <a:solidFill>
                    <a:srgbClr val="545454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天聖経</a:t>
              </a:r>
              <a:r>
                <a:rPr kumimoji="1" lang="en-US" altLang="ja-JP" sz="4000" dirty="0">
                  <a:solidFill>
                    <a:srgbClr val="545454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』P.1182</a:t>
              </a:r>
            </a:p>
          </p:txBody>
        </p:sp>
        <p:sp>
          <p:nvSpPr>
            <p:cNvPr id="3" name="テキスト ボックス 2">
              <a:extLst>
                <a:ext uri="{FF2B5EF4-FFF2-40B4-BE49-F238E27FC236}">
                  <a16:creationId xmlns:a16="http://schemas.microsoft.com/office/drawing/2014/main" id="{F91C4734-1316-6B38-EB7F-D438049A2538}"/>
                </a:ext>
              </a:extLst>
            </p:cNvPr>
            <p:cNvSpPr txBox="1"/>
            <p:nvPr/>
          </p:nvSpPr>
          <p:spPr>
            <a:xfrm>
              <a:off x="5334000" y="3352435"/>
              <a:ext cx="838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だれ</a:t>
              </a:r>
            </a:p>
          </p:txBody>
        </p:sp>
        <p:sp>
          <p:nvSpPr>
            <p:cNvPr id="17" name="テキスト ボックス 16">
              <a:extLst>
                <a:ext uri="{FF2B5EF4-FFF2-40B4-BE49-F238E27FC236}">
                  <a16:creationId xmlns:a16="http://schemas.microsoft.com/office/drawing/2014/main" id="{097A6EBB-1596-47CB-B951-62FC44B22664}"/>
                </a:ext>
              </a:extLst>
            </p:cNvPr>
            <p:cNvSpPr txBox="1"/>
            <p:nvPr/>
          </p:nvSpPr>
          <p:spPr>
            <a:xfrm>
              <a:off x="8229600" y="3352435"/>
              <a:ext cx="6956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い</a:t>
              </a:r>
            </a:p>
          </p:txBody>
        </p:sp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382B9B0A-1A66-0E49-F412-574A9DFDC4C0}"/>
                </a:ext>
              </a:extLst>
            </p:cNvPr>
            <p:cNvSpPr txBox="1"/>
            <p:nvPr/>
          </p:nvSpPr>
          <p:spPr>
            <a:xfrm>
              <a:off x="11039185" y="3388899"/>
              <a:ext cx="6956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い</a:t>
              </a:r>
            </a:p>
          </p:txBody>
        </p:sp>
        <p:sp>
          <p:nvSpPr>
            <p:cNvPr id="20" name="テキスト ボックス 19">
              <a:extLst>
                <a:ext uri="{FF2B5EF4-FFF2-40B4-BE49-F238E27FC236}">
                  <a16:creationId xmlns:a16="http://schemas.microsoft.com/office/drawing/2014/main" id="{5F5957BD-10C4-DC3C-7E0B-2AB69EC8EBC5}"/>
                </a:ext>
              </a:extLst>
            </p:cNvPr>
            <p:cNvSpPr txBox="1"/>
            <p:nvPr/>
          </p:nvSpPr>
          <p:spPr>
            <a:xfrm>
              <a:off x="13163839" y="3388899"/>
              <a:ext cx="13906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かみさま</a:t>
              </a:r>
            </a:p>
          </p:txBody>
        </p:sp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5AAC24A7-1A98-C06D-CB3B-A7A4383410C3}"/>
                </a:ext>
              </a:extLst>
            </p:cNvPr>
            <p:cNvSpPr txBox="1"/>
            <p:nvPr/>
          </p:nvSpPr>
          <p:spPr>
            <a:xfrm>
              <a:off x="6534149" y="4393168"/>
              <a:ext cx="13906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かみさま</a:t>
              </a:r>
            </a:p>
          </p:txBody>
        </p: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89F989A2-1C69-2839-D818-07D55CBA014A}"/>
                </a:ext>
              </a:extLst>
            </p:cNvPr>
            <p:cNvSpPr txBox="1"/>
            <p:nvPr/>
          </p:nvSpPr>
          <p:spPr>
            <a:xfrm>
              <a:off x="8010526" y="4393168"/>
              <a:ext cx="13906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わたし</a:t>
              </a:r>
            </a:p>
          </p:txBody>
        </p:sp>
        <p:sp>
          <p:nvSpPr>
            <p:cNvPr id="23" name="テキスト ボックス 22">
              <a:extLst>
                <a:ext uri="{FF2B5EF4-FFF2-40B4-BE49-F238E27FC236}">
                  <a16:creationId xmlns:a16="http://schemas.microsoft.com/office/drawing/2014/main" id="{6FF46872-DD88-29D3-9977-0B145C5CF7A2}"/>
                </a:ext>
              </a:extLst>
            </p:cNvPr>
            <p:cNvSpPr txBox="1"/>
            <p:nvPr/>
          </p:nvSpPr>
          <p:spPr>
            <a:xfrm>
              <a:off x="2630780" y="5385261"/>
              <a:ext cx="13906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かみさま</a:t>
              </a:r>
            </a:p>
          </p:txBody>
        </p:sp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E76CC6F6-88DC-EA53-E7C7-05FA10F1B240}"/>
                </a:ext>
              </a:extLst>
            </p:cNvPr>
            <p:cNvSpPr txBox="1"/>
            <p:nvPr/>
          </p:nvSpPr>
          <p:spPr>
            <a:xfrm>
              <a:off x="4233729" y="5385261"/>
              <a:ext cx="13906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あい</a:t>
              </a:r>
            </a:p>
          </p:txBody>
        </p:sp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49107F9C-31DE-65E7-F682-057024605F83}"/>
                </a:ext>
              </a:extLst>
            </p:cNvPr>
            <p:cNvSpPr txBox="1"/>
            <p:nvPr/>
          </p:nvSpPr>
          <p:spPr>
            <a:xfrm>
              <a:off x="5236006" y="5385261"/>
              <a:ext cx="13906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わたし</a:t>
              </a:r>
            </a:p>
          </p:txBody>
        </p:sp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28C4D583-DBC9-FB19-101B-08D00BB3E06B}"/>
                </a:ext>
              </a:extLst>
            </p:cNvPr>
            <p:cNvSpPr txBox="1"/>
            <p:nvPr/>
          </p:nvSpPr>
          <p:spPr>
            <a:xfrm>
              <a:off x="6443084" y="5372100"/>
              <a:ext cx="13906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あい</a:t>
              </a:r>
            </a:p>
          </p:txBody>
        </p:sp>
        <p:sp>
          <p:nvSpPr>
            <p:cNvPr id="27" name="テキスト ボックス 26">
              <a:extLst>
                <a:ext uri="{FF2B5EF4-FFF2-40B4-BE49-F238E27FC236}">
                  <a16:creationId xmlns:a16="http://schemas.microsoft.com/office/drawing/2014/main" id="{A2344DE0-B627-7079-8101-430C2CC1C909}"/>
                </a:ext>
              </a:extLst>
            </p:cNvPr>
            <p:cNvSpPr txBox="1"/>
            <p:nvPr/>
          </p:nvSpPr>
          <p:spPr>
            <a:xfrm>
              <a:off x="8686800" y="5372100"/>
              <a:ext cx="13906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さが</a:t>
              </a:r>
            </a:p>
          </p:txBody>
        </p:sp>
        <p:sp>
          <p:nvSpPr>
            <p:cNvPr id="28" name="テキスト ボックス 27">
              <a:extLst>
                <a:ext uri="{FF2B5EF4-FFF2-40B4-BE49-F238E27FC236}">
                  <a16:creationId xmlns:a16="http://schemas.microsoft.com/office/drawing/2014/main" id="{59AAF613-0658-A471-BD1F-6EFF95442108}"/>
                </a:ext>
              </a:extLst>
            </p:cNvPr>
            <p:cNvSpPr txBox="1"/>
            <p:nvPr/>
          </p:nvSpPr>
          <p:spPr>
            <a:xfrm>
              <a:off x="13106400" y="5372100"/>
              <a:ext cx="13906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きょうかい</a:t>
              </a:r>
            </a:p>
          </p:txBody>
        </p:sp>
        <p:sp>
          <p:nvSpPr>
            <p:cNvPr id="30" name="テキスト ボックス 29">
              <a:extLst>
                <a:ext uri="{FF2B5EF4-FFF2-40B4-BE49-F238E27FC236}">
                  <a16:creationId xmlns:a16="http://schemas.microsoft.com/office/drawing/2014/main" id="{9BF60057-1991-39A2-AA29-7AD92B2D8659}"/>
                </a:ext>
              </a:extLst>
            </p:cNvPr>
            <p:cNvSpPr txBox="1"/>
            <p:nvPr/>
          </p:nvSpPr>
          <p:spPr>
            <a:xfrm>
              <a:off x="12115800" y="4393168"/>
              <a:ext cx="13906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しょゆう</a:t>
              </a:r>
            </a:p>
          </p:txBody>
        </p:sp>
        <p:sp>
          <p:nvSpPr>
            <p:cNvPr id="31" name="テキスト ボックス 30">
              <a:extLst>
                <a:ext uri="{FF2B5EF4-FFF2-40B4-BE49-F238E27FC236}">
                  <a16:creationId xmlns:a16="http://schemas.microsoft.com/office/drawing/2014/main" id="{D759E8C9-9E36-2963-2D8C-833EB460A6B5}"/>
                </a:ext>
              </a:extLst>
            </p:cNvPr>
            <p:cNvSpPr txBox="1"/>
            <p:nvPr/>
          </p:nvSpPr>
          <p:spPr>
            <a:xfrm>
              <a:off x="5883706" y="7366461"/>
              <a:ext cx="5213351" cy="3820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ja-JP" altLang="en-US">
                  <a:latin typeface="メイリオ"/>
                  <a:ea typeface="メイリオ"/>
                </a:rPr>
                <a:t>てんいちこくきょうてん　　てんせいきょう</a:t>
              </a:r>
              <a:endPara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32" name="テキスト ボックス 31">
              <a:extLst>
                <a:ext uri="{FF2B5EF4-FFF2-40B4-BE49-F238E27FC236}">
                  <a16:creationId xmlns:a16="http://schemas.microsoft.com/office/drawing/2014/main" id="{18CBF58C-EFBB-D9C7-4D62-4A0003FBFD8B}"/>
                </a:ext>
              </a:extLst>
            </p:cNvPr>
            <p:cNvSpPr txBox="1"/>
            <p:nvPr/>
          </p:nvSpPr>
          <p:spPr>
            <a:xfrm>
              <a:off x="3048000" y="3352435"/>
              <a:ext cx="1676400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kumimoji="1" lang="ja-JP" altLang="en-US">
                  <a:latin typeface="メイリオ"/>
                  <a:ea typeface="メイリオ"/>
                </a:rPr>
                <a:t>きょうかい</a:t>
              </a:r>
              <a:endParaRPr lang="ja-JP" altLang="en-US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34" name="テキスト ボックス 33">
              <a:extLst>
                <a:ext uri="{FF2B5EF4-FFF2-40B4-BE49-F238E27FC236}">
                  <a16:creationId xmlns:a16="http://schemas.microsoft.com/office/drawing/2014/main" id="{C26239FA-1057-7945-80DD-DF650641042D}"/>
                </a:ext>
              </a:extLst>
            </p:cNvPr>
            <p:cNvSpPr txBox="1"/>
            <p:nvPr/>
          </p:nvSpPr>
          <p:spPr>
            <a:xfrm>
              <a:off x="3200366" y="4392341"/>
              <a:ext cx="6956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い</a:t>
              </a:r>
            </a:p>
          </p:txBody>
        </p:sp>
        <p:sp>
          <p:nvSpPr>
            <p:cNvPr id="35" name="テキスト ボックス 34">
              <a:extLst>
                <a:ext uri="{FF2B5EF4-FFF2-40B4-BE49-F238E27FC236}">
                  <a16:creationId xmlns:a16="http://schemas.microsoft.com/office/drawing/2014/main" id="{0336806C-4858-A749-90ED-9DF535CF5D44}"/>
                </a:ext>
              </a:extLst>
            </p:cNvPr>
            <p:cNvSpPr txBox="1"/>
            <p:nvPr/>
          </p:nvSpPr>
          <p:spPr>
            <a:xfrm>
              <a:off x="14966258" y="5372100"/>
              <a:ext cx="13906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>
                  <a:latin typeface="メイリオ" panose="020B0604030504040204" pitchFamily="50" charset="-128"/>
                  <a:ea typeface="メイリオ" panose="020B0604030504040204" pitchFamily="50" charset="-128"/>
                </a:rPr>
                <a:t>い</a:t>
              </a:r>
              <a:endPara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3663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EACADCB4-5D76-594C-9FDA-CF7CE5801A04}"/>
              </a:ext>
            </a:extLst>
          </p:cNvPr>
          <p:cNvGrpSpPr/>
          <p:nvPr/>
        </p:nvGrpSpPr>
        <p:grpSpPr>
          <a:xfrm>
            <a:off x="5547839" y="6505535"/>
            <a:ext cx="7192319" cy="4112223"/>
            <a:chOff x="3948545" y="5143500"/>
            <a:chExt cx="10390909" cy="5941023"/>
          </a:xfrm>
        </p:grpSpPr>
        <p:pic>
          <p:nvPicPr>
            <p:cNvPr id="20" name="Picture 7">
              <a:extLst>
                <a:ext uri="{FF2B5EF4-FFF2-40B4-BE49-F238E27FC236}">
                  <a16:creationId xmlns:a16="http://schemas.microsoft.com/office/drawing/2014/main" id="{6E28E975-C6BC-1C4F-9385-3F3039A897E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r="416" b="416"/>
            <a:stretch>
              <a:fillRect/>
            </a:stretch>
          </p:blipFill>
          <p:spPr>
            <a:xfrm>
              <a:off x="8975688" y="5269082"/>
              <a:ext cx="5363766" cy="5722053"/>
            </a:xfrm>
            <a:prstGeom prst="rect">
              <a:avLst/>
            </a:prstGeom>
          </p:spPr>
        </p:pic>
        <p:pic>
          <p:nvPicPr>
            <p:cNvPr id="21" name="Picture 8">
              <a:extLst>
                <a:ext uri="{FF2B5EF4-FFF2-40B4-BE49-F238E27FC236}">
                  <a16:creationId xmlns:a16="http://schemas.microsoft.com/office/drawing/2014/main" id="{61681F30-7202-1448-ADDE-DD86AB0682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426" b="426"/>
            <a:stretch>
              <a:fillRect/>
            </a:stretch>
          </p:blipFill>
          <p:spPr>
            <a:xfrm>
              <a:off x="3948545" y="5143500"/>
              <a:ext cx="5170515" cy="5941023"/>
            </a:xfrm>
            <a:prstGeom prst="rect">
              <a:avLst/>
            </a:prstGeom>
          </p:spPr>
        </p:pic>
      </p:grpSp>
      <p:pic>
        <p:nvPicPr>
          <p:cNvPr id="22" name="Picture 3">
            <a:extLst>
              <a:ext uri="{FF2B5EF4-FFF2-40B4-BE49-F238E27FC236}">
                <a16:creationId xmlns:a16="http://schemas.microsoft.com/office/drawing/2014/main" id="{20B1952C-D96E-5242-B8F0-19BF1B7CC00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757734" y="6250895"/>
            <a:ext cx="3794116" cy="3565365"/>
          </a:xfrm>
          <a:prstGeom prst="rect">
            <a:avLst/>
          </a:prstGeom>
        </p:spPr>
      </p:pic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2B1886BA-7C0B-5D4A-BCAE-26FD5ABF32D6}"/>
              </a:ext>
            </a:extLst>
          </p:cNvPr>
          <p:cNvGrpSpPr/>
          <p:nvPr/>
        </p:nvGrpSpPr>
        <p:grpSpPr>
          <a:xfrm>
            <a:off x="360649" y="333093"/>
            <a:ext cx="17927351" cy="1914807"/>
            <a:chOff x="360649" y="333093"/>
            <a:chExt cx="17927351" cy="1914807"/>
          </a:xfrm>
        </p:grpSpPr>
        <p:sp>
          <p:nvSpPr>
            <p:cNvPr id="16" name="TextBox 5">
              <a:extLst>
                <a:ext uri="{FF2B5EF4-FFF2-40B4-BE49-F238E27FC236}">
                  <a16:creationId xmlns:a16="http://schemas.microsoft.com/office/drawing/2014/main" id="{3569128F-E566-0A47-8703-0B5F3C7B57DC}"/>
                </a:ext>
              </a:extLst>
            </p:cNvPr>
            <p:cNvSpPr txBox="1"/>
            <p:nvPr/>
          </p:nvSpPr>
          <p:spPr>
            <a:xfrm>
              <a:off x="360649" y="1238328"/>
              <a:ext cx="17927351" cy="10095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383"/>
                </a:lnSpc>
              </a:pPr>
              <a:r>
                <a:rPr lang="en-US" sz="5250" dirty="0" err="1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礼はいのお話しを</a:t>
              </a:r>
              <a:r>
                <a:rPr lang="en-US" sz="5250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…</a:t>
              </a:r>
            </a:p>
          </p:txBody>
        </p:sp>
        <p:sp>
          <p:nvSpPr>
            <p:cNvPr id="12" name="TextBox 4">
              <a:extLst>
                <a:ext uri="{FF2B5EF4-FFF2-40B4-BE49-F238E27FC236}">
                  <a16:creationId xmlns:a16="http://schemas.microsoft.com/office/drawing/2014/main" id="{346448A1-F5ED-D145-85EF-9CE96B6DB7A1}"/>
                </a:ext>
              </a:extLst>
            </p:cNvPr>
            <p:cNvSpPr txBox="1"/>
            <p:nvPr/>
          </p:nvSpPr>
          <p:spPr>
            <a:xfrm>
              <a:off x="5486400" y="333093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2400" dirty="0" err="1">
                  <a:solidFill>
                    <a:srgbClr val="54545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れい</a:t>
              </a:r>
              <a:endParaRPr lang="en-US" sz="2400" dirty="0">
                <a:solidFill>
                  <a:srgbClr val="54545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14" name="TextBox 4">
              <a:extLst>
                <a:ext uri="{FF2B5EF4-FFF2-40B4-BE49-F238E27FC236}">
                  <a16:creationId xmlns:a16="http://schemas.microsoft.com/office/drawing/2014/main" id="{7CE4E7AF-A0BB-1E43-8C1A-5AFA3109FC93}"/>
                </a:ext>
              </a:extLst>
            </p:cNvPr>
            <p:cNvSpPr txBox="1"/>
            <p:nvPr/>
          </p:nvSpPr>
          <p:spPr>
            <a:xfrm>
              <a:off x="8847438" y="333093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2400" dirty="0" err="1">
                  <a:solidFill>
                    <a:srgbClr val="54545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はな</a:t>
              </a:r>
              <a:endParaRPr lang="en-US" sz="2400" dirty="0">
                <a:solidFill>
                  <a:srgbClr val="54545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5305CA7D-ADEB-7C46-9625-4389F338C30C}"/>
              </a:ext>
            </a:extLst>
          </p:cNvPr>
          <p:cNvGrpSpPr/>
          <p:nvPr/>
        </p:nvGrpSpPr>
        <p:grpSpPr>
          <a:xfrm>
            <a:off x="180324" y="1516902"/>
            <a:ext cx="17927351" cy="4544477"/>
            <a:chOff x="180324" y="1516902"/>
            <a:chExt cx="17927351" cy="4544477"/>
          </a:xfrm>
        </p:grpSpPr>
        <p:sp>
          <p:nvSpPr>
            <p:cNvPr id="13" name="TextBox 5">
              <a:extLst>
                <a:ext uri="{FF2B5EF4-FFF2-40B4-BE49-F238E27FC236}">
                  <a16:creationId xmlns:a16="http://schemas.microsoft.com/office/drawing/2014/main" id="{CEC0ED05-5A85-E242-A809-78EDEA972A3B}"/>
                </a:ext>
              </a:extLst>
            </p:cNvPr>
            <p:cNvSpPr txBox="1"/>
            <p:nvPr/>
          </p:nvSpPr>
          <p:spPr>
            <a:xfrm>
              <a:off x="180324" y="2389861"/>
              <a:ext cx="17927351" cy="367151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/>
              <a:r>
                <a:rPr lang="en-US" sz="11929" dirty="0" err="1">
                  <a:solidFill>
                    <a:srgbClr val="CD4343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たくさん聞いた人</a:t>
              </a:r>
              <a:r>
                <a:rPr lang="en-US" sz="11929" dirty="0" err="1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と</a:t>
              </a:r>
              <a:endParaRPr lang="en-US" sz="11929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  <a:p>
              <a:pPr algn="ctr"/>
              <a:r>
                <a:rPr lang="en-US" sz="11929" dirty="0" err="1">
                  <a:solidFill>
                    <a:srgbClr val="FFA80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聞かなかった人</a:t>
              </a:r>
              <a:endParaRPr lang="en-US" sz="11929" dirty="0">
                <a:solidFill>
                  <a:srgbClr val="FFA80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15" name="TextBox 4">
              <a:extLst>
                <a:ext uri="{FF2B5EF4-FFF2-40B4-BE49-F238E27FC236}">
                  <a16:creationId xmlns:a16="http://schemas.microsoft.com/office/drawing/2014/main" id="{1410C3C7-EAA9-3047-9EF2-A1019E94D175}"/>
                </a:ext>
              </a:extLst>
            </p:cNvPr>
            <p:cNvSpPr txBox="1"/>
            <p:nvPr/>
          </p:nvSpPr>
          <p:spPr>
            <a:xfrm>
              <a:off x="8000999" y="1516902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3600" dirty="0" err="1">
                  <a:solidFill>
                    <a:srgbClr val="CE4343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き</a:t>
              </a:r>
              <a:endParaRPr lang="en-US" sz="2400" dirty="0">
                <a:solidFill>
                  <a:srgbClr val="CE4343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17" name="TextBox 4">
              <a:extLst>
                <a:ext uri="{FF2B5EF4-FFF2-40B4-BE49-F238E27FC236}">
                  <a16:creationId xmlns:a16="http://schemas.microsoft.com/office/drawing/2014/main" id="{DE7E132A-D88E-9049-B03F-D558595C7896}"/>
                </a:ext>
              </a:extLst>
            </p:cNvPr>
            <p:cNvSpPr txBox="1"/>
            <p:nvPr/>
          </p:nvSpPr>
          <p:spPr>
            <a:xfrm>
              <a:off x="12496800" y="1516902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3600" dirty="0" err="1">
                  <a:solidFill>
                    <a:srgbClr val="CE4343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ひと</a:t>
              </a:r>
              <a:endParaRPr lang="en-US" sz="2400" dirty="0">
                <a:solidFill>
                  <a:srgbClr val="CE4343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26" name="TextBox 4">
              <a:extLst>
                <a:ext uri="{FF2B5EF4-FFF2-40B4-BE49-F238E27FC236}">
                  <a16:creationId xmlns:a16="http://schemas.microsoft.com/office/drawing/2014/main" id="{EDA7435B-7F4A-F044-9C38-08623251DC6F}"/>
                </a:ext>
              </a:extLst>
            </p:cNvPr>
            <p:cNvSpPr txBox="1"/>
            <p:nvPr/>
          </p:nvSpPr>
          <p:spPr>
            <a:xfrm>
              <a:off x="3429000" y="3370415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3600" dirty="0" err="1">
                  <a:solidFill>
                    <a:srgbClr val="FFA80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き</a:t>
              </a:r>
              <a:endParaRPr lang="en-US" sz="2400" dirty="0">
                <a:solidFill>
                  <a:srgbClr val="FFA80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27" name="TextBox 4">
              <a:extLst>
                <a:ext uri="{FF2B5EF4-FFF2-40B4-BE49-F238E27FC236}">
                  <a16:creationId xmlns:a16="http://schemas.microsoft.com/office/drawing/2014/main" id="{796F927A-E6EE-3441-9F61-2C716D04018D}"/>
                </a:ext>
              </a:extLst>
            </p:cNvPr>
            <p:cNvSpPr txBox="1"/>
            <p:nvPr/>
          </p:nvSpPr>
          <p:spPr>
            <a:xfrm>
              <a:off x="12496800" y="3370415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3600" dirty="0" err="1">
                  <a:solidFill>
                    <a:srgbClr val="FFA80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ひと</a:t>
              </a:r>
              <a:endParaRPr lang="en-US" sz="2400" dirty="0">
                <a:solidFill>
                  <a:srgbClr val="FFA80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  <p:pic>
        <p:nvPicPr>
          <p:cNvPr id="25" name="Picture 5">
            <a:extLst>
              <a:ext uri="{FF2B5EF4-FFF2-40B4-BE49-F238E27FC236}">
                <a16:creationId xmlns:a16="http://schemas.microsoft.com/office/drawing/2014/main" id="{FAF9A41C-FD2E-8446-BFA0-74717AC4E02C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5057" t="33906" r="45660" b="41096"/>
          <a:stretch>
            <a:fillRect/>
          </a:stretch>
        </p:blipFill>
        <p:spPr>
          <a:xfrm>
            <a:off x="2253673" y="6503118"/>
            <a:ext cx="2857743" cy="2640700"/>
          </a:xfrm>
          <a:prstGeom prst="rect">
            <a:avLst/>
          </a:prstGeom>
        </p:spPr>
      </p:pic>
      <p:pic>
        <p:nvPicPr>
          <p:cNvPr id="28" name="Picture 5">
            <a:extLst>
              <a:ext uri="{FF2B5EF4-FFF2-40B4-BE49-F238E27FC236}">
                <a16:creationId xmlns:a16="http://schemas.microsoft.com/office/drawing/2014/main" id="{3D5AB65F-A790-8B4F-846E-C0B5AB7A1418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2214233" y="6462805"/>
            <a:ext cx="2514113" cy="24287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219B1460-95FE-7D4B-8AD4-612B370979F5}"/>
              </a:ext>
            </a:extLst>
          </p:cNvPr>
          <p:cNvGrpSpPr/>
          <p:nvPr/>
        </p:nvGrpSpPr>
        <p:grpSpPr>
          <a:xfrm>
            <a:off x="6098454" y="6285427"/>
            <a:ext cx="6091092" cy="4396124"/>
            <a:chOff x="1340687" y="6270905"/>
            <a:chExt cx="6091092" cy="4396124"/>
          </a:xfrm>
        </p:grpSpPr>
        <p:pic>
          <p:nvPicPr>
            <p:cNvPr id="20" name="図 19">
              <a:extLst>
                <a:ext uri="{FF2B5EF4-FFF2-40B4-BE49-F238E27FC236}">
                  <a16:creationId xmlns:a16="http://schemas.microsoft.com/office/drawing/2014/main" id="{397ACF5B-90D4-7D4C-A835-04997856AF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0687" y="6270905"/>
              <a:ext cx="2732313" cy="4396124"/>
            </a:xfrm>
            <a:prstGeom prst="rect">
              <a:avLst/>
            </a:prstGeom>
          </p:spPr>
        </p:pic>
        <p:pic>
          <p:nvPicPr>
            <p:cNvPr id="21" name="図 20">
              <a:extLst>
                <a:ext uri="{FF2B5EF4-FFF2-40B4-BE49-F238E27FC236}">
                  <a16:creationId xmlns:a16="http://schemas.microsoft.com/office/drawing/2014/main" id="{48D47E1C-F52B-5040-B040-91A49DC891E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2883" y="6270905"/>
              <a:ext cx="3578896" cy="4396124"/>
            </a:xfrm>
            <a:prstGeom prst="rect">
              <a:avLst/>
            </a:prstGeom>
          </p:spPr>
        </p:pic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A12ECE35-4636-7742-916F-FB70A97A44AB}"/>
              </a:ext>
            </a:extLst>
          </p:cNvPr>
          <p:cNvGrpSpPr/>
          <p:nvPr/>
        </p:nvGrpSpPr>
        <p:grpSpPr>
          <a:xfrm>
            <a:off x="3532881" y="6295711"/>
            <a:ext cx="10958416" cy="3470814"/>
            <a:chOff x="5518846" y="6123367"/>
            <a:chExt cx="6648645" cy="2105798"/>
          </a:xfrm>
        </p:grpSpPr>
        <p:pic>
          <p:nvPicPr>
            <p:cNvPr id="23" name="Picture 10">
              <a:extLst>
                <a:ext uri="{FF2B5EF4-FFF2-40B4-BE49-F238E27FC236}">
                  <a16:creationId xmlns:a16="http://schemas.microsoft.com/office/drawing/2014/main" id="{D7392696-F56F-D447-92A0-A58975E1009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20567305">
              <a:off x="5518846" y="6123367"/>
              <a:ext cx="2079055" cy="2079055"/>
            </a:xfrm>
            <a:prstGeom prst="rect">
              <a:avLst/>
            </a:prstGeom>
          </p:spPr>
        </p:pic>
        <p:pic>
          <p:nvPicPr>
            <p:cNvPr id="25" name="Picture 10">
              <a:extLst>
                <a:ext uri="{FF2B5EF4-FFF2-40B4-BE49-F238E27FC236}">
                  <a16:creationId xmlns:a16="http://schemas.microsoft.com/office/drawing/2014/main" id="{278AA6D3-FCF6-CA47-9C9D-58C469535BA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6461062">
              <a:off x="10088436" y="6150110"/>
              <a:ext cx="2079055" cy="2079055"/>
            </a:xfrm>
            <a:prstGeom prst="rect">
              <a:avLst/>
            </a:prstGeom>
          </p:spPr>
        </p:pic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EB5B1FB5-9857-C842-8254-237EA5C8C363}"/>
              </a:ext>
            </a:extLst>
          </p:cNvPr>
          <p:cNvGrpSpPr/>
          <p:nvPr/>
        </p:nvGrpSpPr>
        <p:grpSpPr>
          <a:xfrm>
            <a:off x="-162862" y="373338"/>
            <a:ext cx="18349903" cy="5282123"/>
            <a:chOff x="-162862" y="373338"/>
            <a:chExt cx="18349903" cy="5282123"/>
          </a:xfrm>
        </p:grpSpPr>
        <p:sp>
          <p:nvSpPr>
            <p:cNvPr id="12" name="TextBox 6">
              <a:extLst>
                <a:ext uri="{FF2B5EF4-FFF2-40B4-BE49-F238E27FC236}">
                  <a16:creationId xmlns:a16="http://schemas.microsoft.com/office/drawing/2014/main" id="{193E5222-A9A3-1249-A1E6-2F2EE0CDA9FE}"/>
                </a:ext>
              </a:extLst>
            </p:cNvPr>
            <p:cNvSpPr txBox="1"/>
            <p:nvPr/>
          </p:nvSpPr>
          <p:spPr>
            <a:xfrm>
              <a:off x="-162862" y="1491244"/>
              <a:ext cx="18349903" cy="416421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8530" dirty="0" err="1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神様はみんなに</a:t>
              </a:r>
              <a:endParaRPr lang="en-US" sz="853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  <a:p>
              <a:pPr algn="ctr"/>
              <a:r>
                <a:rPr lang="en-US" sz="10000" dirty="0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「</a:t>
              </a:r>
              <a:r>
                <a:rPr lang="en-US" sz="10000" dirty="0" err="1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立っぱ</a:t>
              </a:r>
              <a:r>
                <a:rPr lang="en-US" altLang="ja-JP" sz="10000" dirty="0" err="1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でかっこいい</a:t>
              </a:r>
              <a:r>
                <a:rPr lang="ja-JP" altLang="en-US" sz="10000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大人</a:t>
              </a:r>
              <a:r>
                <a:rPr lang="en-US" sz="10000" dirty="0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」</a:t>
              </a:r>
            </a:p>
            <a:p>
              <a:pPr algn="ctr"/>
              <a:r>
                <a:rPr lang="ja-JP" altLang="en-US" sz="853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に</a:t>
              </a:r>
              <a:r>
                <a:rPr lang="en-US" sz="8530" dirty="0" err="1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なってほしい</a:t>
              </a:r>
              <a:r>
                <a:rPr lang="en-US" sz="8530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！</a:t>
              </a:r>
            </a:p>
          </p:txBody>
        </p:sp>
        <p:sp>
          <p:nvSpPr>
            <p:cNvPr id="10" name="TextBox 4">
              <a:extLst>
                <a:ext uri="{FF2B5EF4-FFF2-40B4-BE49-F238E27FC236}">
                  <a16:creationId xmlns:a16="http://schemas.microsoft.com/office/drawing/2014/main" id="{DC259E9C-753B-124C-9B50-71F8124E3812}"/>
                </a:ext>
              </a:extLst>
            </p:cNvPr>
            <p:cNvSpPr txBox="1"/>
            <p:nvPr/>
          </p:nvSpPr>
          <p:spPr>
            <a:xfrm>
              <a:off x="5181600" y="373338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2400" dirty="0" err="1">
                  <a:solidFill>
                    <a:srgbClr val="54545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かみさま</a:t>
              </a:r>
              <a:endParaRPr lang="en-US" sz="2400" dirty="0">
                <a:solidFill>
                  <a:srgbClr val="54545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11" name="TextBox 4">
              <a:extLst>
                <a:ext uri="{FF2B5EF4-FFF2-40B4-BE49-F238E27FC236}">
                  <a16:creationId xmlns:a16="http://schemas.microsoft.com/office/drawing/2014/main" id="{8D268269-5872-7944-941C-D7D2EB37AADF}"/>
                </a:ext>
              </a:extLst>
            </p:cNvPr>
            <p:cNvSpPr txBox="1"/>
            <p:nvPr/>
          </p:nvSpPr>
          <p:spPr>
            <a:xfrm>
              <a:off x="1524000" y="1831436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3600" dirty="0" err="1">
                  <a:solidFill>
                    <a:srgbClr val="FFA80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り</a:t>
              </a:r>
              <a:endParaRPr lang="en-US" sz="2400" dirty="0">
                <a:solidFill>
                  <a:srgbClr val="FFA80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13" name="TextBox 4">
              <a:extLst>
                <a:ext uri="{FF2B5EF4-FFF2-40B4-BE49-F238E27FC236}">
                  <a16:creationId xmlns:a16="http://schemas.microsoft.com/office/drawing/2014/main" id="{6EB0112A-7E25-8647-9D89-91F5B93F6563}"/>
                </a:ext>
              </a:extLst>
            </p:cNvPr>
            <p:cNvSpPr txBox="1"/>
            <p:nvPr/>
          </p:nvSpPr>
          <p:spPr>
            <a:xfrm>
              <a:off x="13534767" y="1831436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3600" dirty="0" err="1">
                  <a:solidFill>
                    <a:srgbClr val="FFA80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おとな</a:t>
              </a:r>
              <a:endParaRPr lang="en-US" sz="2400" dirty="0">
                <a:solidFill>
                  <a:srgbClr val="FFA80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974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2CFDB0E0-02D1-7944-94B0-2D62A331041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6009" t="9946" r="28953" b="11320"/>
          <a:stretch>
            <a:fillRect/>
          </a:stretch>
        </p:blipFill>
        <p:spPr>
          <a:xfrm>
            <a:off x="7247203" y="4277102"/>
            <a:ext cx="3793591" cy="4694228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5CCF5391-764D-C84F-8FE7-600F1DE83F12}"/>
              </a:ext>
            </a:extLst>
          </p:cNvPr>
          <p:cNvGrpSpPr/>
          <p:nvPr/>
        </p:nvGrpSpPr>
        <p:grpSpPr>
          <a:xfrm>
            <a:off x="1174136" y="961364"/>
            <a:ext cx="15939727" cy="2814083"/>
            <a:chOff x="1174136" y="961364"/>
            <a:chExt cx="15939727" cy="2814083"/>
          </a:xfrm>
        </p:grpSpPr>
        <p:sp>
          <p:nvSpPr>
            <p:cNvPr id="6" name="TextBox 6"/>
            <p:cNvSpPr txBox="1"/>
            <p:nvPr/>
          </p:nvSpPr>
          <p:spPr>
            <a:xfrm>
              <a:off x="1174136" y="2095500"/>
              <a:ext cx="15939727" cy="167994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3122"/>
                </a:lnSpc>
              </a:pPr>
              <a:r>
                <a:rPr lang="en-US" sz="11929" dirty="0">
                  <a:solidFill>
                    <a:srgbClr val="CD4343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「</a:t>
              </a:r>
              <a:r>
                <a:rPr lang="en-US" sz="11929" dirty="0" err="1">
                  <a:solidFill>
                    <a:srgbClr val="CD4343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おいのりの時間</a:t>
              </a:r>
              <a:r>
                <a:rPr lang="en-US" sz="11929" dirty="0">
                  <a:solidFill>
                    <a:srgbClr val="CD4343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」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CB84B4D-B839-EA4C-AD24-50C2A79089A3}"/>
                </a:ext>
              </a:extLst>
            </p:cNvPr>
            <p:cNvSpPr txBox="1"/>
            <p:nvPr/>
          </p:nvSpPr>
          <p:spPr>
            <a:xfrm>
              <a:off x="11811000" y="961364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3600" dirty="0" err="1">
                  <a:solidFill>
                    <a:srgbClr val="CE4343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じかん</a:t>
              </a:r>
              <a:endParaRPr lang="en-US" sz="2400" dirty="0">
                <a:solidFill>
                  <a:srgbClr val="CE4343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6" name="TextBox 6">
            <a:extLst>
              <a:ext uri="{FF2B5EF4-FFF2-40B4-BE49-F238E27FC236}">
                <a16:creationId xmlns:a16="http://schemas.microsoft.com/office/drawing/2014/main" id="{EDE5EAF0-60C5-5241-B934-CE88A83323A9}"/>
              </a:ext>
            </a:extLst>
          </p:cNvPr>
          <p:cNvSpPr txBox="1"/>
          <p:nvPr/>
        </p:nvSpPr>
        <p:spPr>
          <a:xfrm>
            <a:off x="1174136" y="2095500"/>
            <a:ext cx="15939727" cy="16799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3122"/>
              </a:lnSpc>
            </a:pPr>
            <a:r>
              <a:rPr lang="en-US" sz="11929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29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みんなでおいのり</a:t>
            </a:r>
            <a:r>
              <a:rPr lang="en-US" sz="11929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5F476DB3-DA07-EE49-9E4A-0513C3AA2B7C}"/>
              </a:ext>
            </a:extLst>
          </p:cNvPr>
          <p:cNvGrpSpPr/>
          <p:nvPr/>
        </p:nvGrpSpPr>
        <p:grpSpPr>
          <a:xfrm>
            <a:off x="2746184" y="4378706"/>
            <a:ext cx="12795629" cy="5412994"/>
            <a:chOff x="3342400" y="3962400"/>
            <a:chExt cx="12795629" cy="5412994"/>
          </a:xfrm>
        </p:grpSpPr>
        <p:pic>
          <p:nvPicPr>
            <p:cNvPr id="10" name="図 9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22A1CC1B-FA4B-FF43-872C-84450853DA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2400" y="3962400"/>
              <a:ext cx="2463800" cy="4229100"/>
            </a:xfrm>
            <a:prstGeom prst="rect">
              <a:avLst/>
            </a:prstGeom>
          </p:spPr>
        </p:pic>
        <p:pic>
          <p:nvPicPr>
            <p:cNvPr id="12" name="図 11" descr="ランプ, 時計 が含まれている画像&#10;&#10;自動的に生成された説明">
              <a:extLst>
                <a:ext uri="{FF2B5EF4-FFF2-40B4-BE49-F238E27FC236}">
                  <a16:creationId xmlns:a16="http://schemas.microsoft.com/office/drawing/2014/main" id="{E517D197-A90E-B048-92C5-B431CBCFB8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12329" y="3977105"/>
              <a:ext cx="2425700" cy="4216400"/>
            </a:xfrm>
            <a:prstGeom prst="rect">
              <a:avLst/>
            </a:prstGeom>
          </p:spPr>
        </p:pic>
        <p:pic>
          <p:nvPicPr>
            <p:cNvPr id="15" name="Picture 5">
              <a:extLst>
                <a:ext uri="{FF2B5EF4-FFF2-40B4-BE49-F238E27FC236}">
                  <a16:creationId xmlns:a16="http://schemas.microsoft.com/office/drawing/2014/main" id="{1C2BC52D-776E-724C-9D34-B7F91EFD9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26009" t="9946" r="28953" b="11320"/>
            <a:stretch>
              <a:fillRect/>
            </a:stretch>
          </p:blipFill>
          <p:spPr>
            <a:xfrm>
              <a:off x="9748498" y="4675150"/>
              <a:ext cx="3793591" cy="4694228"/>
            </a:xfrm>
            <a:prstGeom prst="rect">
              <a:avLst/>
            </a:prstGeom>
          </p:spPr>
        </p:pic>
        <p:pic>
          <p:nvPicPr>
            <p:cNvPr id="18" name="図 17" descr="人の顔の絵&#10;&#10;低い精度で自動的に生成された説明">
              <a:extLst>
                <a:ext uri="{FF2B5EF4-FFF2-40B4-BE49-F238E27FC236}">
                  <a16:creationId xmlns:a16="http://schemas.microsoft.com/office/drawing/2014/main" id="{90C1A75E-9BF6-2D40-BB0D-96424C9289B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9800" y="4686300"/>
              <a:ext cx="3558001" cy="468909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図 3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879B1602-0B94-BF4E-AF26-3492FF2C72F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86" t="-2363" r="52485" b="-1"/>
          <a:stretch/>
        </p:blipFill>
        <p:spPr>
          <a:xfrm>
            <a:off x="7467600" y="1568450"/>
            <a:ext cx="3352800" cy="715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88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図 3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879B1602-0B94-BF4E-AF26-3492FF2C72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900" y="1651000"/>
            <a:ext cx="12268200" cy="698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420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1238E504-C7F4-304A-96CD-07F674A3292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5198647" y="-199332"/>
            <a:ext cx="7890706" cy="7291412"/>
          </a:xfrm>
          <a:prstGeom prst="rect">
            <a:avLst/>
          </a:prstGeom>
        </p:spPr>
      </p:pic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5BA2DB28-44BD-094E-B256-99B66A21BA24}"/>
              </a:ext>
            </a:extLst>
          </p:cNvPr>
          <p:cNvGrpSpPr/>
          <p:nvPr/>
        </p:nvGrpSpPr>
        <p:grpSpPr>
          <a:xfrm>
            <a:off x="5137069" y="41270"/>
            <a:ext cx="8013863" cy="1605917"/>
            <a:chOff x="5137069" y="41270"/>
            <a:chExt cx="8013863" cy="1605917"/>
          </a:xfrm>
        </p:grpSpPr>
        <p:pic>
          <p:nvPicPr>
            <p:cNvPr id="17" name="Picture 5">
              <a:extLst>
                <a:ext uri="{FF2B5EF4-FFF2-40B4-BE49-F238E27FC236}">
                  <a16:creationId xmlns:a16="http://schemas.microsoft.com/office/drawing/2014/main" id="{B692E85F-4DEE-2647-8BDC-5D782570A8E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11545015" y="41270"/>
              <a:ext cx="1605917" cy="1605917"/>
            </a:xfrm>
            <a:prstGeom prst="rect">
              <a:avLst/>
            </a:prstGeom>
          </p:spPr>
        </p:pic>
        <p:pic>
          <p:nvPicPr>
            <p:cNvPr id="18" name="Picture 6">
              <a:extLst>
                <a:ext uri="{FF2B5EF4-FFF2-40B4-BE49-F238E27FC236}">
                  <a16:creationId xmlns:a16="http://schemas.microsoft.com/office/drawing/2014/main" id="{D5F70FCB-D44E-1848-8EFC-F9D84AF26AD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5137069" y="41270"/>
              <a:ext cx="1605917" cy="1605917"/>
            </a:xfrm>
            <a:prstGeom prst="rect">
              <a:avLst/>
            </a:prstGeom>
          </p:spPr>
        </p:pic>
      </p:grp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AE4C7CFC-614D-B149-9EDD-FFEB299ADD45}"/>
              </a:ext>
            </a:extLst>
          </p:cNvPr>
          <p:cNvGrpSpPr/>
          <p:nvPr/>
        </p:nvGrpSpPr>
        <p:grpSpPr>
          <a:xfrm>
            <a:off x="2746184" y="4378706"/>
            <a:ext cx="12795629" cy="5412994"/>
            <a:chOff x="3342400" y="3962400"/>
            <a:chExt cx="12795629" cy="5412994"/>
          </a:xfrm>
        </p:grpSpPr>
        <p:pic>
          <p:nvPicPr>
            <p:cNvPr id="22" name="図 21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D805D8DC-8243-5D43-8216-A31D7211A8F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2400" y="3962400"/>
              <a:ext cx="2463800" cy="4229100"/>
            </a:xfrm>
            <a:prstGeom prst="rect">
              <a:avLst/>
            </a:prstGeom>
          </p:spPr>
        </p:pic>
        <p:pic>
          <p:nvPicPr>
            <p:cNvPr id="23" name="図 22" descr="ランプ, 時計 が含まれている画像&#10;&#10;自動的に生成された説明">
              <a:extLst>
                <a:ext uri="{FF2B5EF4-FFF2-40B4-BE49-F238E27FC236}">
                  <a16:creationId xmlns:a16="http://schemas.microsoft.com/office/drawing/2014/main" id="{8C62BC0C-7D0B-F24F-AA83-AF0072645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12329" y="3977105"/>
              <a:ext cx="2425700" cy="4216400"/>
            </a:xfrm>
            <a:prstGeom prst="rect">
              <a:avLst/>
            </a:prstGeom>
          </p:spPr>
        </p:pic>
        <p:pic>
          <p:nvPicPr>
            <p:cNvPr id="24" name="Picture 5">
              <a:extLst>
                <a:ext uri="{FF2B5EF4-FFF2-40B4-BE49-F238E27FC236}">
                  <a16:creationId xmlns:a16="http://schemas.microsoft.com/office/drawing/2014/main" id="{0F21A71E-A691-0B43-A279-1435C940A83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26009" t="9946" r="28953" b="11320"/>
            <a:stretch>
              <a:fillRect/>
            </a:stretch>
          </p:blipFill>
          <p:spPr>
            <a:xfrm>
              <a:off x="9748498" y="4675150"/>
              <a:ext cx="3793591" cy="4694228"/>
            </a:xfrm>
            <a:prstGeom prst="rect">
              <a:avLst/>
            </a:prstGeom>
          </p:spPr>
        </p:pic>
        <p:pic>
          <p:nvPicPr>
            <p:cNvPr id="25" name="図 24" descr="人の顔の絵&#10;&#10;低い精度で自動的に生成された説明">
              <a:extLst>
                <a:ext uri="{FF2B5EF4-FFF2-40B4-BE49-F238E27FC236}">
                  <a16:creationId xmlns:a16="http://schemas.microsoft.com/office/drawing/2014/main" id="{A5792299-CB01-BC48-8F24-7CF2E6AD17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9800" y="4686300"/>
              <a:ext cx="3558001" cy="46890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7197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5198647" y="-199332"/>
            <a:ext cx="7890706" cy="7291412"/>
          </a:xfrm>
          <a:prstGeom prst="rect">
            <a:avLst/>
          </a:prstGeom>
        </p:spPr>
      </p:pic>
      <p:pic>
        <p:nvPicPr>
          <p:cNvPr id="9" name="図 8" descr="人形, おもちゃ, 部屋, 寝室 が含まれている画像&#10;&#10;自動的に生成された説明">
            <a:extLst>
              <a:ext uri="{FF2B5EF4-FFF2-40B4-BE49-F238E27FC236}">
                <a16:creationId xmlns:a16="http://schemas.microsoft.com/office/drawing/2014/main" id="{58ECBE01-8C9C-D642-AFB2-55362100E4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994" y="3771900"/>
            <a:ext cx="7248011" cy="6375400"/>
          </a:xfrm>
          <a:prstGeom prst="rect">
            <a:avLst/>
          </a:prstGeom>
        </p:spPr>
      </p:pic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605B69D9-FE7E-294C-9454-AAB9F83B851C}"/>
              </a:ext>
            </a:extLst>
          </p:cNvPr>
          <p:cNvGrpSpPr/>
          <p:nvPr/>
        </p:nvGrpSpPr>
        <p:grpSpPr>
          <a:xfrm>
            <a:off x="5137069" y="41270"/>
            <a:ext cx="8013863" cy="1605917"/>
            <a:chOff x="5137069" y="41270"/>
            <a:chExt cx="8013863" cy="1605917"/>
          </a:xfrm>
        </p:grpSpPr>
        <p:pic>
          <p:nvPicPr>
            <p:cNvPr id="10" name="Picture 5">
              <a:extLst>
                <a:ext uri="{FF2B5EF4-FFF2-40B4-BE49-F238E27FC236}">
                  <a16:creationId xmlns:a16="http://schemas.microsoft.com/office/drawing/2014/main" id="{3E24A55E-E6A9-E540-96C6-3770B2F164A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1545015" y="41270"/>
              <a:ext cx="1605917" cy="1605917"/>
            </a:xfrm>
            <a:prstGeom prst="rect">
              <a:avLst/>
            </a:prstGeom>
          </p:spPr>
        </p:pic>
        <p:pic>
          <p:nvPicPr>
            <p:cNvPr id="11" name="Picture 6">
              <a:extLst>
                <a:ext uri="{FF2B5EF4-FFF2-40B4-BE49-F238E27FC236}">
                  <a16:creationId xmlns:a16="http://schemas.microsoft.com/office/drawing/2014/main" id="{3C6E876F-15F1-8744-B391-0349E8EEB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5137069" y="41270"/>
              <a:ext cx="1605917" cy="160591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A810C75A-8846-0944-832A-3CBB7BF634C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5198647" y="-199332"/>
            <a:ext cx="7890706" cy="7291412"/>
          </a:xfrm>
          <a:prstGeom prst="rect">
            <a:avLst/>
          </a:prstGeom>
        </p:spPr>
      </p:pic>
      <p:pic>
        <p:nvPicPr>
          <p:cNvPr id="11" name="図 10" descr="おもちゃ, 人形, レゴ, 部屋 が含まれている画像&#10;&#10;自動的に生成された説明">
            <a:extLst>
              <a:ext uri="{FF2B5EF4-FFF2-40B4-BE49-F238E27FC236}">
                <a16:creationId xmlns:a16="http://schemas.microsoft.com/office/drawing/2014/main" id="{99348296-D053-CC45-ACFB-D4F618F86E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900" y="6286500"/>
            <a:ext cx="12268200" cy="5765800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B773CA04-9E8F-094C-87A3-636FA1F6E56B}"/>
              </a:ext>
            </a:extLst>
          </p:cNvPr>
          <p:cNvGrpSpPr/>
          <p:nvPr/>
        </p:nvGrpSpPr>
        <p:grpSpPr>
          <a:xfrm>
            <a:off x="5137069" y="41270"/>
            <a:ext cx="8013863" cy="1605917"/>
            <a:chOff x="5137069" y="41270"/>
            <a:chExt cx="8013863" cy="1605917"/>
          </a:xfrm>
        </p:grpSpPr>
        <p:pic>
          <p:nvPicPr>
            <p:cNvPr id="16" name="Picture 5">
              <a:extLst>
                <a:ext uri="{FF2B5EF4-FFF2-40B4-BE49-F238E27FC236}">
                  <a16:creationId xmlns:a16="http://schemas.microsoft.com/office/drawing/2014/main" id="{92BE1A52-4A1E-BF4A-BC2C-2A6F64DC48C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1545015" y="41270"/>
              <a:ext cx="1605917" cy="1605917"/>
            </a:xfrm>
            <a:prstGeom prst="rect">
              <a:avLst/>
            </a:prstGeom>
          </p:spPr>
        </p:pic>
        <p:pic>
          <p:nvPicPr>
            <p:cNvPr id="17" name="Picture 6">
              <a:extLst>
                <a:ext uri="{FF2B5EF4-FFF2-40B4-BE49-F238E27FC236}">
                  <a16:creationId xmlns:a16="http://schemas.microsoft.com/office/drawing/2014/main" id="{9E7C09F8-9EB4-7446-BEDC-1DE3824D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5137069" y="41270"/>
              <a:ext cx="1605917" cy="160591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750" b="791"/>
          <a:stretch>
            <a:fillRect/>
          </a:stretch>
        </p:blipFill>
        <p:spPr>
          <a:xfrm rot="-1322698">
            <a:off x="13773244" y="7559003"/>
            <a:ext cx="3766556" cy="121899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265" b="387"/>
          <a:stretch>
            <a:fillRect/>
          </a:stretch>
        </p:blipFill>
        <p:spPr>
          <a:xfrm>
            <a:off x="1028700" y="1341118"/>
            <a:ext cx="3641361" cy="269460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12196703" y="-508627"/>
            <a:ext cx="6919639" cy="6394097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34710F2F-1421-D647-ADC0-75ED195593B3}"/>
              </a:ext>
            </a:extLst>
          </p:cNvPr>
          <p:cNvGrpSpPr/>
          <p:nvPr/>
        </p:nvGrpSpPr>
        <p:grpSpPr>
          <a:xfrm>
            <a:off x="23052" y="7634500"/>
            <a:ext cx="5652655" cy="3231917"/>
            <a:chOff x="3973485" y="5017917"/>
            <a:chExt cx="10390909" cy="5941023"/>
          </a:xfrm>
        </p:grpSpPr>
        <p:pic>
          <p:nvPicPr>
            <p:cNvPr id="11" name="Picture 3">
              <a:extLst>
                <a:ext uri="{FF2B5EF4-FFF2-40B4-BE49-F238E27FC236}">
                  <a16:creationId xmlns:a16="http://schemas.microsoft.com/office/drawing/2014/main" id="{2D9CF5A7-9484-8C44-BF96-757D8E4CF0E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r="262" b="262"/>
            <a:stretch>
              <a:fillRect/>
            </a:stretch>
          </p:blipFill>
          <p:spPr>
            <a:xfrm>
              <a:off x="9000628" y="5143499"/>
              <a:ext cx="5363766" cy="5722053"/>
            </a:xfrm>
            <a:prstGeom prst="rect">
              <a:avLst/>
            </a:prstGeom>
          </p:spPr>
        </p:pic>
        <p:pic>
          <p:nvPicPr>
            <p:cNvPr id="12" name="Picture 4">
              <a:extLst>
                <a:ext uri="{FF2B5EF4-FFF2-40B4-BE49-F238E27FC236}">
                  <a16:creationId xmlns:a16="http://schemas.microsoft.com/office/drawing/2014/main" id="{6514EDF7-7BF3-C047-B258-2DEE1867E76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213" b="213"/>
            <a:stretch>
              <a:fillRect/>
            </a:stretch>
          </p:blipFill>
          <p:spPr>
            <a:xfrm>
              <a:off x="3973485" y="5017917"/>
              <a:ext cx="5170515" cy="5941023"/>
            </a:xfrm>
            <a:prstGeom prst="rect">
              <a:avLst/>
            </a:prstGeom>
          </p:spPr>
        </p:pic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57653CDF-CCA9-C047-A447-3122BC89D819}"/>
              </a:ext>
            </a:extLst>
          </p:cNvPr>
          <p:cNvGrpSpPr/>
          <p:nvPr/>
        </p:nvGrpSpPr>
        <p:grpSpPr>
          <a:xfrm>
            <a:off x="63505" y="2380147"/>
            <a:ext cx="18160990" cy="4894225"/>
            <a:chOff x="63505" y="2380147"/>
            <a:chExt cx="18160990" cy="4894225"/>
          </a:xfrm>
        </p:grpSpPr>
        <p:sp>
          <p:nvSpPr>
            <p:cNvPr id="9" name="TextBox 9"/>
            <p:cNvSpPr txBox="1"/>
            <p:nvPr/>
          </p:nvSpPr>
          <p:spPr>
            <a:xfrm>
              <a:off x="63505" y="3012628"/>
              <a:ext cx="18160990" cy="42617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50" dirty="0">
                  <a:solidFill>
                    <a:srgbClr val="CD4343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「</a:t>
              </a:r>
              <a:r>
                <a:rPr lang="en-US" sz="10050" dirty="0" err="1">
                  <a:solidFill>
                    <a:srgbClr val="CD4343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日曜日は家族みんなで</a:t>
              </a:r>
              <a:endParaRPr lang="en-US" sz="1005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10050" dirty="0" err="1">
                  <a:solidFill>
                    <a:srgbClr val="CD4343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礼はいに行こうね</a:t>
              </a:r>
              <a:r>
                <a:rPr lang="en-US" sz="10050" dirty="0">
                  <a:solidFill>
                    <a:srgbClr val="CD4343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！」</a:t>
              </a:r>
            </a:p>
          </p:txBody>
        </p:sp>
        <p:sp>
          <p:nvSpPr>
            <p:cNvPr id="13" name="TextBox 4">
              <a:extLst>
                <a:ext uri="{FF2B5EF4-FFF2-40B4-BE49-F238E27FC236}">
                  <a16:creationId xmlns:a16="http://schemas.microsoft.com/office/drawing/2014/main" id="{3B2E0ECF-4DA1-1E42-9C58-9C118127E8B7}"/>
                </a:ext>
              </a:extLst>
            </p:cNvPr>
            <p:cNvSpPr txBox="1"/>
            <p:nvPr/>
          </p:nvSpPr>
          <p:spPr>
            <a:xfrm>
              <a:off x="4216762" y="2380147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3600" dirty="0" err="1">
                  <a:solidFill>
                    <a:srgbClr val="CE4343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にちようび</a:t>
              </a:r>
              <a:endParaRPr lang="en-US" sz="2400" dirty="0">
                <a:solidFill>
                  <a:srgbClr val="CE4343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14" name="TextBox 4">
              <a:extLst>
                <a:ext uri="{FF2B5EF4-FFF2-40B4-BE49-F238E27FC236}">
                  <a16:creationId xmlns:a16="http://schemas.microsoft.com/office/drawing/2014/main" id="{8E70111C-E0BF-1043-BE9A-7C412657C0E2}"/>
                </a:ext>
              </a:extLst>
            </p:cNvPr>
            <p:cNvSpPr txBox="1"/>
            <p:nvPr/>
          </p:nvSpPr>
          <p:spPr>
            <a:xfrm>
              <a:off x="8686800" y="2380147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3600" dirty="0" err="1">
                  <a:solidFill>
                    <a:srgbClr val="CE4343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かぞく</a:t>
              </a:r>
              <a:endParaRPr lang="en-US" sz="2400" dirty="0">
                <a:solidFill>
                  <a:srgbClr val="CE4343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15" name="TextBox 4">
              <a:extLst>
                <a:ext uri="{FF2B5EF4-FFF2-40B4-BE49-F238E27FC236}">
                  <a16:creationId xmlns:a16="http://schemas.microsoft.com/office/drawing/2014/main" id="{B1238561-FA77-6747-962F-7AD7A3D23310}"/>
                </a:ext>
              </a:extLst>
            </p:cNvPr>
            <p:cNvSpPr txBox="1"/>
            <p:nvPr/>
          </p:nvSpPr>
          <p:spPr>
            <a:xfrm>
              <a:off x="2133600" y="4678504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3600" dirty="0" err="1">
                  <a:solidFill>
                    <a:srgbClr val="CE4343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れい</a:t>
              </a:r>
              <a:endParaRPr lang="en-US" sz="2400" dirty="0">
                <a:solidFill>
                  <a:srgbClr val="CE4343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823731F2-842A-4D44-8230-DE8649AFB27D}"/>
                </a:ext>
              </a:extLst>
            </p:cNvPr>
            <p:cNvSpPr txBox="1"/>
            <p:nvPr/>
          </p:nvSpPr>
          <p:spPr>
            <a:xfrm>
              <a:off x="7348152" y="4678504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3600" dirty="0" err="1">
                  <a:solidFill>
                    <a:srgbClr val="CE4343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い</a:t>
              </a:r>
              <a:endParaRPr lang="en-US" sz="2400" dirty="0">
                <a:solidFill>
                  <a:srgbClr val="CE4343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5320072" y="1517872"/>
            <a:ext cx="7647855" cy="1713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122"/>
              </a:lnSpc>
            </a:pPr>
            <a:r>
              <a:rPr lang="en-US" sz="11929" dirty="0">
                <a:solidFill>
                  <a:srgbClr val="73C8B1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29" dirty="0" err="1">
                <a:solidFill>
                  <a:srgbClr val="73C8B1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なんで</a:t>
            </a:r>
            <a:r>
              <a:rPr lang="en-US" sz="11929" dirty="0">
                <a:solidFill>
                  <a:srgbClr val="73C8B1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AEEA4DE-A327-BD4F-9B3C-0F296A97A38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212" b="6105"/>
          <a:stretch>
            <a:fillRect/>
          </a:stretch>
        </p:blipFill>
        <p:spPr>
          <a:xfrm>
            <a:off x="3745656" y="4857124"/>
            <a:ext cx="5484233" cy="594102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A34023E-FE8F-FF41-992A-FB8A5A4BCC3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212" b="212"/>
          <a:stretch>
            <a:fillRect/>
          </a:stretch>
        </p:blipFill>
        <p:spPr>
          <a:xfrm>
            <a:off x="8981744" y="5029401"/>
            <a:ext cx="5484233" cy="5849849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3FCB0FDE-D237-5A4C-B0A5-B79EED56397F}"/>
              </a:ext>
            </a:extLst>
          </p:cNvPr>
          <p:cNvGrpSpPr/>
          <p:nvPr/>
        </p:nvGrpSpPr>
        <p:grpSpPr>
          <a:xfrm>
            <a:off x="360649" y="2202138"/>
            <a:ext cx="17927351" cy="2328247"/>
            <a:chOff x="360649" y="2202138"/>
            <a:chExt cx="17927351" cy="2328247"/>
          </a:xfrm>
        </p:grpSpPr>
        <p:sp>
          <p:nvSpPr>
            <p:cNvPr id="5" name="TextBox 5"/>
            <p:cNvSpPr txBox="1"/>
            <p:nvPr/>
          </p:nvSpPr>
          <p:spPr>
            <a:xfrm>
              <a:off x="360649" y="3307647"/>
              <a:ext cx="17927351" cy="122273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383"/>
                </a:lnSpc>
              </a:pPr>
              <a:r>
                <a:rPr lang="en-US" sz="8529" dirty="0" err="1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礼はいに行くの</a:t>
              </a:r>
              <a:r>
                <a:rPr lang="en-US" sz="8529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？</a:t>
              </a:r>
            </a:p>
          </p:txBody>
        </p:sp>
        <p:sp>
          <p:nvSpPr>
            <p:cNvPr id="7" name="TextBox 4">
              <a:extLst>
                <a:ext uri="{FF2B5EF4-FFF2-40B4-BE49-F238E27FC236}">
                  <a16:creationId xmlns:a16="http://schemas.microsoft.com/office/drawing/2014/main" id="{631F8F7B-187C-134B-A836-1EB82B9B0F9D}"/>
                </a:ext>
              </a:extLst>
            </p:cNvPr>
            <p:cNvSpPr txBox="1"/>
            <p:nvPr/>
          </p:nvSpPr>
          <p:spPr>
            <a:xfrm>
              <a:off x="4343400" y="2202138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3600" dirty="0" err="1">
                  <a:solidFill>
                    <a:srgbClr val="54545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れい</a:t>
              </a:r>
              <a:endParaRPr lang="en-US" sz="2400" dirty="0">
                <a:solidFill>
                  <a:srgbClr val="54545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10" name="TextBox 4">
              <a:extLst>
                <a:ext uri="{FF2B5EF4-FFF2-40B4-BE49-F238E27FC236}">
                  <a16:creationId xmlns:a16="http://schemas.microsoft.com/office/drawing/2014/main" id="{00B6FFAD-3288-2C49-A323-8560136624A6}"/>
                </a:ext>
              </a:extLst>
            </p:cNvPr>
            <p:cNvSpPr txBox="1"/>
            <p:nvPr/>
          </p:nvSpPr>
          <p:spPr>
            <a:xfrm>
              <a:off x="8709660" y="2202138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3600" dirty="0" err="1">
                  <a:solidFill>
                    <a:srgbClr val="54545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い</a:t>
              </a:r>
              <a:endParaRPr lang="en-US" sz="2400" dirty="0">
                <a:solidFill>
                  <a:srgbClr val="54545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95" b="729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 r="247" b="405"/>
          <a:stretch>
            <a:fillRect/>
          </a:stretch>
        </p:blipFill>
        <p:spPr>
          <a:xfrm>
            <a:off x="1337390" y="5143500"/>
            <a:ext cx="3458507" cy="326986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 r="277" b="763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 r="239" b="290"/>
          <a:stretch>
            <a:fillRect/>
          </a:stretch>
        </p:blipFill>
        <p:spPr>
          <a:xfrm>
            <a:off x="14755888" y="3793432"/>
            <a:ext cx="2812641" cy="2700136"/>
          </a:xfrm>
          <a:prstGeom prst="rect">
            <a:avLst/>
          </a:prstGeom>
        </p:spPr>
      </p:pic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0F7278EF-701F-864A-B654-AD139CE92DEC}"/>
              </a:ext>
            </a:extLst>
          </p:cNvPr>
          <p:cNvGrpSpPr/>
          <p:nvPr/>
        </p:nvGrpSpPr>
        <p:grpSpPr>
          <a:xfrm>
            <a:off x="4140732" y="3228414"/>
            <a:ext cx="10006537" cy="2999805"/>
            <a:chOff x="4140732" y="3228414"/>
            <a:chExt cx="10006537" cy="2999805"/>
          </a:xfrm>
        </p:grpSpPr>
        <p:sp>
          <p:nvSpPr>
            <p:cNvPr id="10" name="TextBox 4">
              <a:extLst>
                <a:ext uri="{FF2B5EF4-FFF2-40B4-BE49-F238E27FC236}">
                  <a16:creationId xmlns:a16="http://schemas.microsoft.com/office/drawing/2014/main" id="{927B045E-54BC-5641-9497-8C6F1B669DD2}"/>
                </a:ext>
              </a:extLst>
            </p:cNvPr>
            <p:cNvSpPr txBox="1"/>
            <p:nvPr/>
          </p:nvSpPr>
          <p:spPr>
            <a:xfrm>
              <a:off x="4140732" y="4638040"/>
              <a:ext cx="10006537" cy="159017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12425" dirty="0" err="1">
                  <a:solidFill>
                    <a:srgbClr val="FFA800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お終い</a:t>
              </a:r>
              <a:endParaRPr lang="en-US" sz="12425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</p:txBody>
        </p:sp>
        <p:sp>
          <p:nvSpPr>
            <p:cNvPr id="11" name="TextBox 4">
              <a:extLst>
                <a:ext uri="{FF2B5EF4-FFF2-40B4-BE49-F238E27FC236}">
                  <a16:creationId xmlns:a16="http://schemas.microsoft.com/office/drawing/2014/main" id="{571822C9-7DA0-0545-99FF-60902131CB61}"/>
                </a:ext>
              </a:extLst>
            </p:cNvPr>
            <p:cNvSpPr txBox="1"/>
            <p:nvPr/>
          </p:nvSpPr>
          <p:spPr>
            <a:xfrm>
              <a:off x="8164440" y="3228414"/>
              <a:ext cx="1870188" cy="130548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3600" dirty="0" err="1">
                  <a:solidFill>
                    <a:srgbClr val="FFA800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しま</a:t>
              </a:r>
              <a:endParaRPr lang="en-US" sz="1600" dirty="0">
                <a:solidFill>
                  <a:srgbClr val="FFA800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090" b="1131"/>
          <a:stretch>
            <a:fillRect/>
          </a:stretch>
        </p:blipFill>
        <p:spPr>
          <a:xfrm rot="-1214871">
            <a:off x="311447" y="1295335"/>
            <a:ext cx="3695481" cy="119599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l="35057" t="33906" r="45660" b="41096"/>
          <a:stretch>
            <a:fillRect/>
          </a:stretch>
        </p:blipFill>
        <p:spPr>
          <a:xfrm>
            <a:off x="6405778" y="7321549"/>
            <a:ext cx="5476444" cy="5060512"/>
          </a:xfrm>
          <a:prstGeom prst="rect">
            <a:avLst/>
          </a:prstGeom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94AC547D-7590-224C-BB7F-F8BC0F09174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153" b="311"/>
          <a:stretch>
            <a:fillRect/>
          </a:stretch>
        </p:blipFill>
        <p:spPr>
          <a:xfrm>
            <a:off x="14554961" y="6743846"/>
            <a:ext cx="3014778" cy="2850336"/>
          </a:xfrm>
          <a:prstGeom prst="rect">
            <a:avLst/>
          </a:prstGeom>
        </p:spPr>
      </p:pic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EC56175A-8ABA-5A4F-8F59-1BBAB878B78F}"/>
              </a:ext>
            </a:extLst>
          </p:cNvPr>
          <p:cNvGrpSpPr/>
          <p:nvPr/>
        </p:nvGrpSpPr>
        <p:grpSpPr>
          <a:xfrm>
            <a:off x="161277" y="1287738"/>
            <a:ext cx="16750586" cy="6033812"/>
            <a:chOff x="161277" y="1287738"/>
            <a:chExt cx="16750586" cy="6033812"/>
          </a:xfrm>
        </p:grpSpPr>
        <p:sp>
          <p:nvSpPr>
            <p:cNvPr id="4" name="TextBox 4"/>
            <p:cNvSpPr txBox="1"/>
            <p:nvPr/>
          </p:nvSpPr>
          <p:spPr>
            <a:xfrm>
              <a:off x="161277" y="2459380"/>
              <a:ext cx="16750586" cy="48621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775"/>
                </a:lnSpc>
              </a:pPr>
              <a:r>
                <a:rPr lang="ja-JP" altLang="en-US" sz="5250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　　正</a:t>
              </a:r>
              <a:r>
                <a:rPr lang="en-US" sz="5250" dirty="0" err="1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かいは</a:t>
              </a:r>
              <a:r>
                <a:rPr lang="en-US" sz="5250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...</a:t>
              </a:r>
            </a:p>
            <a:p>
              <a:pPr algn="ctr">
                <a:lnSpc>
                  <a:spcPts val="5775"/>
                </a:lnSpc>
              </a:pPr>
              <a:endParaRPr lang="en-US" sz="525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endParaRPr>
            </a:p>
            <a:p>
              <a:pPr algn="ctr">
                <a:lnSpc>
                  <a:spcPts val="13142"/>
                </a:lnSpc>
              </a:pPr>
              <a:r>
                <a:rPr lang="en-US" sz="11948" dirty="0">
                  <a:solidFill>
                    <a:srgbClr val="CD4343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「</a:t>
              </a:r>
              <a:r>
                <a:rPr lang="en-US" sz="11948" dirty="0" err="1">
                  <a:solidFill>
                    <a:srgbClr val="CD4343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神様の事を</a:t>
              </a:r>
              <a:r>
                <a:rPr lang="en-US" sz="11948" dirty="0">
                  <a:solidFill>
                    <a:srgbClr val="CD4343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　　　　　　　</a:t>
              </a:r>
            </a:p>
            <a:p>
              <a:pPr algn="ctr">
                <a:lnSpc>
                  <a:spcPts val="13143"/>
                </a:lnSpc>
              </a:pPr>
              <a:r>
                <a:rPr lang="en-US" sz="11948" dirty="0">
                  <a:solidFill>
                    <a:srgbClr val="CD4343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　　</a:t>
              </a:r>
              <a:r>
                <a:rPr lang="en-US" sz="11948" dirty="0" err="1">
                  <a:solidFill>
                    <a:srgbClr val="CD4343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わすれないため</a:t>
              </a:r>
              <a:r>
                <a:rPr lang="en-US" sz="11948" dirty="0">
                  <a:solidFill>
                    <a:srgbClr val="CD4343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！」</a:t>
              </a:r>
            </a:p>
          </p:txBody>
        </p:sp>
        <p:sp>
          <p:nvSpPr>
            <p:cNvPr id="8" name="TextBox 4">
              <a:extLst>
                <a:ext uri="{FF2B5EF4-FFF2-40B4-BE49-F238E27FC236}">
                  <a16:creationId xmlns:a16="http://schemas.microsoft.com/office/drawing/2014/main" id="{8CE06EED-80A9-0046-BE7B-FF4B0DA91D6B}"/>
                </a:ext>
              </a:extLst>
            </p:cNvPr>
            <p:cNvSpPr txBox="1"/>
            <p:nvPr/>
          </p:nvSpPr>
          <p:spPr>
            <a:xfrm>
              <a:off x="6705600" y="1287738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2400" dirty="0" err="1">
                  <a:solidFill>
                    <a:srgbClr val="54545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せい</a:t>
              </a:r>
              <a:endParaRPr lang="en-US" sz="2400" dirty="0">
                <a:solidFill>
                  <a:srgbClr val="54545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9" name="TextBox 4">
              <a:extLst>
                <a:ext uri="{FF2B5EF4-FFF2-40B4-BE49-F238E27FC236}">
                  <a16:creationId xmlns:a16="http://schemas.microsoft.com/office/drawing/2014/main" id="{6EE9057B-ED36-AA4B-B2F1-7646C10F846D}"/>
                </a:ext>
              </a:extLst>
            </p:cNvPr>
            <p:cNvSpPr txBox="1"/>
            <p:nvPr/>
          </p:nvSpPr>
          <p:spPr>
            <a:xfrm>
              <a:off x="5791200" y="2712293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3600" dirty="0" err="1">
                  <a:solidFill>
                    <a:srgbClr val="CE4343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かみさま</a:t>
              </a:r>
              <a:endParaRPr lang="en-US" sz="2400" dirty="0">
                <a:solidFill>
                  <a:srgbClr val="CE4343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10" name="TextBox 4">
              <a:extLst>
                <a:ext uri="{FF2B5EF4-FFF2-40B4-BE49-F238E27FC236}">
                  <a16:creationId xmlns:a16="http://schemas.microsoft.com/office/drawing/2014/main" id="{4428E931-C131-1E47-BB5E-3F67E0787BE4}"/>
                </a:ext>
              </a:extLst>
            </p:cNvPr>
            <p:cNvSpPr txBox="1"/>
            <p:nvPr/>
          </p:nvSpPr>
          <p:spPr>
            <a:xfrm>
              <a:off x="9608820" y="2712293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3600" dirty="0" err="1">
                  <a:solidFill>
                    <a:srgbClr val="CE4343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こと</a:t>
              </a:r>
              <a:endParaRPr lang="en-US" sz="2400" dirty="0">
                <a:solidFill>
                  <a:srgbClr val="CE4343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4933253" y="-1372538"/>
            <a:ext cx="8421495" cy="77818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3D654BD-BA66-2149-9C81-55BD0BCBA0C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416" b="416"/>
          <a:stretch>
            <a:fillRect/>
          </a:stretch>
        </p:blipFill>
        <p:spPr>
          <a:xfrm>
            <a:off x="8975688" y="5269082"/>
            <a:ext cx="5363766" cy="572205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AE6A825-05C1-704E-B871-01866200B95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426" b="426"/>
          <a:stretch>
            <a:fillRect/>
          </a:stretch>
        </p:blipFill>
        <p:spPr>
          <a:xfrm>
            <a:off x="3948545" y="5143500"/>
            <a:ext cx="5170515" cy="5941023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0E9CF342-DD5B-8845-A506-61F187D95BF9}"/>
              </a:ext>
            </a:extLst>
          </p:cNvPr>
          <p:cNvGrpSpPr/>
          <p:nvPr/>
        </p:nvGrpSpPr>
        <p:grpSpPr>
          <a:xfrm>
            <a:off x="2762757" y="4108521"/>
            <a:ext cx="13286100" cy="2662432"/>
            <a:chOff x="2762757" y="4108521"/>
            <a:chExt cx="13286100" cy="2662432"/>
          </a:xfrm>
        </p:grpSpPr>
        <p:pic>
          <p:nvPicPr>
            <p:cNvPr id="11" name="Picture 6">
              <a:extLst>
                <a:ext uri="{FF2B5EF4-FFF2-40B4-BE49-F238E27FC236}">
                  <a16:creationId xmlns:a16="http://schemas.microsoft.com/office/drawing/2014/main" id="{DAB67D83-5AFD-6444-AAD2-FB259222ADC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2762757" y="4108521"/>
              <a:ext cx="2662432" cy="2662432"/>
            </a:xfrm>
            <a:prstGeom prst="rect">
              <a:avLst/>
            </a:prstGeom>
          </p:spPr>
        </p:pic>
        <p:pic>
          <p:nvPicPr>
            <p:cNvPr id="12" name="Picture 7">
              <a:extLst>
                <a:ext uri="{FF2B5EF4-FFF2-40B4-BE49-F238E27FC236}">
                  <a16:creationId xmlns:a16="http://schemas.microsoft.com/office/drawing/2014/main" id="{255B83F5-3F76-E04F-8304-283A2B4E0E9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13386425" y="4108521"/>
              <a:ext cx="2662432" cy="26624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ABB42D4F-9A07-4B4D-BF6A-CD90002BB2D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5167586" y="1469093"/>
            <a:ext cx="7952823" cy="7348811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1AC7C63D-87C9-BA43-B5D2-829C7754AF07}"/>
              </a:ext>
            </a:extLst>
          </p:cNvPr>
          <p:cNvGrpSpPr/>
          <p:nvPr/>
        </p:nvGrpSpPr>
        <p:grpSpPr>
          <a:xfrm>
            <a:off x="180323" y="3695700"/>
            <a:ext cx="17927351" cy="1952585"/>
            <a:chOff x="180323" y="3695700"/>
            <a:chExt cx="17927351" cy="1952585"/>
          </a:xfrm>
        </p:grpSpPr>
        <p:sp>
          <p:nvSpPr>
            <p:cNvPr id="14" name="TextBox 5">
              <a:extLst>
                <a:ext uri="{FF2B5EF4-FFF2-40B4-BE49-F238E27FC236}">
                  <a16:creationId xmlns:a16="http://schemas.microsoft.com/office/drawing/2014/main" id="{22F31635-2F28-8649-B90A-6C4A6F506128}"/>
                </a:ext>
              </a:extLst>
            </p:cNvPr>
            <p:cNvSpPr txBox="1"/>
            <p:nvPr/>
          </p:nvSpPr>
          <p:spPr>
            <a:xfrm>
              <a:off x="180323" y="4638713"/>
              <a:ext cx="17927351" cy="10095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383"/>
                </a:lnSpc>
              </a:pPr>
              <a:r>
                <a:rPr lang="en-US" sz="5250" dirty="0" err="1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神様は、目に見えない。声もはっきりは聞こえない</a:t>
              </a:r>
              <a:r>
                <a:rPr lang="en-US" sz="5250" dirty="0">
                  <a:solidFill>
                    <a:srgbClr val="545454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。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1D28C1F-B127-0F4B-9B26-070B40D02D4D}"/>
                </a:ext>
              </a:extLst>
            </p:cNvPr>
            <p:cNvSpPr txBox="1"/>
            <p:nvPr/>
          </p:nvSpPr>
          <p:spPr>
            <a:xfrm>
              <a:off x="685800" y="3695700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2400" dirty="0" err="1">
                  <a:solidFill>
                    <a:srgbClr val="54545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かみさま</a:t>
              </a:r>
              <a:endParaRPr lang="en-US" sz="2400" dirty="0">
                <a:solidFill>
                  <a:srgbClr val="54545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6" name="TextBox 4">
              <a:extLst>
                <a:ext uri="{FF2B5EF4-FFF2-40B4-BE49-F238E27FC236}">
                  <a16:creationId xmlns:a16="http://schemas.microsoft.com/office/drawing/2014/main" id="{915EDA67-975F-8C49-912C-FE71394809D8}"/>
                </a:ext>
              </a:extLst>
            </p:cNvPr>
            <p:cNvSpPr txBox="1"/>
            <p:nvPr/>
          </p:nvSpPr>
          <p:spPr>
            <a:xfrm>
              <a:off x="2971800" y="3695700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2400" dirty="0" err="1">
                  <a:solidFill>
                    <a:srgbClr val="54545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め</a:t>
              </a:r>
              <a:endParaRPr lang="en-US" sz="2400" dirty="0">
                <a:solidFill>
                  <a:srgbClr val="54545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7" name="TextBox 4">
              <a:extLst>
                <a:ext uri="{FF2B5EF4-FFF2-40B4-BE49-F238E27FC236}">
                  <a16:creationId xmlns:a16="http://schemas.microsoft.com/office/drawing/2014/main" id="{5E936E3D-DB14-5B40-B493-41911040D089}"/>
                </a:ext>
              </a:extLst>
            </p:cNvPr>
            <p:cNvSpPr txBox="1"/>
            <p:nvPr/>
          </p:nvSpPr>
          <p:spPr>
            <a:xfrm>
              <a:off x="4267200" y="3695700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2400" dirty="0" err="1">
                  <a:solidFill>
                    <a:srgbClr val="54545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み</a:t>
              </a:r>
              <a:endParaRPr lang="en-US" sz="2400" dirty="0">
                <a:solidFill>
                  <a:srgbClr val="54545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8" name="TextBox 4">
              <a:extLst>
                <a:ext uri="{FF2B5EF4-FFF2-40B4-BE49-F238E27FC236}">
                  <a16:creationId xmlns:a16="http://schemas.microsoft.com/office/drawing/2014/main" id="{2B1C4258-1C5A-184D-832B-7AEE4C018202}"/>
                </a:ext>
              </a:extLst>
            </p:cNvPr>
            <p:cNvSpPr txBox="1"/>
            <p:nvPr/>
          </p:nvSpPr>
          <p:spPr>
            <a:xfrm>
              <a:off x="7696200" y="3695700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2400" dirty="0" err="1">
                  <a:solidFill>
                    <a:srgbClr val="54545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こえ</a:t>
              </a:r>
              <a:endParaRPr lang="en-US" sz="2400" dirty="0">
                <a:solidFill>
                  <a:srgbClr val="54545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  <p:sp>
          <p:nvSpPr>
            <p:cNvPr id="9" name="TextBox 4">
              <a:extLst>
                <a:ext uri="{FF2B5EF4-FFF2-40B4-BE49-F238E27FC236}">
                  <a16:creationId xmlns:a16="http://schemas.microsoft.com/office/drawing/2014/main" id="{4B6C8C57-4C19-364C-A2C4-B131CC4BBB18}"/>
                </a:ext>
              </a:extLst>
            </p:cNvPr>
            <p:cNvSpPr txBox="1"/>
            <p:nvPr/>
          </p:nvSpPr>
          <p:spPr>
            <a:xfrm>
              <a:off x="12344400" y="3695700"/>
              <a:ext cx="2286000" cy="1264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25"/>
                </a:lnSpc>
              </a:pPr>
              <a:r>
                <a:rPr lang="en-US" sz="2400" dirty="0" err="1">
                  <a:solidFill>
                    <a:srgbClr val="545454"/>
                  </a:solidFill>
                  <a:latin typeface="KodomoRounded-Light" panose="02000600000000000000" pitchFamily="2" charset="-128"/>
                  <a:ea typeface="KodomoRounded-Light" panose="02000600000000000000" pitchFamily="2" charset="-128"/>
                </a:rPr>
                <a:t>きこ</a:t>
              </a:r>
              <a:endParaRPr lang="en-US" sz="2400" dirty="0">
                <a:solidFill>
                  <a:srgbClr val="545454"/>
                </a:solidFill>
                <a:latin typeface="KodomoRounded-Light" panose="02000600000000000000" pitchFamily="2" charset="-128"/>
                <a:ea typeface="KodomoRounded-Light" panose="02000600000000000000" pitchFamily="2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597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811189" y="4472608"/>
            <a:ext cx="8665622" cy="6228416"/>
          </a:xfrm>
          <a:prstGeom prst="rect">
            <a:avLst/>
          </a:prstGeom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2A28EF38-B042-2843-B9A4-6FDDEFE32B7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3896" t="31875" r="44514" b="39821"/>
          <a:stretch>
            <a:fillRect/>
          </a:stretch>
        </p:blipFill>
        <p:spPr>
          <a:xfrm>
            <a:off x="5179312" y="-1736959"/>
            <a:ext cx="7929375" cy="7409416"/>
          </a:xfrm>
          <a:prstGeom prst="rect">
            <a:avLst/>
          </a:prstGeom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D7516E8F-45A3-B944-A65D-93EC5D915FEC}"/>
              </a:ext>
            </a:extLst>
          </p:cNvPr>
          <p:cNvGrpSpPr/>
          <p:nvPr/>
        </p:nvGrpSpPr>
        <p:grpSpPr>
          <a:xfrm>
            <a:off x="5331470" y="4745102"/>
            <a:ext cx="7485272" cy="2032032"/>
            <a:chOff x="5331470" y="4745102"/>
            <a:chExt cx="7485272" cy="2032032"/>
          </a:xfrm>
        </p:grpSpPr>
        <p:pic>
          <p:nvPicPr>
            <p:cNvPr id="9" name="Picture 5">
              <a:extLst>
                <a:ext uri="{FF2B5EF4-FFF2-40B4-BE49-F238E27FC236}">
                  <a16:creationId xmlns:a16="http://schemas.microsoft.com/office/drawing/2014/main" id="{484C49BF-1160-804F-B680-CEF5132C16F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-3223254">
              <a:off x="5264057" y="4812515"/>
              <a:ext cx="1666065" cy="1531239"/>
            </a:xfrm>
            <a:prstGeom prst="rect">
              <a:avLst/>
            </a:prstGeom>
          </p:spPr>
        </p:pic>
        <p:pic>
          <p:nvPicPr>
            <p:cNvPr id="10" name="Picture 6">
              <a:extLst>
                <a:ext uri="{FF2B5EF4-FFF2-40B4-BE49-F238E27FC236}">
                  <a16:creationId xmlns:a16="http://schemas.microsoft.com/office/drawing/2014/main" id="{9F95EAFC-446B-0948-90DD-6055166A7BC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3219697">
              <a:off x="11218090" y="5178482"/>
              <a:ext cx="1666065" cy="153123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l="33896" t="31875" r="44514" b="39821"/>
          <a:stretch>
            <a:fillRect/>
          </a:stretch>
        </p:blipFill>
        <p:spPr>
          <a:xfrm>
            <a:off x="5179312" y="-1736959"/>
            <a:ext cx="7929375" cy="7409416"/>
          </a:xfrm>
          <a:prstGeom prst="rect">
            <a:avLst/>
          </a:prstGeom>
        </p:spPr>
      </p:pic>
      <p:pic>
        <p:nvPicPr>
          <p:cNvPr id="11" name="Picture 3">
            <a:extLst>
              <a:ext uri="{FF2B5EF4-FFF2-40B4-BE49-F238E27FC236}">
                <a16:creationId xmlns:a16="http://schemas.microsoft.com/office/drawing/2014/main" id="{E56DF1EB-92B1-F04A-BFA7-08BD8B3B7D9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8890" y="704132"/>
            <a:ext cx="4797003" cy="4507787"/>
          </a:xfrm>
          <a:prstGeom prst="rect">
            <a:avLst/>
          </a:prstGeom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CEDD0566-B785-964C-86EE-A972FDFCA77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flipH="1">
            <a:off x="13428041" y="704132"/>
            <a:ext cx="4797003" cy="4507787"/>
          </a:xfrm>
          <a:prstGeom prst="rect">
            <a:avLst/>
          </a:prstGeom>
        </p:spPr>
      </p:pic>
      <p:pic>
        <p:nvPicPr>
          <p:cNvPr id="22" name="Picture 5">
            <a:extLst>
              <a:ext uri="{FF2B5EF4-FFF2-40B4-BE49-F238E27FC236}">
                <a16:creationId xmlns:a16="http://schemas.microsoft.com/office/drawing/2014/main" id="{EF8ECE66-3BA4-674A-807C-47A381FB20B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9774264" y="4310980"/>
            <a:ext cx="4551336" cy="6429908"/>
          </a:xfrm>
          <a:prstGeom prst="rect">
            <a:avLst/>
          </a:prstGeom>
        </p:spPr>
      </p:pic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90C8F1A0-94F1-194D-B952-BB74C5D25710}"/>
              </a:ext>
            </a:extLst>
          </p:cNvPr>
          <p:cNvGrpSpPr/>
          <p:nvPr/>
        </p:nvGrpSpPr>
        <p:grpSpPr>
          <a:xfrm>
            <a:off x="715919" y="1023024"/>
            <a:ext cx="16871922" cy="3338708"/>
            <a:chOff x="715919" y="1023024"/>
            <a:chExt cx="16871922" cy="3338708"/>
          </a:xfrm>
        </p:grpSpPr>
        <p:pic>
          <p:nvPicPr>
            <p:cNvPr id="24" name="Picture 5">
              <a:extLst>
                <a:ext uri="{FF2B5EF4-FFF2-40B4-BE49-F238E27FC236}">
                  <a16:creationId xmlns:a16="http://schemas.microsoft.com/office/drawing/2014/main" id="{D97535B9-2831-4347-AE25-1F7A16EEA20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35057" t="33906" r="45660" b="41096"/>
            <a:stretch>
              <a:fillRect/>
            </a:stretch>
          </p:blipFill>
          <p:spPr>
            <a:xfrm>
              <a:off x="715919" y="1023024"/>
              <a:ext cx="3613122" cy="3338708"/>
            </a:xfrm>
            <a:prstGeom prst="rect">
              <a:avLst/>
            </a:prstGeom>
          </p:spPr>
        </p:pic>
        <p:pic>
          <p:nvPicPr>
            <p:cNvPr id="25" name="Picture 5">
              <a:extLst>
                <a:ext uri="{FF2B5EF4-FFF2-40B4-BE49-F238E27FC236}">
                  <a16:creationId xmlns:a16="http://schemas.microsoft.com/office/drawing/2014/main" id="{F2CD3C81-4C80-8142-B339-0B152E493F2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35057" t="33906" r="45660" b="41096"/>
            <a:stretch>
              <a:fillRect/>
            </a:stretch>
          </p:blipFill>
          <p:spPr>
            <a:xfrm>
              <a:off x="13974719" y="1023024"/>
              <a:ext cx="3613122" cy="3338708"/>
            </a:xfrm>
            <a:prstGeom prst="rect">
              <a:avLst/>
            </a:prstGeom>
          </p:spPr>
        </p:pic>
      </p:grpSp>
      <p:pic>
        <p:nvPicPr>
          <p:cNvPr id="26" name="Picture 4">
            <a:extLst>
              <a:ext uri="{FF2B5EF4-FFF2-40B4-BE49-F238E27FC236}">
                <a16:creationId xmlns:a16="http://schemas.microsoft.com/office/drawing/2014/main" id="{5B5C0A1E-8CFD-2641-A10A-B37C0E4B40D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3354209" y="2372308"/>
            <a:ext cx="7295870" cy="10307252"/>
          </a:xfrm>
          <a:prstGeom prst="rect">
            <a:avLst/>
          </a:prstGeom>
        </p:spPr>
      </p:pic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C2DF5927-7CD4-F949-8DB5-B13C621DAE97}"/>
              </a:ext>
            </a:extLst>
          </p:cNvPr>
          <p:cNvGrpSpPr/>
          <p:nvPr/>
        </p:nvGrpSpPr>
        <p:grpSpPr>
          <a:xfrm>
            <a:off x="3450624" y="4813242"/>
            <a:ext cx="10874976" cy="2463858"/>
            <a:chOff x="3450624" y="4813242"/>
            <a:chExt cx="10874976" cy="2463858"/>
          </a:xfrm>
        </p:grpSpPr>
        <p:pic>
          <p:nvPicPr>
            <p:cNvPr id="28" name="Picture 5">
              <a:extLst>
                <a:ext uri="{FF2B5EF4-FFF2-40B4-BE49-F238E27FC236}">
                  <a16:creationId xmlns:a16="http://schemas.microsoft.com/office/drawing/2014/main" id="{8C4EB1C3-A04D-AD4C-878A-B4B10A1A15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>
                          <a14:foregroundMark x1="13255" y1="20309" x2="13255" y2="20309"/>
                          <a14:foregroundMark x1="13926" y1="39786" x2="13926" y2="39786"/>
                          <a14:foregroundMark x1="83389" y1="16627" x2="83389" y2="16627"/>
                          <a14:foregroundMark x1="87919" y1="34917" x2="87919" y2="34917"/>
                          <a14:backgroundMark x1="54530" y1="22684" x2="54195" y2="46081"/>
                          <a14:backgroundMark x1="54195" y1="46081" x2="45134" y2="41330"/>
                          <a14:backgroundMark x1="45134" y1="41330" x2="43121" y2="37530"/>
                          <a14:backgroundMark x1="38087" y1="23278" x2="41443" y2="15914"/>
                          <a14:backgroundMark x1="41443" y1="15914" x2="53020" y2="14727"/>
                          <a14:backgroundMark x1="53020" y1="14727" x2="61242" y2="23278"/>
                          <a14:backgroundMark x1="61242" y1="23278" x2="59396" y2="30998"/>
                          <a14:backgroundMark x1="59396" y1="30998" x2="51678" y2="36461"/>
                          <a14:backgroundMark x1="51678" y1="36461" x2="49497" y2="60926"/>
                          <a14:backgroundMark x1="49497" y1="60926" x2="52517" y2="68409"/>
                          <a14:backgroundMark x1="52517" y1="68409" x2="60906" y2="71496"/>
                          <a14:backgroundMark x1="38423" y1="29691" x2="38423" y2="29691"/>
                          <a14:backgroundMark x1="31376" y1="20784" x2="31376" y2="20784"/>
                          <a14:backgroundMark x1="38423" y1="16033" x2="38423" y2="16033"/>
                          <a14:backgroundMark x1="38423" y1="16033" x2="38423" y2="16033"/>
                          <a14:backgroundMark x1="38423" y1="16033" x2="38423" y2="16033"/>
                          <a14:backgroundMark x1="34899" y1="15796" x2="32550" y2="35036"/>
                          <a14:backgroundMark x1="32550" y1="35036" x2="37752" y2="42755"/>
                          <a14:backgroundMark x1="37752" y1="42755" x2="46644" y2="48694"/>
                          <a14:backgroundMark x1="46644" y1="48694" x2="57718" y2="25416"/>
                          <a14:backgroundMark x1="57718" y1="25416" x2="58893" y2="18290"/>
                          <a14:backgroundMark x1="46644" y1="23040" x2="46141" y2="33017"/>
                          <a14:backgroundMark x1="46141" y1="33017" x2="41779" y2="24941"/>
                          <a14:backgroundMark x1="41779" y1="24941" x2="52181" y2="23040"/>
                          <a14:backgroundMark x1="52181" y1="23040" x2="54195" y2="30285"/>
                          <a14:backgroundMark x1="63591" y1="18527" x2="68960" y2="28622"/>
                          <a14:backgroundMark x1="68960" y1="28622" x2="64430" y2="36105"/>
                          <a14:backgroundMark x1="64430" y1="36105" x2="58054" y2="40261"/>
                          <a14:backgroundMark x1="67114" y1="15439" x2="70973" y2="31116"/>
                          <a14:backgroundMark x1="70973" y1="31116" x2="69631" y2="39430"/>
                          <a14:backgroundMark x1="69631" y1="39430" x2="69128" y2="40024"/>
                          <a14:backgroundMark x1="42785" y1="11045" x2="37248" y2="19002"/>
                          <a14:backgroundMark x1="37248" y1="19002" x2="34899" y2="40736"/>
                          <a14:backgroundMark x1="34899" y1="40736" x2="29362" y2="36698"/>
                          <a14:backgroundMark x1="36074" y1="13302" x2="30201" y2="22209"/>
                          <a14:backgroundMark x1="28188" y1="20190" x2="32718" y2="26960"/>
                          <a14:backgroundMark x1="32718" y1="26960" x2="32886" y2="26960"/>
                          <a14:backgroundMark x1="30201" y1="38124" x2="30705" y2="45724"/>
                          <a14:backgroundMark x1="30705" y1="45724" x2="46812" y2="46556"/>
                          <a14:backgroundMark x1="46812" y1="46556" x2="56208" y2="44774"/>
                          <a14:backgroundMark x1="66779" y1="38361" x2="50168" y2="56770"/>
                          <a14:backgroundMark x1="76678" y1="47268" x2="75503" y2="55938"/>
                          <a14:backgroundMark x1="75503" y1="55938" x2="64765" y2="60333"/>
                          <a14:backgroundMark x1="64765" y1="60333" x2="66107" y2="51188"/>
                          <a14:backgroundMark x1="66107" y1="51188" x2="76846" y2="50000"/>
                          <a14:backgroundMark x1="76846" y1="50000" x2="77013" y2="50119"/>
                          <a14:backgroundMark x1="56879" y1="67340" x2="44799" y2="64371"/>
                          <a14:backgroundMark x1="44799" y1="64371" x2="42450" y2="48694"/>
                          <a14:backgroundMark x1="41107" y1="59264" x2="41107" y2="69121"/>
                          <a14:backgroundMark x1="41107" y1="69121" x2="45973" y2="76366"/>
                          <a14:backgroundMark x1="45973" y1="76366" x2="59060" y2="76841"/>
                          <a14:backgroundMark x1="59060" y1="76841" x2="73826" y2="81829"/>
                          <a14:backgroundMark x1="76678" y1="84086" x2="60570" y2="68765"/>
                          <a14:backgroundMark x1="60570" y1="68765" x2="55369" y2="66746"/>
                          <a14:backgroundMark x1="72651" y1="54276" x2="69295" y2="61283"/>
                          <a14:backgroundMark x1="69295" y1="61283" x2="57718" y2="60689"/>
                          <a14:backgroundMark x1="57718" y1="60689" x2="57383" y2="60095"/>
                          <a14:backgroundMark x1="68289" y1="19359" x2="59732" y2="11164"/>
                          <a14:backgroundMark x1="59732" y1="11164" x2="47987" y2="8432"/>
                          <a14:backgroundMark x1="47987" y1="8432" x2="47148" y2="8789"/>
                          <a14:backgroundMark x1="67114" y1="65083" x2="69295" y2="77672"/>
                          <a14:backgroundMark x1="69295" y1="77672" x2="74161" y2="85867"/>
                          <a14:backgroundMark x1="74161" y1="85867" x2="74664" y2="85986"/>
                          <a14:backgroundMark x1="81040" y1="48100" x2="71812" y2="43230"/>
                          <a14:backgroundMark x1="71812" y1="43230" x2="70302" y2="43112"/>
                          <a14:backgroundMark x1="44799" y1="75178" x2="37081" y2="81116"/>
                          <a14:backgroundMark x1="37081" y1="81116" x2="34564" y2="84679"/>
                          <a14:backgroundMark x1="68960" y1="15796" x2="68960" y2="15796"/>
                          <a14:backgroundMark x1="62752" y1="50594" x2="62752" y2="50594"/>
                          <a14:backgroundMark x1="56711" y1="55107" x2="56711" y2="55107"/>
                          <a14:backgroundMark x1="78523" y1="43230" x2="78523" y2="43230"/>
                          <a14:backgroundMark x1="72651" y1="42874" x2="72651" y2="42874"/>
                          <a14:backgroundMark x1="41946" y1="52375" x2="41946" y2="52375"/>
                          <a14:backgroundMark x1="41107" y1="80285" x2="41107" y2="80285"/>
                          <a14:backgroundMark x1="39765" y1="55701" x2="39765" y2="55701"/>
                          <a14:backgroundMark x1="70973" y1="41686" x2="70973" y2="41686"/>
                          <a14:backgroundMark x1="30034" y1="28029" x2="30034" y2="28029"/>
                          <a14:backgroundMark x1="60906" y1="50119" x2="60906" y2="50119"/>
                          <a14:backgroundMark x1="60906" y1="58076" x2="60906" y2="58076"/>
                          <a14:backgroundMark x1="80201" y1="49762" x2="80201" y2="49762"/>
                        </a14:backgroundRemoval>
                      </a14:imgEffect>
                    </a14:imgLayer>
                  </a14:imgProps>
                </a:ext>
              </a:extLst>
            </a:blip>
            <a:srcRect t="10578" b="53870"/>
            <a:stretch/>
          </p:blipFill>
          <p:spPr>
            <a:xfrm>
              <a:off x="9774264" y="4991100"/>
              <a:ext cx="4551336" cy="2286000"/>
            </a:xfrm>
            <a:prstGeom prst="rect">
              <a:avLst/>
            </a:prstGeom>
          </p:spPr>
        </p:pic>
        <p:pic>
          <p:nvPicPr>
            <p:cNvPr id="29" name="Picture 5">
              <a:extLst>
                <a:ext uri="{FF2B5EF4-FFF2-40B4-BE49-F238E27FC236}">
                  <a16:creationId xmlns:a16="http://schemas.microsoft.com/office/drawing/2014/main" id="{22FDA143-A7C2-D74C-987E-F9CA293D0B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>
            <a:xfrm rot="17093846">
              <a:off x="3384863" y="4879003"/>
              <a:ext cx="1625241" cy="149371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500BD3D7-B692-044D-A8BE-44729682121B}"/>
              </a:ext>
            </a:extLst>
          </p:cNvPr>
          <p:cNvGrpSpPr/>
          <p:nvPr/>
        </p:nvGrpSpPr>
        <p:grpSpPr>
          <a:xfrm>
            <a:off x="5595948" y="5045067"/>
            <a:ext cx="7096103" cy="5100324"/>
            <a:chOff x="497428" y="4472608"/>
            <a:chExt cx="8665622" cy="6228416"/>
          </a:xfrm>
        </p:grpSpPr>
        <p:pic>
          <p:nvPicPr>
            <p:cNvPr id="6" name="Picture 3">
              <a:extLst>
                <a:ext uri="{FF2B5EF4-FFF2-40B4-BE49-F238E27FC236}">
                  <a16:creationId xmlns:a16="http://schemas.microsoft.com/office/drawing/2014/main" id="{3B5AE40D-6906-E44C-9EAE-9B00FA87AF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497428" y="4472608"/>
              <a:ext cx="8665622" cy="6228416"/>
            </a:xfrm>
            <a:prstGeom prst="rect">
              <a:avLst/>
            </a:prstGeom>
          </p:spPr>
        </p:pic>
        <p:pic>
          <p:nvPicPr>
            <p:cNvPr id="7" name="Picture 5">
              <a:extLst>
                <a:ext uri="{FF2B5EF4-FFF2-40B4-BE49-F238E27FC236}">
                  <a16:creationId xmlns:a16="http://schemas.microsoft.com/office/drawing/2014/main" id="{8D33298A-87CF-2744-9616-F5BA5FA28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rot="-3223254">
              <a:off x="950296" y="4812515"/>
              <a:ext cx="1666065" cy="1531239"/>
            </a:xfrm>
            <a:prstGeom prst="rect">
              <a:avLst/>
            </a:prstGeom>
          </p:spPr>
        </p:pic>
        <p:pic>
          <p:nvPicPr>
            <p:cNvPr id="9" name="Picture 6">
              <a:extLst>
                <a:ext uri="{FF2B5EF4-FFF2-40B4-BE49-F238E27FC236}">
                  <a16:creationId xmlns:a16="http://schemas.microsoft.com/office/drawing/2014/main" id="{7AAF4058-1B4F-FC46-BF82-4BF01A9C7C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rot="3219697">
              <a:off x="6904329" y="5178482"/>
              <a:ext cx="1666065" cy="1531239"/>
            </a:xfrm>
            <a:prstGeom prst="rect">
              <a:avLst/>
            </a:prstGeom>
          </p:spPr>
        </p:pic>
      </p:grpSp>
      <p:pic>
        <p:nvPicPr>
          <p:cNvPr id="11" name="Picture 5">
            <a:extLst>
              <a:ext uri="{FF2B5EF4-FFF2-40B4-BE49-F238E27FC236}">
                <a16:creationId xmlns:a16="http://schemas.microsoft.com/office/drawing/2014/main" id="{7ACA9FF1-F42B-DB47-A7A7-B17F13BD41E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2966811" y="4808246"/>
            <a:ext cx="3784069" cy="5345950"/>
          </a:xfrm>
          <a:prstGeom prst="rect">
            <a:avLst/>
          </a:prstGeom>
        </p:spPr>
      </p:pic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E91A8584-E806-714F-81D4-756619264C02}"/>
              </a:ext>
            </a:extLst>
          </p:cNvPr>
          <p:cNvGrpSpPr/>
          <p:nvPr/>
        </p:nvGrpSpPr>
        <p:grpSpPr>
          <a:xfrm>
            <a:off x="405617" y="3619500"/>
            <a:ext cx="5651102" cy="7983603"/>
            <a:chOff x="7524290" y="2324100"/>
            <a:chExt cx="7479133" cy="10566157"/>
          </a:xfrm>
        </p:grpSpPr>
        <p:pic>
          <p:nvPicPr>
            <p:cNvPr id="10" name="Picture 4">
              <a:extLst>
                <a:ext uri="{FF2B5EF4-FFF2-40B4-BE49-F238E27FC236}">
                  <a16:creationId xmlns:a16="http://schemas.microsoft.com/office/drawing/2014/main" id="{2AE4C940-EF3B-7F4D-8708-83979BB0BBB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7524290" y="2324100"/>
              <a:ext cx="7479133" cy="10566157"/>
            </a:xfrm>
            <a:prstGeom prst="rect">
              <a:avLst/>
            </a:prstGeom>
          </p:spPr>
        </p:pic>
        <p:pic>
          <p:nvPicPr>
            <p:cNvPr id="12" name="Picture 5">
              <a:extLst>
                <a:ext uri="{FF2B5EF4-FFF2-40B4-BE49-F238E27FC236}">
                  <a16:creationId xmlns:a16="http://schemas.microsoft.com/office/drawing/2014/main" id="{BDC98796-AE58-5C4F-A6CC-948E4A93031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rot="17093846">
              <a:off x="7555714" y="4893760"/>
              <a:ext cx="1666065" cy="1531239"/>
            </a:xfrm>
            <a:prstGeom prst="rect">
              <a:avLst/>
            </a:prstGeom>
          </p:spPr>
        </p:pic>
      </p:grpSp>
      <p:pic>
        <p:nvPicPr>
          <p:cNvPr id="14" name="図 13" descr="スポーツゲーム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0D7F23EA-4252-8E41-A9C8-7A67FE5B5F9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6" t="30241" r="44419" b="42619"/>
          <a:stretch/>
        </p:blipFill>
        <p:spPr>
          <a:xfrm>
            <a:off x="5983987" y="-2095500"/>
            <a:ext cx="7086600" cy="7017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47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1323</TotalTime>
  <Words>1040</Words>
  <PresentationFormat>ユーザー設定</PresentationFormat>
  <Paragraphs>192</Paragraphs>
  <Slides>30</Slides>
  <Notes>30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30</vt:i4>
      </vt:variant>
    </vt:vector>
  </HeadingPairs>
  <TitlesOfParts>
    <vt:vector size="37" baseType="lpstr">
      <vt:lpstr>Meiryo</vt:lpstr>
      <vt:lpstr>KodomoRounded</vt:lpstr>
      <vt:lpstr>KodomoRounded-Light</vt:lpstr>
      <vt:lpstr>Arial</vt:lpstr>
      <vt:lpstr>Meiryo</vt:lpstr>
      <vt:lpstr>Calibri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  <dcterms:modified xsi:type="dcterms:W3CDTF">2022-05-13T09:12:05Z</dcterms:modified>
  <dc:identifier>DAE-NIChV0s</dc:identifier>
</cp:coreProperties>
</file>