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7"/>
  </p:notesMasterIdLst>
  <p:sldIdLst>
    <p:sldId id="256" r:id="rId2"/>
    <p:sldId id="299" r:id="rId3"/>
    <p:sldId id="301" r:id="rId4"/>
    <p:sldId id="257" r:id="rId5"/>
    <p:sldId id="258" r:id="rId6"/>
    <p:sldId id="259" r:id="rId7"/>
    <p:sldId id="260" r:id="rId8"/>
    <p:sldId id="261" r:id="rId9"/>
    <p:sldId id="262" r:id="rId10"/>
    <p:sldId id="263" r:id="rId11"/>
    <p:sldId id="264" r:id="rId12"/>
    <p:sldId id="265" r:id="rId13"/>
    <p:sldId id="266" r:id="rId14"/>
    <p:sldId id="267"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Lst>
  <p:sldSz cx="18288000" cy="10287000"/>
  <p:notesSz cx="6858000" cy="9144000"/>
  <p:embeddedFontLst>
    <p:embeddedFont>
      <p:font typeface="KodomoRounded" panose="02000600000000000000" charset="-128"/>
      <p:regular r:id="rId38"/>
    </p:embeddedFont>
    <p:embeddedFont>
      <p:font typeface="KodomoRounded-Light" panose="02000600000000000000" charset="-128"/>
      <p:regular r:id="rId39"/>
    </p:embeddedFont>
    <p:embeddedFont>
      <p:font typeface="Meiryo" panose="020B0604030504040204" pitchFamily="50" charset="-128"/>
      <p:regular r:id="rId40"/>
      <p:bold r:id="rId41"/>
      <p:italic r:id="rId42"/>
      <p:boldItalic r:id="rId43"/>
    </p:embeddedFont>
    <p:embeddedFont>
      <p:font typeface="Meiryo" panose="020B0604030504040204" pitchFamily="50" charset="-128"/>
      <p:regular r:id="rId40"/>
      <p:bold r:id="rId41"/>
      <p:italic r:id="rId42"/>
      <p:boldItalic r:id="rId43"/>
    </p:embeddedFont>
    <p:embeddedFont>
      <p:font typeface="Calibri" panose="020F0502020204030204" pitchFamily="34" charset="0"/>
      <p:regular r:id="rId44"/>
      <p:bold r:id="rId45"/>
      <p:italic r:id="rId46"/>
      <p:boldItalic r:id="rId47"/>
    </p:embeddedFont>
    <p:embeddedFont>
      <p:font typeface="はなぞめ" panose="020B0600070205080204" charset="0"/>
      <p:regular r:id="rId48"/>
      <p:bold r:id="rId49"/>
      <p:italic r:id="rId50"/>
      <p:boldItalic r:id="rId5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AD9FF"/>
    <a:srgbClr val="CE4343"/>
    <a:srgbClr val="545454"/>
    <a:srgbClr val="FFA800"/>
    <a:srgbClr val="72C8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5B83AB-95F5-4C65-ADA1-085C07921164}" v="8" dt="2022-05-13T06:14:59.6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75986" autoAdjust="0"/>
  </p:normalViewPr>
  <p:slideViewPr>
    <p:cSldViewPr>
      <p:cViewPr varScale="1">
        <p:scale>
          <a:sx n="54" d="100"/>
          <a:sy n="54" d="100"/>
        </p:scale>
        <p:origin x="75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4.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2.fntdata"/><Relationship Id="rId57"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56"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font" Target="fonts/font14.fntdata"/><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根本園花" userId="CPsJRF4cyR38UmaNZbO9zfUi+OzqLuL8WYdzdwLD5g0=" providerId="None" clId="Web-{165B83AB-95F5-4C65-ADA1-085C07921164}"/>
    <pc:docChg chg="modSld">
      <pc:chgData name="根本園花" userId="CPsJRF4cyR38UmaNZbO9zfUi+OzqLuL8WYdzdwLD5g0=" providerId="None" clId="Web-{165B83AB-95F5-4C65-ADA1-085C07921164}" dt="2022-05-13T06:14:59.624" v="7" actId="1076"/>
      <pc:docMkLst>
        <pc:docMk/>
      </pc:docMkLst>
      <pc:sldChg chg="modSp">
        <pc:chgData name="根本園花" userId="CPsJRF4cyR38UmaNZbO9zfUi+OzqLuL8WYdzdwLD5g0=" providerId="None" clId="Web-{165B83AB-95F5-4C65-ADA1-085C07921164}" dt="2022-05-13T06:14:59.624" v="7" actId="1076"/>
        <pc:sldMkLst>
          <pc:docMk/>
          <pc:sldMk cId="3743663482" sldId="301"/>
        </pc:sldMkLst>
        <pc:spChg chg="mod">
          <ac:chgData name="根本園花" userId="CPsJRF4cyR38UmaNZbO9zfUi+OzqLuL8WYdzdwLD5g0=" providerId="None" clId="Web-{165B83AB-95F5-4C65-ADA1-085C07921164}" dt="2022-05-13T06:14:19.014" v="0" actId="1076"/>
          <ac:spMkLst>
            <pc:docMk/>
            <pc:sldMk cId="3743663482" sldId="301"/>
            <ac:spMk id="12" creationId="{59C0C557-EE47-1546-BE5A-6A05252311BF}"/>
          </ac:spMkLst>
        </pc:spChg>
        <pc:spChg chg="mod">
          <ac:chgData name="根本園花" userId="CPsJRF4cyR38UmaNZbO9zfUi+OzqLuL8WYdzdwLD5g0=" providerId="None" clId="Web-{165B83AB-95F5-4C65-ADA1-085C07921164}" dt="2022-05-13T06:14:26.889" v="1" actId="1076"/>
          <ac:spMkLst>
            <pc:docMk/>
            <pc:sldMk cId="3743663482" sldId="301"/>
            <ac:spMk id="13" creationId="{AE8557CB-2A77-F341-BD7C-50E53E8A6EF1}"/>
          </ac:spMkLst>
        </pc:spChg>
        <pc:spChg chg="mod">
          <ac:chgData name="根本園花" userId="CPsJRF4cyR38UmaNZbO9zfUi+OzqLuL8WYdzdwLD5g0=" providerId="None" clId="Web-{165B83AB-95F5-4C65-ADA1-085C07921164}" dt="2022-05-13T06:14:32.905" v="2" actId="1076"/>
          <ac:spMkLst>
            <pc:docMk/>
            <pc:sldMk cId="3743663482" sldId="301"/>
            <ac:spMk id="14" creationId="{BC0773A6-4292-BD40-A340-DB12A874C86C}"/>
          </ac:spMkLst>
        </pc:spChg>
        <pc:spChg chg="mod">
          <ac:chgData name="根本園花" userId="CPsJRF4cyR38UmaNZbO9zfUi+OzqLuL8WYdzdwLD5g0=" providerId="None" clId="Web-{165B83AB-95F5-4C65-ADA1-085C07921164}" dt="2022-05-13T06:14:59.624" v="7" actId="1076"/>
          <ac:spMkLst>
            <pc:docMk/>
            <pc:sldMk cId="3743663482" sldId="301"/>
            <ac:spMk id="15" creationId="{4095674A-A644-9C4E-8FA8-320AA3DB58C4}"/>
          </ac:spMkLst>
        </pc:spChg>
        <pc:spChg chg="mod">
          <ac:chgData name="根本園花" userId="CPsJRF4cyR38UmaNZbO9zfUi+OzqLuL8WYdzdwLD5g0=" providerId="None" clId="Web-{165B83AB-95F5-4C65-ADA1-085C07921164}" dt="2022-05-13T06:14:42.405" v="3" actId="1076"/>
          <ac:spMkLst>
            <pc:docMk/>
            <pc:sldMk cId="3743663482" sldId="301"/>
            <ac:spMk id="16" creationId="{1BC43E97-870B-9743-A34A-1BB2464CA858}"/>
          </ac:spMkLst>
        </pc:spChg>
        <pc:spChg chg="mod">
          <ac:chgData name="根本園花" userId="CPsJRF4cyR38UmaNZbO9zfUi+OzqLuL8WYdzdwLD5g0=" providerId="None" clId="Web-{165B83AB-95F5-4C65-ADA1-085C07921164}" dt="2022-05-13T06:14:48.702" v="4" actId="1076"/>
          <ac:spMkLst>
            <pc:docMk/>
            <pc:sldMk cId="3743663482" sldId="301"/>
            <ac:spMk id="17" creationId="{B37D8E3A-77B2-4B49-829D-C2A07E85B5AA}"/>
          </ac:spMkLst>
        </pc:spChg>
        <pc:spChg chg="mod">
          <ac:chgData name="根本園花" userId="CPsJRF4cyR38UmaNZbO9zfUi+OzqLuL8WYdzdwLD5g0=" providerId="None" clId="Web-{165B83AB-95F5-4C65-ADA1-085C07921164}" dt="2022-05-13T06:14:52.530" v="5" actId="1076"/>
          <ac:spMkLst>
            <pc:docMk/>
            <pc:sldMk cId="3743663482" sldId="301"/>
            <ac:spMk id="18" creationId="{ADE7ADD9-88EB-8646-9176-27FFCB93BA8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b="0" i="0">
                <a:latin typeface="KodomoRounded" panose="02000600000000000000" pitchFamily="2" charset="-128"/>
              </a:defRPr>
            </a:lvl1pPr>
          </a:lstStyle>
          <a:p>
            <a:endParaRPr lang="cs-CZ"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b="0" i="0">
                <a:latin typeface="KodomoRounded" panose="02000600000000000000" pitchFamily="2" charset="-128"/>
              </a:defRPr>
            </a:lvl1pPr>
          </a:lstStyle>
          <a:p>
            <a:fld id="{B7268E1E-0E44-426D-905E-8AD9B19D2182}" type="datetimeFigureOut">
              <a:rPr lang="cs-CZ" smtClean="0"/>
              <a:pPr/>
              <a:t>13.05.2022</a:t>
            </a:fld>
            <a:endParaRPr lang="cs-CZ" dirty="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cs-CZ"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b="0" i="0">
                <a:latin typeface="KodomoRounded" panose="02000600000000000000" pitchFamily="2" charset="-128"/>
              </a:defRPr>
            </a:lvl1pPr>
          </a:lstStyle>
          <a:p>
            <a:endParaRPr lang="cs-CZ"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b="0" i="0">
                <a:latin typeface="KodomoRounded" panose="02000600000000000000" pitchFamily="2" charset="-128"/>
              </a:defRPr>
            </a:lvl1pPr>
          </a:lstStyle>
          <a:p>
            <a:fld id="{871B2431-D351-4C6E-A3CF-9DFAC0E3E050}" type="slidenum">
              <a:rPr lang="cs-CZ" smtClean="0"/>
              <a:pPr/>
              <a:t>‹#›</a:t>
            </a:fld>
            <a:endParaRPr lang="cs-CZ" dirty="0"/>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KodomoRounded" panose="02000600000000000000" pitchFamily="2" charset="-128"/>
        <a:ea typeface="+mn-ea"/>
        <a:cs typeface="+mn-cs"/>
      </a:defRPr>
    </a:lvl1pPr>
    <a:lvl2pPr marL="457200" algn="l" defTabSz="914400" rtl="0" eaLnBrk="1" latinLnBrk="0" hangingPunct="1">
      <a:defRPr sz="1200" b="0" i="0" kern="1200">
        <a:solidFill>
          <a:schemeClr val="tx1"/>
        </a:solidFill>
        <a:latin typeface="KodomoRounded" panose="02000600000000000000" pitchFamily="2" charset="-128"/>
        <a:ea typeface="+mn-ea"/>
        <a:cs typeface="+mn-cs"/>
      </a:defRPr>
    </a:lvl2pPr>
    <a:lvl3pPr marL="914400" algn="l" defTabSz="914400" rtl="0" eaLnBrk="1" latinLnBrk="0" hangingPunct="1">
      <a:defRPr sz="1200" b="0" i="0" kern="1200">
        <a:solidFill>
          <a:schemeClr val="tx1"/>
        </a:solidFill>
        <a:latin typeface="KodomoRounded" panose="02000600000000000000" pitchFamily="2" charset="-128"/>
        <a:ea typeface="+mn-ea"/>
        <a:cs typeface="+mn-cs"/>
      </a:defRPr>
    </a:lvl3pPr>
    <a:lvl4pPr marL="1371600" algn="l" defTabSz="914400" rtl="0" eaLnBrk="1" latinLnBrk="0" hangingPunct="1">
      <a:defRPr sz="1200" b="0" i="0" kern="1200">
        <a:solidFill>
          <a:schemeClr val="tx1"/>
        </a:solidFill>
        <a:latin typeface="KodomoRounded" panose="02000600000000000000" pitchFamily="2" charset="-128"/>
        <a:ea typeface="+mn-ea"/>
        <a:cs typeface="+mn-cs"/>
      </a:defRPr>
    </a:lvl4pPr>
    <a:lvl5pPr marL="1828800" algn="l" defTabSz="914400" rtl="0" eaLnBrk="1" latinLnBrk="0" hangingPunct="1">
      <a:defRPr sz="1200" b="0" i="0" kern="1200">
        <a:solidFill>
          <a:schemeClr val="tx1"/>
        </a:solidFill>
        <a:latin typeface="KodomoRounded" panose="02000600000000000000" pitchFamily="2" charset="-128"/>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err="1"/>
              <a:t>今日は「真の父母様」について学びましょう</a:t>
            </a:r>
            <a:r>
              <a:rPr lang="en-US" dirty="0"/>
              <a:t>。</a:t>
            </a: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a:t>
            </a:fld>
            <a:endParaRPr lang="cs-C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そして、</a:t>
            </a:r>
            <a:r>
              <a:rPr lang="en-US" dirty="0"/>
              <a:t>「</a:t>
            </a:r>
            <a:r>
              <a:rPr lang="en-US" dirty="0" err="1"/>
              <a:t>真の父母様」は、誰か</a:t>
            </a:r>
            <a:r>
              <a:rPr lang="ja-JP" altLang="en-US" dirty="0"/>
              <a:t>だけ</a:t>
            </a:r>
            <a:r>
              <a:rPr lang="en-US" dirty="0" err="1"/>
              <a:t>のお父さん、お母さん、ということではなく、全ての人間のお父さん、お母さん、っていう意味でもあるんです</a:t>
            </a:r>
            <a:r>
              <a:rPr lang="en-US" dirty="0"/>
              <a:t>。</a:t>
            </a:r>
          </a:p>
          <a:p>
            <a:pPr lvl="0"/>
            <a:r>
              <a:rPr lang="en-US" dirty="0"/>
              <a:t> </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10</a:t>
            </a:fld>
            <a:endParaRPr lang="cs-CZ"/>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200" b="0" i="0" kern="1200" dirty="0">
                <a:solidFill>
                  <a:schemeClr val="tx1"/>
                </a:solidFill>
                <a:effectLst/>
                <a:latin typeface="KodomoRounded" panose="02000600000000000000" pitchFamily="2" charset="-128"/>
                <a:ea typeface="+mn-ea"/>
                <a:cs typeface="+mn-cs"/>
              </a:rPr>
              <a:t>悲しいことに、</a:t>
            </a:r>
            <a:r>
              <a:rPr lang="ja-JP" altLang="ja-JP" sz="1200" b="0" i="0" kern="1200" dirty="0">
                <a:solidFill>
                  <a:schemeClr val="tx1"/>
                </a:solidFill>
                <a:effectLst/>
                <a:latin typeface="KodomoRounded" panose="02000600000000000000" pitchFamily="2" charset="-128"/>
                <a:ea typeface="+mn-ea"/>
                <a:cs typeface="+mn-cs"/>
              </a:rPr>
              <a:t>いま、世界のいろんなところで人々があらそっています</a:t>
            </a:r>
            <a:r>
              <a:rPr lang="ja-JP" altLang="en-US" sz="1200" b="0" i="0" kern="1200" dirty="0">
                <a:solidFill>
                  <a:schemeClr val="tx1"/>
                </a:solidFill>
                <a:effectLst/>
                <a:latin typeface="KodomoRounded" panose="02000600000000000000" pitchFamily="2" charset="-128"/>
                <a:ea typeface="+mn-ea"/>
                <a:cs typeface="+mn-cs"/>
              </a:rPr>
              <a:t>。</a:t>
            </a:r>
            <a:endParaRPr lang="en-US" altLang="ja-JP" sz="1200" b="0" i="0" kern="1200" dirty="0">
              <a:solidFill>
                <a:schemeClr val="tx1"/>
              </a:solidFill>
              <a:effectLst/>
              <a:latin typeface="KodomoRounded" panose="02000600000000000000" pitchFamily="2" charset="-128"/>
              <a:ea typeface="+mn-ea"/>
              <a:cs typeface="+mn-cs"/>
            </a:endParaRPr>
          </a:p>
          <a:p>
            <a:endParaRPr lang="ja-JP" altLang="ja-JP" sz="1200" b="0" i="0" kern="1200" dirty="0">
              <a:solidFill>
                <a:schemeClr val="tx1"/>
              </a:solidFill>
              <a:effectLst/>
              <a:latin typeface="KodomoRounded" panose="02000600000000000000" pitchFamily="2" charset="-128"/>
              <a:ea typeface="+mn-ea"/>
              <a:cs typeface="+mn-cs"/>
            </a:endParaRPr>
          </a:p>
          <a:p>
            <a:r>
              <a:rPr lang="ja-JP" altLang="ja-JP" sz="1200" b="0" i="0" kern="1200" dirty="0">
                <a:solidFill>
                  <a:schemeClr val="tx1"/>
                </a:solidFill>
                <a:effectLst/>
                <a:latin typeface="KodomoRounded" panose="02000600000000000000" pitchFamily="2" charset="-128"/>
                <a:ea typeface="+mn-ea"/>
                <a:cs typeface="+mn-cs"/>
              </a:rPr>
              <a:t>「戦争」</a:t>
            </a:r>
            <a:r>
              <a:rPr lang="ja-JP" altLang="en-US" sz="1200" b="0" i="0" kern="1200" dirty="0">
                <a:solidFill>
                  <a:schemeClr val="tx1"/>
                </a:solidFill>
                <a:effectLst/>
                <a:latin typeface="KodomoRounded" panose="02000600000000000000" pitchFamily="2" charset="-128"/>
                <a:ea typeface="+mn-ea"/>
                <a:cs typeface="+mn-cs"/>
              </a:rPr>
              <a:t>という言葉、</a:t>
            </a:r>
            <a:r>
              <a:rPr lang="ja-JP" altLang="ja-JP" sz="1200" b="0" i="0" kern="1200" dirty="0">
                <a:solidFill>
                  <a:schemeClr val="tx1"/>
                </a:solidFill>
                <a:effectLst/>
                <a:latin typeface="KodomoRounded" panose="02000600000000000000" pitchFamily="2" charset="-128"/>
                <a:ea typeface="+mn-ea"/>
                <a:cs typeface="+mn-cs"/>
              </a:rPr>
              <a:t>きいたことがありますか？</a:t>
            </a:r>
            <a:endParaRPr lang="en-US" altLang="ja-JP" sz="1200" b="0" i="0" kern="1200" dirty="0">
              <a:solidFill>
                <a:schemeClr val="tx1"/>
              </a:solidFill>
              <a:effectLst/>
              <a:latin typeface="KodomoRounded" panose="02000600000000000000" pitchFamily="2" charset="-128"/>
              <a:ea typeface="+mn-ea"/>
              <a:cs typeface="+mn-cs"/>
            </a:endParaRPr>
          </a:p>
          <a:p>
            <a:endParaRPr lang="en-US" altLang="ja-JP" sz="1200" b="0" i="0" kern="1200" dirty="0">
              <a:solidFill>
                <a:schemeClr val="tx1"/>
              </a:solidFill>
              <a:effectLst/>
              <a:latin typeface="KodomoRounded" panose="02000600000000000000" pitchFamily="2" charset="-128"/>
              <a:ea typeface="+mn-ea"/>
              <a:cs typeface="+mn-cs"/>
            </a:endParaRPr>
          </a:p>
          <a:p>
            <a:r>
              <a:rPr lang="ja-JP" altLang="ja-JP" sz="1200" b="0" i="0" kern="1200" dirty="0">
                <a:solidFill>
                  <a:schemeClr val="tx1"/>
                </a:solidFill>
                <a:effectLst/>
                <a:latin typeface="KodomoRounded" panose="02000600000000000000" pitchFamily="2" charset="-128"/>
                <a:ea typeface="+mn-ea"/>
                <a:cs typeface="+mn-cs"/>
              </a:rPr>
              <a:t>国と国が喧嘩をすることを戦争といいます。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11</a:t>
            </a:fld>
            <a:endParaRPr lang="cs-CZ"/>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a:solidFill>
                  <a:schemeClr val="tx1"/>
                </a:solidFill>
                <a:effectLst/>
                <a:latin typeface="KodomoRounded" panose="02000600000000000000" pitchFamily="2" charset="-128"/>
                <a:ea typeface="+mn-ea"/>
                <a:cs typeface="+mn-cs"/>
              </a:rPr>
              <a:t>ただの口喧嘩ではなく、鉄砲とかミサイルとか、色々な武器を使って喧嘩をするのです。</a:t>
            </a:r>
          </a:p>
          <a:p>
            <a:r>
              <a:rPr lang="ja-JP" altLang="ja-JP" sz="1200" b="0" i="0" kern="1200">
                <a:solidFill>
                  <a:schemeClr val="tx1"/>
                </a:solidFill>
                <a:effectLst/>
                <a:latin typeface="KodomoRounded" panose="02000600000000000000" pitchFamily="2" charset="-128"/>
                <a:ea typeface="+mn-ea"/>
                <a:cs typeface="+mn-cs"/>
              </a:rPr>
              <a:t>なので、沢山の人が死んでしまいます。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12</a:t>
            </a:fld>
            <a:endParaRPr lang="cs-CZ"/>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どうしてこんなことが起きてしまうのでしょうか。</a:t>
            </a:r>
          </a:p>
          <a:p>
            <a:endParaRPr lang="en-US" altLang="ja-JP" sz="1200" b="0" i="0" kern="1200" dirty="0">
              <a:solidFill>
                <a:schemeClr val="tx1"/>
              </a:solidFill>
              <a:effectLst/>
              <a:latin typeface="KodomoRounded" panose="02000600000000000000" pitchFamily="2" charset="-128"/>
              <a:ea typeface="+mn-ea"/>
              <a:cs typeface="+mn-cs"/>
            </a:endParaRPr>
          </a:p>
          <a:p>
            <a:r>
              <a:rPr lang="ja-JP" altLang="ja-JP" sz="1200" b="0" i="0" kern="1200" dirty="0">
                <a:solidFill>
                  <a:schemeClr val="tx1"/>
                </a:solidFill>
                <a:effectLst/>
                <a:latin typeface="KodomoRounded" panose="02000600000000000000" pitchFamily="2" charset="-128"/>
                <a:ea typeface="+mn-ea"/>
                <a:cs typeface="+mn-cs"/>
              </a:rPr>
              <a:t>それは、</a:t>
            </a:r>
            <a:r>
              <a:rPr lang="ja-JP" altLang="en-US" sz="1200" b="0" i="0" kern="1200" dirty="0">
                <a:solidFill>
                  <a:schemeClr val="tx1"/>
                </a:solidFill>
                <a:effectLst/>
                <a:latin typeface="KodomoRounded" panose="02000600000000000000" pitchFamily="2" charset="-128"/>
                <a:ea typeface="+mn-ea"/>
                <a:cs typeface="+mn-cs"/>
              </a:rPr>
              <a:t>すべてを一つにしてくれる、</a:t>
            </a:r>
            <a:endParaRPr lang="en-US" altLang="ja-JP" sz="1200" b="0" i="0" kern="1200" dirty="0">
              <a:solidFill>
                <a:schemeClr val="tx1"/>
              </a:solidFill>
              <a:effectLst/>
              <a:latin typeface="KodomoRounded" panose="02000600000000000000" pitchFamily="2" charset="-128"/>
              <a:ea typeface="+mn-ea"/>
              <a:cs typeface="+mn-cs"/>
            </a:endParaRPr>
          </a:p>
          <a:p>
            <a:endParaRPr lang="en-US" altLang="ja-JP" sz="1200" b="0" i="0" kern="1200" dirty="0">
              <a:solidFill>
                <a:schemeClr val="tx1"/>
              </a:solidFill>
              <a:effectLst/>
              <a:latin typeface="KodomoRounded" panose="02000600000000000000" pitchFamily="2" charset="-128"/>
              <a:ea typeface="+mn-ea"/>
              <a:cs typeface="+mn-cs"/>
            </a:endParaRPr>
          </a:p>
          <a:p>
            <a:r>
              <a:rPr lang="ja-JP" altLang="en-US" sz="1200" b="0" i="0" kern="1200" dirty="0">
                <a:solidFill>
                  <a:schemeClr val="tx1"/>
                </a:solidFill>
                <a:effectLst/>
                <a:latin typeface="KodomoRounded" panose="02000600000000000000" pitchFamily="2" charset="-128"/>
                <a:ea typeface="+mn-ea"/>
                <a:cs typeface="+mn-cs"/>
              </a:rPr>
              <a:t>「</a:t>
            </a:r>
            <a:r>
              <a:rPr lang="ja-JP" altLang="ja-JP" sz="1200" b="0" i="0" kern="1200" dirty="0">
                <a:solidFill>
                  <a:schemeClr val="tx1"/>
                </a:solidFill>
                <a:effectLst/>
                <a:latin typeface="KodomoRounded" panose="02000600000000000000" pitchFamily="2" charset="-128"/>
                <a:ea typeface="+mn-ea"/>
                <a:cs typeface="+mn-cs"/>
              </a:rPr>
              <a:t>本当の</a:t>
            </a:r>
            <a:r>
              <a:rPr lang="ja-JP" altLang="en-US" sz="1200" b="0" i="0" kern="1200" dirty="0">
                <a:solidFill>
                  <a:schemeClr val="tx1"/>
                </a:solidFill>
                <a:effectLst/>
                <a:latin typeface="KodomoRounded" panose="02000600000000000000" pitchFamily="2" charset="-128"/>
                <a:ea typeface="+mn-ea"/>
                <a:cs typeface="+mn-cs"/>
              </a:rPr>
              <a:t>」</a:t>
            </a:r>
            <a:r>
              <a:rPr lang="ja-JP" altLang="ja-JP" sz="1200" b="0" i="0" kern="1200" dirty="0">
                <a:solidFill>
                  <a:schemeClr val="tx1"/>
                </a:solidFill>
                <a:effectLst/>
                <a:latin typeface="KodomoRounded" panose="02000600000000000000" pitchFamily="2" charset="-128"/>
                <a:ea typeface="+mn-ea"/>
                <a:cs typeface="+mn-cs"/>
              </a:rPr>
              <a:t>お父さんとお母さんがいないからなんです。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13</a:t>
            </a:fld>
            <a:endParaRPr lang="cs-CZ"/>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みんなも、兄弟喧嘩することあ</a:t>
            </a:r>
            <a:r>
              <a:rPr lang="ja-JP" altLang="en-US" sz="1200" b="0" i="0" kern="1200" dirty="0">
                <a:solidFill>
                  <a:schemeClr val="tx1"/>
                </a:solidFill>
                <a:effectLst/>
                <a:latin typeface="KodomoRounded" panose="02000600000000000000" pitchFamily="2" charset="-128"/>
                <a:ea typeface="+mn-ea"/>
                <a:cs typeface="+mn-cs"/>
              </a:rPr>
              <a:t>りますよね</a:t>
            </a:r>
            <a:r>
              <a:rPr lang="ja-JP" altLang="ja-JP" sz="1200" b="0" i="0" kern="1200" dirty="0">
                <a:solidFill>
                  <a:schemeClr val="tx1"/>
                </a:solidFill>
                <a:effectLst/>
                <a:latin typeface="KodomoRounded" panose="02000600000000000000" pitchFamily="2" charset="-128"/>
                <a:ea typeface="+mn-ea"/>
                <a:cs typeface="+mn-cs"/>
              </a:rPr>
              <a:t>。</a:t>
            </a:r>
            <a:endParaRPr lang="en-US" altLang="ja-JP" sz="1200" b="0" i="0" kern="1200" dirty="0">
              <a:solidFill>
                <a:schemeClr val="tx1"/>
              </a:solidFill>
              <a:effectLst/>
              <a:latin typeface="KodomoRounded" panose="02000600000000000000" pitchFamily="2" charset="-128"/>
              <a:ea typeface="+mn-ea"/>
              <a:cs typeface="+mn-cs"/>
            </a:endParaRPr>
          </a:p>
          <a:p>
            <a:endParaRPr lang="en-US" altLang="ja-JP" sz="1200" b="0" i="0" kern="1200" dirty="0">
              <a:solidFill>
                <a:schemeClr val="tx1"/>
              </a:solidFill>
              <a:effectLst/>
              <a:latin typeface="KodomoRounded" panose="02000600000000000000" pitchFamily="2" charset="-128"/>
              <a:ea typeface="+mn-ea"/>
              <a:cs typeface="+mn-cs"/>
            </a:endParaRPr>
          </a:p>
          <a:p>
            <a:r>
              <a:rPr lang="ja-JP" altLang="ja-JP" sz="1200" b="0" i="0" kern="1200" dirty="0">
                <a:solidFill>
                  <a:schemeClr val="tx1"/>
                </a:solidFill>
                <a:effectLst/>
                <a:latin typeface="KodomoRounded" panose="02000600000000000000" pitchFamily="2" charset="-128"/>
                <a:ea typeface="+mn-ea"/>
                <a:cs typeface="+mn-cs"/>
              </a:rPr>
              <a:t>学校のお友達と喧嘩することもあると思います。悪口を言われたり、意地悪をされたりすると、怒ってしまうことも</a:t>
            </a:r>
            <a:r>
              <a:rPr lang="ja-JP" altLang="en-US" sz="1200" b="0" i="0" kern="1200" dirty="0">
                <a:solidFill>
                  <a:schemeClr val="tx1"/>
                </a:solidFill>
                <a:effectLst/>
                <a:latin typeface="KodomoRounded" panose="02000600000000000000" pitchFamily="2" charset="-128"/>
                <a:ea typeface="+mn-ea"/>
                <a:cs typeface="+mn-cs"/>
              </a:rPr>
              <a:t>、当然ありますよね。</a:t>
            </a:r>
            <a:endParaRPr lang="ja-JP" altLang="ja-JP" sz="1200" b="0" i="0" kern="1200" dirty="0">
              <a:solidFill>
                <a:schemeClr val="tx1"/>
              </a:solidFill>
              <a:effectLst/>
              <a:latin typeface="KodomoRounded" panose="02000600000000000000" pitchFamily="2" charset="-128"/>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14</a:t>
            </a:fld>
            <a:endParaRPr lang="cs-CZ"/>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そんなとき、お父さんとお母さんがそこにいたらすぐ喧嘩が収ま</a:t>
            </a:r>
            <a:r>
              <a:rPr lang="ja-JP" altLang="en-US" sz="1200" b="0" i="0" kern="1200" dirty="0">
                <a:solidFill>
                  <a:schemeClr val="tx1"/>
                </a:solidFill>
                <a:effectLst/>
                <a:latin typeface="KodomoRounded" panose="02000600000000000000" pitchFamily="2" charset="-128"/>
                <a:ea typeface="+mn-ea"/>
                <a:cs typeface="+mn-cs"/>
              </a:rPr>
              <a:t>りますよね。</a:t>
            </a:r>
            <a:endParaRPr lang="ja-JP" altLang="ja-JP" sz="1200" b="0" i="0" kern="1200" dirty="0">
              <a:solidFill>
                <a:schemeClr val="tx1"/>
              </a:solidFill>
              <a:effectLst/>
              <a:latin typeface="KodomoRounded" panose="02000600000000000000" pitchFamily="2" charset="-128"/>
              <a:ea typeface="+mn-ea"/>
              <a:cs typeface="+mn-cs"/>
            </a:endParaRP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15</a:t>
            </a:fld>
            <a:endParaRPr lang="cs-CZ"/>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b="0" i="0" kern="1200">
                <a:solidFill>
                  <a:schemeClr val="tx1"/>
                </a:solidFill>
                <a:effectLst/>
                <a:latin typeface="KodomoRounded" panose="02000600000000000000" pitchFamily="2" charset="-128"/>
                <a:ea typeface="+mn-ea"/>
                <a:cs typeface="+mn-cs"/>
              </a:rPr>
              <a:t>「こら！」って大きな声にびっくりして喧嘩をやめるときもあるけど、</a:t>
            </a:r>
            <a:r>
              <a:rPr lang="ja-JP" altLang="ja-JP">
                <a:effectLst/>
              </a:rPr>
              <a:t> </a:t>
            </a:r>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16</a:t>
            </a:fld>
            <a:endParaRPr lang="cs-CZ"/>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b="0" i="0" kern="1200" dirty="0">
                <a:solidFill>
                  <a:schemeClr val="tx1"/>
                </a:solidFill>
                <a:effectLst/>
                <a:latin typeface="KodomoRounded" panose="02000600000000000000" pitchFamily="2" charset="-128"/>
                <a:ea typeface="+mn-ea"/>
                <a:cs typeface="+mn-cs"/>
              </a:rPr>
              <a:t>お父さんとかお母さんが優しく抱きしめてくれて、</a:t>
            </a:r>
            <a:endParaRPr lang="en-US" altLang="ja-JP" sz="1200" b="0" i="0" kern="1200" dirty="0">
              <a:solidFill>
                <a:schemeClr val="tx1"/>
              </a:solidFill>
              <a:effectLst/>
              <a:latin typeface="KodomoRounded" panose="02000600000000000000" pitchFamily="2" charset="-128"/>
              <a:ea typeface="+mn-ea"/>
              <a:cs typeface="+mn-cs"/>
            </a:endParaRPr>
          </a:p>
          <a:p>
            <a:pPr lvl="0"/>
            <a:endParaRPr lang="en-US" altLang="ja-JP" sz="1200" b="0" i="0" kern="1200" dirty="0">
              <a:solidFill>
                <a:schemeClr val="tx1"/>
              </a:solidFill>
              <a:effectLst/>
              <a:latin typeface="KodomoRounded" panose="02000600000000000000" pitchFamily="2" charset="-128"/>
              <a:ea typeface="+mn-ea"/>
              <a:cs typeface="+mn-cs"/>
            </a:endParaRPr>
          </a:p>
          <a:p>
            <a:pPr lvl="0"/>
            <a:r>
              <a:rPr lang="ja-JP" altLang="ja-JP" sz="1200" b="0" i="0" kern="1200" dirty="0">
                <a:solidFill>
                  <a:schemeClr val="tx1"/>
                </a:solidFill>
                <a:effectLst/>
                <a:latin typeface="KodomoRounded" panose="02000600000000000000" pitchFamily="2" charset="-128"/>
                <a:ea typeface="+mn-ea"/>
                <a:cs typeface="+mn-cs"/>
              </a:rPr>
              <a:t>「喧嘩をしたらだめだよ」「なんで喧嘩しているの」「悪口言われたの？でも、あなたにはもっと素晴らしいところがあるよ」「ゆるしてあげよう」って、</a:t>
            </a:r>
            <a:endParaRPr lang="en-US" altLang="ja-JP" sz="1200" b="0" i="0" kern="1200" dirty="0">
              <a:solidFill>
                <a:schemeClr val="tx1"/>
              </a:solidFill>
              <a:effectLst/>
              <a:latin typeface="KodomoRounded" panose="02000600000000000000" pitchFamily="2" charset="-128"/>
              <a:ea typeface="+mn-ea"/>
              <a:cs typeface="+mn-cs"/>
            </a:endParaRPr>
          </a:p>
          <a:p>
            <a:pPr lvl="0"/>
            <a:endParaRPr lang="en-US" sz="1200" b="0" i="0" kern="1200" dirty="0">
              <a:solidFill>
                <a:schemeClr val="tx1"/>
              </a:solidFill>
              <a:effectLst/>
              <a:latin typeface="KodomoRounded" panose="02000600000000000000" pitchFamily="2" charset="-128"/>
              <a:ea typeface="+mn-ea"/>
              <a:cs typeface="+mn-cs"/>
            </a:endParaRPr>
          </a:p>
          <a:p>
            <a:pPr lvl="0"/>
            <a:r>
              <a:rPr lang="ja-JP" altLang="en-US" sz="1200" b="0" i="0" kern="1200" dirty="0">
                <a:solidFill>
                  <a:schemeClr val="tx1"/>
                </a:solidFill>
                <a:effectLst/>
                <a:latin typeface="KodomoRounded" panose="02000600000000000000" pitchFamily="2" charset="-128"/>
                <a:ea typeface="+mn-ea"/>
                <a:cs typeface="+mn-cs"/>
              </a:rPr>
              <a:t>仲直りできるようにしてくれますよね。</a:t>
            </a:r>
            <a:endParaRPr lang="en-US" dirty="0"/>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17</a:t>
            </a:fld>
            <a:endParaRPr lang="cs-CZ"/>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そんなふうに喧嘩が終わることも、あるんじゃないでしょうか？</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18</a:t>
            </a:fld>
            <a:endParaRPr lang="cs-CZ"/>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b="0" i="0" kern="1200" dirty="0">
                <a:solidFill>
                  <a:schemeClr val="tx1"/>
                </a:solidFill>
                <a:effectLst/>
                <a:latin typeface="KodomoRounded" panose="02000600000000000000" pitchFamily="2" charset="-128"/>
                <a:ea typeface="+mn-ea"/>
                <a:cs typeface="+mn-cs"/>
              </a:rPr>
              <a:t>神様</a:t>
            </a:r>
            <a:r>
              <a:rPr lang="ja-JP" altLang="en-US" sz="1200" b="0" i="0" kern="1200" dirty="0">
                <a:solidFill>
                  <a:schemeClr val="tx1"/>
                </a:solidFill>
                <a:effectLst/>
                <a:latin typeface="KodomoRounded" panose="02000600000000000000" pitchFamily="2" charset="-128"/>
                <a:ea typeface="+mn-ea"/>
                <a:cs typeface="+mn-cs"/>
              </a:rPr>
              <a:t>にとっても、</a:t>
            </a:r>
            <a:endParaRPr lang="en-US" altLang="ja-JP" sz="1200" b="0" i="0" kern="1200" dirty="0">
              <a:solidFill>
                <a:schemeClr val="tx1"/>
              </a:solidFill>
              <a:effectLst/>
              <a:latin typeface="KodomoRounded" panose="02000600000000000000" pitchFamily="2" charset="-128"/>
              <a:ea typeface="+mn-ea"/>
              <a:cs typeface="+mn-cs"/>
            </a:endParaRPr>
          </a:p>
          <a:p>
            <a:pPr lvl="0"/>
            <a:endParaRPr lang="en-US" altLang="ja-JP" sz="1200" b="0" i="0" kern="1200" dirty="0">
              <a:solidFill>
                <a:schemeClr val="tx1"/>
              </a:solidFill>
              <a:effectLst/>
              <a:latin typeface="KodomoRounded" panose="02000600000000000000" pitchFamily="2" charset="-128"/>
              <a:ea typeface="+mn-ea"/>
              <a:cs typeface="+mn-cs"/>
            </a:endParaRPr>
          </a:p>
          <a:p>
            <a:pPr lvl="0"/>
            <a:r>
              <a:rPr lang="ja-JP" altLang="ja-JP" sz="1200" b="0" i="0" kern="1200" dirty="0">
                <a:solidFill>
                  <a:schemeClr val="tx1"/>
                </a:solidFill>
                <a:effectLst/>
                <a:latin typeface="KodomoRounded" panose="02000600000000000000" pitchFamily="2" charset="-128"/>
                <a:ea typeface="+mn-ea"/>
                <a:cs typeface="+mn-cs"/>
              </a:rPr>
              <a:t>世界中</a:t>
            </a:r>
            <a:r>
              <a:rPr lang="ja-JP" altLang="en-US" sz="1200" b="0" i="0" kern="1200" dirty="0">
                <a:solidFill>
                  <a:schemeClr val="tx1"/>
                </a:solidFill>
                <a:effectLst/>
                <a:latin typeface="KodomoRounded" panose="02000600000000000000" pitchFamily="2" charset="-128"/>
                <a:ea typeface="+mn-ea"/>
                <a:cs typeface="+mn-cs"/>
              </a:rPr>
              <a:t>で戦争が起きているのとはとっても悲しいことです。</a:t>
            </a:r>
            <a:endParaRPr lang="en-US" altLang="ja-JP" sz="1200" b="0" i="0" kern="1200" dirty="0">
              <a:solidFill>
                <a:schemeClr val="tx1"/>
              </a:solidFill>
              <a:effectLst/>
              <a:latin typeface="KodomoRounded" panose="02000600000000000000" pitchFamily="2" charset="-128"/>
              <a:ea typeface="+mn-ea"/>
              <a:cs typeface="+mn-cs"/>
            </a:endParaRPr>
          </a:p>
          <a:p>
            <a:pPr lvl="0"/>
            <a:endParaRPr lang="en-US" altLang="ja-JP" sz="1200" b="0" i="0" kern="1200" dirty="0">
              <a:solidFill>
                <a:schemeClr val="tx1"/>
              </a:solidFill>
              <a:effectLst/>
              <a:latin typeface="KodomoRounded" panose="02000600000000000000" pitchFamily="2" charset="-128"/>
              <a:ea typeface="+mn-ea"/>
              <a:cs typeface="+mn-cs"/>
            </a:endParaRPr>
          </a:p>
          <a:p>
            <a:pPr lvl="0"/>
            <a:r>
              <a:rPr lang="ja-JP" altLang="en-US" sz="1200" b="0" i="0" kern="1200" dirty="0">
                <a:solidFill>
                  <a:schemeClr val="tx1"/>
                </a:solidFill>
                <a:effectLst/>
                <a:latin typeface="KodomoRounded" panose="02000600000000000000" pitchFamily="2" charset="-128"/>
                <a:ea typeface="+mn-ea"/>
                <a:cs typeface="+mn-cs"/>
              </a:rPr>
              <a:t>なので、</a:t>
            </a:r>
            <a:r>
              <a:rPr lang="ja-JP" altLang="ja-JP" sz="1200" b="0" i="0" kern="1200" dirty="0">
                <a:solidFill>
                  <a:schemeClr val="tx1"/>
                </a:solidFill>
                <a:effectLst/>
                <a:latin typeface="KodomoRounded" panose="02000600000000000000" pitchFamily="2" charset="-128"/>
                <a:ea typeface="+mn-ea"/>
                <a:cs typeface="+mn-cs"/>
              </a:rPr>
              <a:t>喧嘩を終わらせるために、</a:t>
            </a:r>
            <a:r>
              <a:rPr lang="ja-JP" altLang="ja-JP" dirty="0">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19</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90763" y="512763"/>
            <a:ext cx="4562475" cy="2566987"/>
          </a:xfrm>
        </p:spPr>
      </p:sp>
      <p:sp>
        <p:nvSpPr>
          <p:cNvPr id="3" name="ノート プレースホルダー 2"/>
          <p:cNvSpPr>
            <a:spLocks noGrp="1"/>
          </p:cNvSpPr>
          <p:nvPr>
            <p:ph type="body" idx="1"/>
          </p:nvPr>
        </p:nvSpPr>
        <p:spPr/>
        <p:txBody>
          <a:bodyPr/>
          <a:lstStyle/>
          <a:p>
            <a:r>
              <a:rPr kumimoji="1" lang="ja-JP" altLang="en-US" dirty="0"/>
              <a:t>まずはみ言を訓読します。</a:t>
            </a:r>
          </a:p>
        </p:txBody>
      </p:sp>
      <p:sp>
        <p:nvSpPr>
          <p:cNvPr id="4" name="スライド番号プレースホルダー 3"/>
          <p:cNvSpPr>
            <a:spLocks noGrp="1"/>
          </p:cNvSpPr>
          <p:nvPr>
            <p:ph type="sldNum" sz="quarter" idx="5"/>
          </p:nvPr>
        </p:nvSpPr>
        <p:spPr/>
        <p:txBody>
          <a:bodyPr/>
          <a:lstStyle/>
          <a:p>
            <a:fld id="{871B2431-D351-4C6E-A3CF-9DFAC0E3E050}" type="slidenum">
              <a:rPr lang="cs-CZ" smtClean="0"/>
              <a:t>2</a:t>
            </a:fld>
            <a:endParaRPr lang="cs-CZ"/>
          </a:p>
        </p:txBody>
      </p:sp>
    </p:spTree>
    <p:extLst>
      <p:ext uri="{BB962C8B-B14F-4D97-AF65-F5344CB8AC3E}">
        <p14:creationId xmlns:p14="http://schemas.microsoft.com/office/powerpoint/2010/main" val="9914001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b="0" i="0" kern="1200">
                <a:solidFill>
                  <a:schemeClr val="tx1"/>
                </a:solidFill>
                <a:effectLst/>
                <a:latin typeface="KodomoRounded" panose="02000600000000000000" pitchFamily="2" charset="-128"/>
                <a:ea typeface="+mn-ea"/>
                <a:cs typeface="+mn-cs"/>
              </a:rPr>
              <a:t>真の父母様を、この世界に送ってくれたのです。</a:t>
            </a:r>
            <a:r>
              <a:rPr lang="ja-JP" altLang="ja-JP">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20</a:t>
            </a:fld>
            <a:endParaRPr lang="cs-CZ"/>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200" b="0" i="0" kern="1200" dirty="0">
                <a:solidFill>
                  <a:schemeClr val="tx1"/>
                </a:solidFill>
                <a:effectLst/>
                <a:latin typeface="KodomoRounded" panose="02000600000000000000" pitchFamily="2" charset="-128"/>
                <a:ea typeface="+mn-ea"/>
                <a:cs typeface="+mn-cs"/>
              </a:rPr>
              <a:t>だから</a:t>
            </a:r>
            <a:r>
              <a:rPr lang="ja-JP" altLang="ja-JP" sz="1200" b="0" i="0" kern="1200" dirty="0">
                <a:solidFill>
                  <a:schemeClr val="tx1"/>
                </a:solidFill>
                <a:effectLst/>
                <a:latin typeface="KodomoRounded" panose="02000600000000000000" pitchFamily="2" charset="-128"/>
                <a:ea typeface="+mn-ea"/>
                <a:cs typeface="+mn-cs"/>
              </a:rPr>
              <a:t>、真の父母様はいつも神様にお祈りをしながら、神様と心をひとつにして、世界が平和になるために毎日お祈りをしているのです。</a:t>
            </a: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21</a:t>
            </a:fld>
            <a:endParaRPr lang="cs-CZ"/>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お祈りだけではありません。実際に、世界の偉い人にあって、</a:t>
            </a:r>
            <a:r>
              <a:rPr lang="ja-JP" altLang="en-US" sz="1200" b="0" i="0" kern="1200" dirty="0">
                <a:solidFill>
                  <a:schemeClr val="tx1"/>
                </a:solidFill>
                <a:effectLst/>
                <a:latin typeface="KodomoRounded" panose="02000600000000000000" pitchFamily="2" charset="-128"/>
                <a:ea typeface="+mn-ea"/>
                <a:cs typeface="+mn-cs"/>
              </a:rPr>
              <a:t>みんなで</a:t>
            </a:r>
            <a:r>
              <a:rPr lang="ja-JP" altLang="ja-JP" sz="1200" b="0" i="0" kern="1200" dirty="0">
                <a:solidFill>
                  <a:schemeClr val="tx1"/>
                </a:solidFill>
                <a:effectLst/>
                <a:latin typeface="KodomoRounded" panose="02000600000000000000" pitchFamily="2" charset="-128"/>
                <a:ea typeface="+mn-ea"/>
                <a:cs typeface="+mn-cs"/>
              </a:rPr>
              <a:t>仲良くしましょう</a:t>
            </a:r>
            <a:r>
              <a:rPr lang="ja-JP" altLang="en-US" sz="1200" b="0" i="0" kern="1200" dirty="0">
                <a:solidFill>
                  <a:schemeClr val="tx1"/>
                </a:solidFill>
                <a:effectLst/>
                <a:latin typeface="KodomoRounded" panose="02000600000000000000" pitchFamily="2" charset="-128"/>
                <a:ea typeface="+mn-ea"/>
                <a:cs typeface="+mn-cs"/>
              </a:rPr>
              <a:t>って、導いてくださっているのです。</a:t>
            </a:r>
            <a:endParaRPr lang="ja-JP" altLang="ja-JP" sz="1200" b="0" i="0" kern="1200" dirty="0">
              <a:solidFill>
                <a:schemeClr val="tx1"/>
              </a:solidFill>
              <a:effectLst/>
              <a:latin typeface="KodomoRounded" panose="02000600000000000000" pitchFamily="2" charset="-128"/>
              <a:ea typeface="+mn-ea"/>
              <a:cs typeface="+mn-cs"/>
            </a:endParaRPr>
          </a:p>
          <a:p>
            <a:pPr lvl="0"/>
            <a:r>
              <a:rPr lang="en-US" dirty="0"/>
              <a:t> </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22</a:t>
            </a:fld>
            <a:endParaRPr lang="cs-CZ"/>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a:solidFill>
                  <a:schemeClr val="tx1"/>
                </a:solidFill>
                <a:effectLst/>
                <a:latin typeface="KodomoRounded" panose="02000600000000000000" pitchFamily="2" charset="-128"/>
                <a:ea typeface="+mn-ea"/>
                <a:cs typeface="+mn-cs"/>
              </a:rPr>
              <a:t>また、世界中には貧しい国がたくさんあります。</a:t>
            </a: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23</a:t>
            </a:fld>
            <a:endParaRPr lang="cs-CZ"/>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みんなはご飯を毎日3回食べ</a:t>
            </a:r>
            <a:r>
              <a:rPr lang="ja-JP" altLang="en-US" dirty="0"/>
              <a:t>ていますよね。</a:t>
            </a:r>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24</a:t>
            </a:fld>
            <a:endParaRPr lang="cs-CZ"/>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でもこの世界には、ご飯を3回も食べられない子供たちがたくさんいるのです。2回の</a:t>
            </a:r>
            <a:r>
              <a:rPr lang="ja-JP" altLang="en-US" dirty="0"/>
              <a:t>人</a:t>
            </a:r>
            <a:r>
              <a:rPr lang="en-US" dirty="0" err="1"/>
              <a:t>もいれば</a:t>
            </a:r>
            <a:r>
              <a:rPr lang="en-US" dirty="0"/>
              <a:t>、 </a:t>
            </a: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25</a:t>
            </a:fld>
            <a:endParaRPr lang="cs-CZ"/>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1回の人もいます。 </a:t>
            </a: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26</a:t>
            </a:fld>
            <a:endParaRPr lang="cs-CZ"/>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err="1"/>
              <a:t>一回も食べられなくて、そして、何日も食べられなくて</a:t>
            </a:r>
            <a:r>
              <a:rPr lang="en-US" dirty="0"/>
              <a:t>、 </a:t>
            </a: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27</a:t>
            </a:fld>
            <a:endParaRPr lang="cs-CZ"/>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err="1"/>
              <a:t>そしておなかがすいたまま死んでしまう子供たちもたくさんいるのです</a:t>
            </a:r>
            <a:r>
              <a:rPr lang="en-US" dirty="0"/>
              <a:t>。</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28</a:t>
            </a:fld>
            <a:endParaRPr lang="cs-CZ"/>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そんな子供たちがいなくなるように、真の父母様は、世界中に食事を分け与えたりする活動をしたり、食べ物の作り方を教えてあげたりもしているんだ。</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29</a:t>
            </a:fld>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90763" y="512763"/>
            <a:ext cx="4562475" cy="2566987"/>
          </a:xfrm>
        </p:spPr>
      </p:sp>
      <p:sp>
        <p:nvSpPr>
          <p:cNvPr id="3" name="ノート プレースホルダー 2"/>
          <p:cNvSpPr>
            <a:spLocks noGrp="1"/>
          </p:cNvSpPr>
          <p:nvPr>
            <p:ph type="body" idx="1"/>
          </p:nvPr>
        </p:nvSpPr>
        <p:spPr/>
        <p:txBody>
          <a:bodyPr/>
          <a:lstStyle/>
          <a:p>
            <a:r>
              <a:rPr kumimoji="1" lang="ja-JP" altLang="en-US" dirty="0"/>
              <a:t>まずはみ言を訓読します。</a:t>
            </a:r>
          </a:p>
        </p:txBody>
      </p:sp>
      <p:sp>
        <p:nvSpPr>
          <p:cNvPr id="4" name="スライド番号プレースホルダー 3"/>
          <p:cNvSpPr>
            <a:spLocks noGrp="1"/>
          </p:cNvSpPr>
          <p:nvPr>
            <p:ph type="sldNum" sz="quarter" idx="5"/>
          </p:nvPr>
        </p:nvSpPr>
        <p:spPr/>
        <p:txBody>
          <a:bodyPr/>
          <a:lstStyle/>
          <a:p>
            <a:fld id="{871B2431-D351-4C6E-A3CF-9DFAC0E3E050}" type="slidenum">
              <a:rPr lang="cs-CZ" smtClean="0"/>
              <a:t>3</a:t>
            </a:fld>
            <a:endParaRPr lang="cs-CZ"/>
          </a:p>
        </p:txBody>
      </p:sp>
    </p:spTree>
    <p:extLst>
      <p:ext uri="{BB962C8B-B14F-4D97-AF65-F5344CB8AC3E}">
        <p14:creationId xmlns:p14="http://schemas.microsoft.com/office/powerpoint/2010/main" val="12513621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a:solidFill>
                  <a:schemeClr val="tx1"/>
                </a:solidFill>
                <a:effectLst/>
                <a:latin typeface="KodomoRounded" panose="02000600000000000000" pitchFamily="2" charset="-128"/>
                <a:ea typeface="+mn-ea"/>
                <a:cs typeface="+mn-cs"/>
              </a:rPr>
              <a:t>喧嘩をしないこと、いつも仲良くすること、また、食事が毎日たべられること、そんな風に、みんなが、安心して幸せに暮らすことを「平和」といいます。</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30</a:t>
            </a:fld>
            <a:endParaRPr lang="cs-CZ"/>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真の父母様は、世界中の人が平和になるように、毎日お祈りをしてい</a:t>
            </a:r>
            <a:r>
              <a:rPr lang="ja-JP" altLang="en-US" sz="1200" b="0" i="0" kern="1200" dirty="0">
                <a:solidFill>
                  <a:schemeClr val="tx1"/>
                </a:solidFill>
                <a:effectLst/>
                <a:latin typeface="KodomoRounded" panose="02000600000000000000" pitchFamily="2" charset="-128"/>
                <a:ea typeface="+mn-ea"/>
                <a:cs typeface="+mn-cs"/>
              </a:rPr>
              <a:t>るのです。</a:t>
            </a:r>
            <a:endParaRPr lang="ja-JP" altLang="ja-JP" sz="1200" b="0" i="0" kern="1200" dirty="0">
              <a:solidFill>
                <a:schemeClr val="tx1"/>
              </a:solidFill>
              <a:effectLst/>
              <a:latin typeface="KodomoRounded" panose="02000600000000000000" pitchFamily="2" charset="-128"/>
              <a:ea typeface="+mn-ea"/>
              <a:cs typeface="+mn-cs"/>
            </a:endParaRP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31</a:t>
            </a:fld>
            <a:endParaRPr lang="cs-CZ"/>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b="0" i="0" kern="1200" dirty="0">
                <a:solidFill>
                  <a:schemeClr val="tx1"/>
                </a:solidFill>
                <a:effectLst/>
                <a:latin typeface="KodomoRounded" panose="02000600000000000000" pitchFamily="2" charset="-128"/>
                <a:ea typeface="+mn-ea"/>
                <a:cs typeface="+mn-cs"/>
              </a:rPr>
              <a:t>真のお父様は</a:t>
            </a:r>
            <a:r>
              <a:rPr lang="en-US" altLang="ja-JP" sz="1200" b="0" i="0" kern="1200" dirty="0">
                <a:solidFill>
                  <a:schemeClr val="tx1"/>
                </a:solidFill>
                <a:effectLst/>
                <a:latin typeface="KodomoRounded" panose="02000600000000000000" pitchFamily="2" charset="-128"/>
                <a:ea typeface="+mn-ea"/>
                <a:cs typeface="+mn-cs"/>
              </a:rPr>
              <a:t>2012</a:t>
            </a:r>
            <a:r>
              <a:rPr lang="ja-JP" altLang="ja-JP" sz="1200" b="0" i="0" kern="1200" dirty="0">
                <a:solidFill>
                  <a:schemeClr val="tx1"/>
                </a:solidFill>
                <a:effectLst/>
                <a:latin typeface="KodomoRounded" panose="02000600000000000000" pitchFamily="2" charset="-128"/>
                <a:ea typeface="+mn-ea"/>
                <a:cs typeface="+mn-cs"/>
              </a:rPr>
              <a:t>年に</a:t>
            </a:r>
            <a:r>
              <a:rPr lang="ja-JP" altLang="en-US" sz="1200" b="0" i="0" kern="1200" dirty="0">
                <a:solidFill>
                  <a:schemeClr val="tx1"/>
                </a:solidFill>
                <a:effectLst/>
                <a:latin typeface="KodomoRounded" panose="02000600000000000000" pitchFamily="2" charset="-128"/>
                <a:ea typeface="+mn-ea"/>
                <a:cs typeface="+mn-cs"/>
              </a:rPr>
              <a:t>、数えで</a:t>
            </a:r>
            <a:r>
              <a:rPr lang="en-US" altLang="ja-JP" sz="1200" b="0" i="0" kern="1200" dirty="0">
                <a:solidFill>
                  <a:schemeClr val="tx1"/>
                </a:solidFill>
                <a:effectLst/>
                <a:latin typeface="KodomoRounded" panose="02000600000000000000" pitchFamily="2" charset="-128"/>
                <a:ea typeface="+mn-ea"/>
                <a:cs typeface="+mn-cs"/>
              </a:rPr>
              <a:t>93</a:t>
            </a:r>
            <a:r>
              <a:rPr lang="ja-JP" altLang="ja-JP" sz="1200" b="0" i="0" kern="1200" dirty="0">
                <a:solidFill>
                  <a:schemeClr val="tx1"/>
                </a:solidFill>
                <a:effectLst/>
                <a:latin typeface="KodomoRounded" panose="02000600000000000000" pitchFamily="2" charset="-128"/>
                <a:ea typeface="+mn-ea"/>
                <a:cs typeface="+mn-cs"/>
              </a:rPr>
              <a:t>歳で天国に行きました。でも、まだ世界は平和になっていないので、真のお父様は、天国</a:t>
            </a:r>
            <a:r>
              <a:rPr lang="ja-JP" altLang="en-US" sz="1200" b="0" i="0" kern="1200" dirty="0">
                <a:solidFill>
                  <a:schemeClr val="tx1"/>
                </a:solidFill>
                <a:effectLst/>
                <a:latin typeface="KodomoRounded" panose="02000600000000000000" pitchFamily="2" charset="-128"/>
                <a:ea typeface="+mn-ea"/>
                <a:cs typeface="+mn-cs"/>
              </a:rPr>
              <a:t>から</a:t>
            </a:r>
            <a:r>
              <a:rPr lang="ja-JP" altLang="ja-JP" sz="1200" b="0" i="0" kern="1200" dirty="0">
                <a:solidFill>
                  <a:schemeClr val="tx1"/>
                </a:solidFill>
                <a:effectLst/>
                <a:latin typeface="KodomoRounded" panose="02000600000000000000" pitchFamily="2" charset="-128"/>
                <a:ea typeface="+mn-ea"/>
                <a:cs typeface="+mn-cs"/>
              </a:rPr>
              <a:t>、</a:t>
            </a:r>
            <a:r>
              <a:rPr lang="ja-JP" altLang="en-US" sz="1200" b="0" i="0" kern="1200" dirty="0">
                <a:solidFill>
                  <a:schemeClr val="tx1"/>
                </a:solidFill>
                <a:effectLst/>
                <a:latin typeface="KodomoRounded" panose="02000600000000000000" pitchFamily="2" charset="-128"/>
                <a:ea typeface="+mn-ea"/>
                <a:cs typeface="+mn-cs"/>
              </a:rPr>
              <a:t>この地上</a:t>
            </a:r>
            <a:r>
              <a:rPr lang="ja-JP" altLang="ja-JP" sz="1200" b="0" i="0" kern="1200" dirty="0">
                <a:solidFill>
                  <a:schemeClr val="tx1"/>
                </a:solidFill>
                <a:effectLst/>
                <a:latin typeface="KodomoRounded" panose="02000600000000000000" pitchFamily="2" charset="-128"/>
                <a:ea typeface="+mn-ea"/>
                <a:cs typeface="+mn-cs"/>
              </a:rPr>
              <a:t>世界が平和になるように頑張って</a:t>
            </a:r>
            <a:r>
              <a:rPr lang="ja-JP" altLang="en-US" sz="1200" b="0" i="0" kern="1200" dirty="0">
                <a:solidFill>
                  <a:schemeClr val="tx1"/>
                </a:solidFill>
                <a:effectLst/>
                <a:latin typeface="KodomoRounded" panose="02000600000000000000" pitchFamily="2" charset="-128"/>
                <a:ea typeface="+mn-ea"/>
                <a:cs typeface="+mn-cs"/>
              </a:rPr>
              <a:t>おられます</a:t>
            </a:r>
            <a:r>
              <a:rPr lang="ja-JP" altLang="ja-JP" sz="1200" b="0" i="0" kern="1200" dirty="0">
                <a:solidFill>
                  <a:schemeClr val="tx1"/>
                </a:solidFill>
                <a:effectLst/>
                <a:latin typeface="KodomoRounded" panose="02000600000000000000" pitchFamily="2" charset="-128"/>
                <a:ea typeface="+mn-ea"/>
                <a:cs typeface="+mn-cs"/>
              </a:rPr>
              <a:t>。</a:t>
            </a:r>
            <a:r>
              <a:rPr lang="ja-JP" altLang="ja-JP" dirty="0">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32</a:t>
            </a:fld>
            <a:endParaRPr lang="cs-CZ"/>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そして、真のお母様は、天国</a:t>
            </a:r>
            <a:r>
              <a:rPr lang="ja-JP" altLang="en-US" sz="1200" b="0" i="0" kern="1200" dirty="0">
                <a:solidFill>
                  <a:schemeClr val="tx1"/>
                </a:solidFill>
                <a:effectLst/>
                <a:latin typeface="KodomoRounded" panose="02000600000000000000" pitchFamily="2" charset="-128"/>
                <a:ea typeface="+mn-ea"/>
                <a:cs typeface="+mn-cs"/>
              </a:rPr>
              <a:t>にいらっしゃる</a:t>
            </a:r>
            <a:r>
              <a:rPr lang="ja-JP" altLang="ja-JP" sz="1200" b="0" i="0" kern="1200" dirty="0">
                <a:solidFill>
                  <a:schemeClr val="tx1"/>
                </a:solidFill>
                <a:effectLst/>
                <a:latin typeface="KodomoRounded" panose="02000600000000000000" pitchFamily="2" charset="-128"/>
                <a:ea typeface="+mn-ea"/>
                <a:cs typeface="+mn-cs"/>
              </a:rPr>
              <a:t>真のお父様と心を一つにして、世界の平和のために、お祈りして、頑張っていらっしゃいます。</a:t>
            </a: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33</a:t>
            </a:fld>
            <a:endParaRPr lang="cs-CZ"/>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a:solidFill>
                  <a:schemeClr val="tx1"/>
                </a:solidFill>
                <a:effectLst/>
                <a:latin typeface="KodomoRounded" panose="02000600000000000000" pitchFamily="2" charset="-128"/>
                <a:ea typeface="+mn-ea"/>
                <a:cs typeface="+mn-cs"/>
              </a:rPr>
              <a:t>みんなも、真のお母様と一緒に世界が平和になるように、毎日たくさんお祈りしましょう！</a:t>
            </a: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34</a:t>
            </a:fld>
            <a:endParaRPr lang="cs-C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今日は真の父母様についてのお話しになります。</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a:t>
            </a:r>
            <a:r>
              <a:rPr lang="en-US" dirty="0" err="1"/>
              <a:t>真」というのは「本当の」という意味です</a:t>
            </a:r>
            <a:r>
              <a:rPr lang="en-US" dirty="0"/>
              <a:t>。 </a:t>
            </a:r>
          </a:p>
          <a:p>
            <a:pPr lvl="0"/>
            <a:endParaRPr lang="en-US" dirty="0"/>
          </a:p>
          <a:p>
            <a:pPr lvl="0"/>
            <a:r>
              <a:rPr lang="en-US" dirty="0"/>
              <a:t>「</a:t>
            </a:r>
            <a:r>
              <a:rPr lang="en-US" dirty="0" err="1"/>
              <a:t>父母様」というのは</a:t>
            </a:r>
            <a:r>
              <a:rPr lang="en-US" dirty="0"/>
              <a:t>、「</a:t>
            </a:r>
            <a:r>
              <a:rPr lang="en-US" dirty="0" err="1"/>
              <a:t>お父さん</a:t>
            </a:r>
            <a:r>
              <a:rPr lang="ja-JP" altLang="en-US" dirty="0"/>
              <a:t>と</a:t>
            </a:r>
            <a:r>
              <a:rPr lang="en-US" dirty="0" err="1"/>
              <a:t>お母さん」という意味です</a:t>
            </a:r>
            <a:r>
              <a:rPr lang="en-US" dirty="0"/>
              <a:t>。 </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なので「真の父母様」というのは「本当のお父さんお母さん」という意味</a:t>
            </a:r>
            <a:r>
              <a:rPr lang="ja-JP" altLang="en-US" sz="1200" b="0" i="0" kern="1200" dirty="0">
                <a:solidFill>
                  <a:schemeClr val="tx1"/>
                </a:solidFill>
                <a:effectLst/>
                <a:latin typeface="KodomoRounded" panose="02000600000000000000" pitchFamily="2" charset="-128"/>
                <a:ea typeface="+mn-ea"/>
                <a:cs typeface="+mn-cs"/>
              </a:rPr>
              <a:t>になります</a:t>
            </a:r>
            <a:r>
              <a:rPr lang="ja-JP" altLang="ja-JP" sz="1200" b="0" i="0" kern="1200" dirty="0">
                <a:solidFill>
                  <a:schemeClr val="tx1"/>
                </a:solidFill>
                <a:effectLst/>
                <a:latin typeface="KodomoRounded" panose="02000600000000000000" pitchFamily="2" charset="-128"/>
                <a:ea typeface="+mn-ea"/>
                <a:cs typeface="+mn-cs"/>
              </a:rPr>
              <a:t>。 </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6</a:t>
            </a:fld>
            <a:endParaRPr lang="cs-C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でも、おかしいですよね？</a:t>
            </a:r>
          </a:p>
          <a:p>
            <a:r>
              <a:rPr lang="ja-JP" altLang="ja-JP" sz="1200" b="0" i="0" kern="1200" dirty="0">
                <a:solidFill>
                  <a:schemeClr val="tx1"/>
                </a:solidFill>
                <a:effectLst/>
                <a:latin typeface="KodomoRounded" panose="02000600000000000000" pitchFamily="2" charset="-128"/>
                <a:ea typeface="+mn-ea"/>
                <a:cs typeface="+mn-cs"/>
              </a:rPr>
              <a:t>みんなには、お父さんお母さんがいるのに、本当のお父さんとお母さんがいるとしたら、いつも一緒にいるお父さんとお母さんは</a:t>
            </a:r>
            <a:r>
              <a:rPr lang="ja-JP" altLang="en-US" sz="1200" b="0" i="0" kern="1200" dirty="0">
                <a:solidFill>
                  <a:schemeClr val="tx1"/>
                </a:solidFill>
                <a:effectLst/>
                <a:latin typeface="KodomoRounded" panose="02000600000000000000" pitchFamily="2" charset="-128"/>
                <a:ea typeface="+mn-ea"/>
                <a:cs typeface="+mn-cs"/>
              </a:rPr>
              <a:t>いったい何なんだろう？</a:t>
            </a:r>
            <a:endParaRPr lang="ja-JP" altLang="ja-JP" sz="1200" b="0" i="0" kern="1200" dirty="0">
              <a:solidFill>
                <a:schemeClr val="tx1"/>
              </a:solidFill>
              <a:effectLst/>
              <a:latin typeface="KodomoRounded" panose="02000600000000000000" pitchFamily="2" charset="-128"/>
              <a:ea typeface="+mn-ea"/>
              <a:cs typeface="+mn-cs"/>
            </a:endParaRP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7</a:t>
            </a:fld>
            <a:endParaRPr lang="cs-CZ"/>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err="1"/>
              <a:t>もちろんそうではありません</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b="0" i="0" kern="1200" dirty="0">
                <a:solidFill>
                  <a:schemeClr val="tx1"/>
                </a:solidFill>
                <a:effectLst/>
                <a:latin typeface="KodomoRounded" panose="02000600000000000000" pitchFamily="2" charset="-128"/>
                <a:ea typeface="+mn-ea"/>
                <a:cs typeface="+mn-cs"/>
              </a:rPr>
              <a:t>みんなのお父さん</a:t>
            </a:r>
            <a:r>
              <a:rPr lang="ja-JP" altLang="en-US" sz="1200" b="0" i="0" kern="1200" dirty="0">
                <a:solidFill>
                  <a:schemeClr val="tx1"/>
                </a:solidFill>
                <a:effectLst/>
                <a:latin typeface="KodomoRounded" panose="02000600000000000000" pitchFamily="2" charset="-128"/>
                <a:ea typeface="+mn-ea"/>
                <a:cs typeface="+mn-cs"/>
              </a:rPr>
              <a:t>と</a:t>
            </a:r>
            <a:r>
              <a:rPr lang="ja-JP" altLang="ja-JP" sz="1200" b="0" i="0" kern="1200" dirty="0">
                <a:solidFill>
                  <a:schemeClr val="tx1"/>
                </a:solidFill>
                <a:effectLst/>
                <a:latin typeface="KodomoRounded" panose="02000600000000000000" pitchFamily="2" charset="-128"/>
                <a:ea typeface="+mn-ea"/>
                <a:cs typeface="+mn-cs"/>
              </a:rPr>
              <a:t>お母さんも、みんなにとって「本当の」お父さんお母さんです。そして「真の父母様」も、みんなにとって本当のお父さんお母さんでもあるのです。</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8</a:t>
            </a:fld>
            <a:endParaRPr lang="cs-C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だからみんなにはお父さんとお母さんが</a:t>
            </a:r>
            <a:r>
              <a:rPr lang="ja-JP" altLang="en-US" sz="1200" b="0" i="0" kern="1200" dirty="0">
                <a:solidFill>
                  <a:schemeClr val="tx1"/>
                </a:solidFill>
                <a:effectLst/>
                <a:latin typeface="KodomoRounded" panose="02000600000000000000" pitchFamily="2" charset="-128"/>
                <a:ea typeface="+mn-ea"/>
                <a:cs typeface="+mn-cs"/>
              </a:rPr>
              <a:t>二組</a:t>
            </a:r>
            <a:r>
              <a:rPr lang="ja-JP" altLang="ja-JP" sz="1200" b="0" i="0" kern="1200" dirty="0">
                <a:solidFill>
                  <a:schemeClr val="tx1"/>
                </a:solidFill>
                <a:effectLst/>
                <a:latin typeface="KodomoRounded" panose="02000600000000000000" pitchFamily="2" charset="-128"/>
                <a:ea typeface="+mn-ea"/>
                <a:cs typeface="+mn-cs"/>
              </a:rPr>
              <a:t>もいるのです。 </a:t>
            </a: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9</a:t>
            </a:fld>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b="0" i="0">
                <a:solidFill>
                  <a:schemeClr val="tx1">
                    <a:tint val="75000"/>
                  </a:schemeClr>
                </a:solidFill>
                <a:latin typeface="KodomoRounded" panose="02000600000000000000" pitchFamily="2" charset="-128"/>
              </a:defRPr>
            </a:lvl1pPr>
          </a:lstStyle>
          <a:p>
            <a:fld id="{1D8BD707-D9CF-40AE-B4C6-C98DA3205C09}" type="datetimeFigureOut">
              <a:rPr lang="en-US" smtClean="0"/>
              <a:pPr/>
              <a:t>5/13/2022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b="0" i="0">
                <a:solidFill>
                  <a:schemeClr val="tx1">
                    <a:tint val="75000"/>
                  </a:schemeClr>
                </a:solidFill>
                <a:latin typeface="KodomoRounded" panose="02000600000000000000" pitchFamily="2" charset="-128"/>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b="0" i="0">
                <a:solidFill>
                  <a:schemeClr val="tx1">
                    <a:tint val="75000"/>
                  </a:schemeClr>
                </a:solidFill>
                <a:latin typeface="KodomoRounded" panose="02000600000000000000" pitchFamily="2" charset="-128"/>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b="0" i="0" kern="1200">
          <a:solidFill>
            <a:schemeClr val="tx1"/>
          </a:solidFill>
          <a:latin typeface="KodomoRounded" panose="02000600000000000000" pitchFamily="2" charset="-128"/>
          <a:ea typeface="+mj-ea"/>
          <a:cs typeface="+mj-cs"/>
        </a:defRPr>
      </a:lvl1pPr>
    </p:titleStyle>
    <p:bodyStyle>
      <a:lvl1pPr marL="342900" indent="-342900" algn="l" defTabSz="914400" rtl="0" eaLnBrk="1" latinLnBrk="0" hangingPunct="1">
        <a:spcBef>
          <a:spcPct val="20000"/>
        </a:spcBef>
        <a:buFont typeface="Arial" pitchFamily="34" charset="0"/>
        <a:buChar char="•"/>
        <a:defRPr sz="3200" b="0" i="0" kern="1200">
          <a:solidFill>
            <a:schemeClr val="tx1"/>
          </a:solidFill>
          <a:latin typeface="KodomoRounded" panose="02000600000000000000" pitchFamily="2" charset="-128"/>
          <a:ea typeface="+mn-ea"/>
          <a:cs typeface="+mn-cs"/>
        </a:defRPr>
      </a:lvl1pPr>
      <a:lvl2pPr marL="742950" indent="-285750" algn="l" defTabSz="914400" rtl="0" eaLnBrk="1" latinLnBrk="0" hangingPunct="1">
        <a:spcBef>
          <a:spcPct val="20000"/>
        </a:spcBef>
        <a:buFont typeface="Arial" pitchFamily="34" charset="0"/>
        <a:buChar char="–"/>
        <a:defRPr sz="2800" b="0" i="0" kern="1200">
          <a:solidFill>
            <a:schemeClr val="tx1"/>
          </a:solidFill>
          <a:latin typeface="KodomoRounded" panose="02000600000000000000" pitchFamily="2" charset="-128"/>
          <a:ea typeface="+mn-ea"/>
          <a:cs typeface="+mn-cs"/>
        </a:defRPr>
      </a:lvl2pPr>
      <a:lvl3pPr marL="1143000" indent="-228600" algn="l" defTabSz="914400" rtl="0" eaLnBrk="1" latinLnBrk="0" hangingPunct="1">
        <a:spcBef>
          <a:spcPct val="20000"/>
        </a:spcBef>
        <a:buFont typeface="Arial" pitchFamily="34" charset="0"/>
        <a:buChar char="•"/>
        <a:defRPr sz="2400" b="0" i="0" kern="1200">
          <a:solidFill>
            <a:schemeClr val="tx1"/>
          </a:solidFill>
          <a:latin typeface="KodomoRounded" panose="02000600000000000000" pitchFamily="2" charset="-128"/>
          <a:ea typeface="+mn-ea"/>
          <a:cs typeface="+mn-cs"/>
        </a:defRPr>
      </a:lvl3pPr>
      <a:lvl4pPr marL="1600200" indent="-228600" algn="l" defTabSz="914400" rtl="0" eaLnBrk="1" latinLnBrk="0" hangingPunct="1">
        <a:spcBef>
          <a:spcPct val="20000"/>
        </a:spcBef>
        <a:buFont typeface="Arial" pitchFamily="34" charset="0"/>
        <a:buChar char="–"/>
        <a:defRPr sz="2000" b="0" i="0" kern="1200">
          <a:solidFill>
            <a:schemeClr val="tx1"/>
          </a:solidFill>
          <a:latin typeface="KodomoRounded" panose="02000600000000000000" pitchFamily="2" charset="-128"/>
          <a:ea typeface="+mn-ea"/>
          <a:cs typeface="+mn-cs"/>
        </a:defRPr>
      </a:lvl4pPr>
      <a:lvl5pPr marL="2057400" indent="-228600" algn="l" defTabSz="914400" rtl="0" eaLnBrk="1" latinLnBrk="0" hangingPunct="1">
        <a:spcBef>
          <a:spcPct val="20000"/>
        </a:spcBef>
        <a:buFont typeface="Arial" pitchFamily="34" charset="0"/>
        <a:buChar char="»"/>
        <a:defRPr sz="2000" b="0" i="0" kern="1200">
          <a:solidFill>
            <a:schemeClr val="tx1"/>
          </a:solidFill>
          <a:latin typeface="KodomoRounded" panose="02000600000000000000" pitchFamily="2" charset="-128"/>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png"/><Relationship Id="rId7"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16.png"/></Relationships>
</file>

<file path=ppt/slides/_rels/slide1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png"/><Relationship Id="rId7"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26.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5.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36.png"/><Relationship Id="rId4" Type="http://schemas.openxmlformats.org/officeDocument/2006/relationships/image" Target="../media/image21.png"/><Relationship Id="rId9"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21.png"/><Relationship Id="rId9" Type="http://schemas.openxmlformats.org/officeDocument/2006/relationships/image" Target="../media/image8.png"/></Relationships>
</file>

<file path=ppt/slides/_rels/slide2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6.png"/><Relationship Id="rId4" Type="http://schemas.openxmlformats.org/officeDocument/2006/relationships/image" Target="../media/image21.png"/><Relationship Id="rId9"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1.png"/><Relationship Id="rId7"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2.png"/><Relationship Id="rId4" Type="http://schemas.openxmlformats.org/officeDocument/2006/relationships/image" Target="../media/image40.png"/><Relationship Id="rId9" Type="http://schemas.openxmlformats.org/officeDocument/2006/relationships/image" Target="../media/image46.png"/></Relationships>
</file>

<file path=ppt/slides/_rels/slide2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1.png"/><Relationship Id="rId7"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2.png"/><Relationship Id="rId4" Type="http://schemas.openxmlformats.org/officeDocument/2006/relationships/image" Target="../media/image40.png"/><Relationship Id="rId9" Type="http://schemas.openxmlformats.org/officeDocument/2006/relationships/image" Target="../media/image46.png"/></Relationships>
</file>

<file path=ppt/slides/_rels/slide2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1.png"/><Relationship Id="rId7"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2.png"/><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47.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21.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21.png"/><Relationship Id="rId9" Type="http://schemas.openxmlformats.org/officeDocument/2006/relationships/image" Target="../media/image8.png"/></Relationships>
</file>

<file path=ppt/slides/_rels/slide3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48.png"/></Relationships>
</file>

<file path=ppt/slides/_rels/slide3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51.png"/><Relationship Id="rId4" Type="http://schemas.openxmlformats.org/officeDocument/2006/relationships/image" Target="../media/image50.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png"/><Relationship Id="rId7" Type="http://schemas.openxmlformats.org/officeDocument/2006/relationships/image" Target="../media/image14.png"/><Relationship Id="rId12"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image" Target="../media/image7.png"/><Relationship Id="rId5" Type="http://schemas.openxmlformats.org/officeDocument/2006/relationships/image" Target="../media/image12.png"/><Relationship Id="rId10" Type="http://schemas.openxmlformats.org/officeDocument/2006/relationships/image" Target="../media/image6.png"/><Relationship Id="rId4" Type="http://schemas.openxmlformats.org/officeDocument/2006/relationships/image" Target="../media/image11.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png"/><Relationship Id="rId7" Type="http://schemas.openxmlformats.org/officeDocument/2006/relationships/image" Target="../media/image18.png"/><Relationship Id="rId12"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7.png"/><Relationship Id="rId5" Type="http://schemas.openxmlformats.org/officeDocument/2006/relationships/image" Target="../media/image12.png"/><Relationship Id="rId10" Type="http://schemas.openxmlformats.org/officeDocument/2006/relationships/image" Target="../media/image6.png"/><Relationship Id="rId4" Type="http://schemas.openxmlformats.org/officeDocument/2006/relationships/image" Target="../media/image11.png"/><Relationship Id="rId9"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98" b="264"/>
          <a:stretch>
            <a:fillRect/>
          </a:stretch>
        </p:blipFill>
        <p:spPr>
          <a:xfrm>
            <a:off x="1583747" y="964742"/>
            <a:ext cx="15120507" cy="8357517"/>
          </a:xfrm>
          <a:prstGeom prst="rect">
            <a:avLst/>
          </a:prstGeom>
        </p:spPr>
      </p:pic>
      <p:pic>
        <p:nvPicPr>
          <p:cNvPr id="3" name="Picture 3"/>
          <p:cNvPicPr>
            <a:picLocks noChangeAspect="1"/>
          </p:cNvPicPr>
          <p:nvPr/>
        </p:nvPicPr>
        <p:blipFill>
          <a:blip r:embed="rId4"/>
          <a:srcRect r="923" b="1452"/>
          <a:stretch>
            <a:fillRect/>
          </a:stretch>
        </p:blipFill>
        <p:spPr>
          <a:xfrm rot="1796324">
            <a:off x="554675" y="6848855"/>
            <a:ext cx="3900415" cy="1304866"/>
          </a:xfrm>
          <a:prstGeom prst="rect">
            <a:avLst/>
          </a:prstGeom>
        </p:spPr>
      </p:pic>
      <p:pic>
        <p:nvPicPr>
          <p:cNvPr id="5" name="Picture 5"/>
          <p:cNvPicPr>
            <a:picLocks noChangeAspect="1"/>
          </p:cNvPicPr>
          <p:nvPr/>
        </p:nvPicPr>
        <p:blipFill>
          <a:blip r:embed="rId5"/>
          <a:srcRect r="494" b="651"/>
          <a:stretch>
            <a:fillRect/>
          </a:stretch>
        </p:blipFill>
        <p:spPr>
          <a:xfrm>
            <a:off x="1337390" y="5143500"/>
            <a:ext cx="3458507" cy="3269861"/>
          </a:xfrm>
          <a:prstGeom prst="rect">
            <a:avLst/>
          </a:prstGeom>
        </p:spPr>
      </p:pic>
      <p:pic>
        <p:nvPicPr>
          <p:cNvPr id="6" name="Picture 6"/>
          <p:cNvPicPr>
            <a:picLocks noChangeAspect="1"/>
          </p:cNvPicPr>
          <p:nvPr/>
        </p:nvPicPr>
        <p:blipFill>
          <a:blip r:embed="rId6"/>
          <a:srcRect r="553" b="1557"/>
          <a:stretch>
            <a:fillRect/>
          </a:stretch>
        </p:blipFill>
        <p:spPr>
          <a:xfrm rot="2316855">
            <a:off x="14090388" y="1686262"/>
            <a:ext cx="3201028" cy="1018509"/>
          </a:xfrm>
          <a:prstGeom prst="rect">
            <a:avLst/>
          </a:prstGeom>
        </p:spPr>
      </p:pic>
      <p:pic>
        <p:nvPicPr>
          <p:cNvPr id="7" name="Picture 7"/>
          <p:cNvPicPr>
            <a:picLocks noChangeAspect="1"/>
          </p:cNvPicPr>
          <p:nvPr/>
        </p:nvPicPr>
        <p:blipFill>
          <a:blip r:embed="rId7"/>
          <a:srcRect r="478" b="648"/>
          <a:stretch>
            <a:fillRect/>
          </a:stretch>
        </p:blipFill>
        <p:spPr>
          <a:xfrm>
            <a:off x="14755888" y="3793432"/>
            <a:ext cx="2812641" cy="2700136"/>
          </a:xfrm>
          <a:prstGeom prst="rect">
            <a:avLst/>
          </a:prstGeom>
        </p:spPr>
      </p:pic>
      <p:grpSp>
        <p:nvGrpSpPr>
          <p:cNvPr id="12" name="グループ化 11">
            <a:extLst>
              <a:ext uri="{FF2B5EF4-FFF2-40B4-BE49-F238E27FC236}">
                <a16:creationId xmlns:a16="http://schemas.microsoft.com/office/drawing/2014/main" id="{435F4670-8379-0847-8443-E3D3B1CFCEBB}"/>
              </a:ext>
            </a:extLst>
          </p:cNvPr>
          <p:cNvGrpSpPr/>
          <p:nvPr/>
        </p:nvGrpSpPr>
        <p:grpSpPr>
          <a:xfrm>
            <a:off x="3538454" y="2696526"/>
            <a:ext cx="11239214" cy="4893948"/>
            <a:chOff x="3516674" y="2161614"/>
            <a:chExt cx="11239214" cy="4893948"/>
          </a:xfrm>
        </p:grpSpPr>
        <p:sp>
          <p:nvSpPr>
            <p:cNvPr id="8" name="TextBox 8"/>
            <p:cNvSpPr txBox="1"/>
            <p:nvPr/>
          </p:nvSpPr>
          <p:spPr>
            <a:xfrm>
              <a:off x="3516674" y="3231438"/>
              <a:ext cx="11239214" cy="3824124"/>
            </a:xfrm>
            <a:prstGeom prst="rect">
              <a:avLst/>
            </a:prstGeom>
          </p:spPr>
          <p:txBody>
            <a:bodyPr wrap="square" lIns="0" tIns="0" rIns="0" bIns="0" rtlCol="0" anchor="t">
              <a:spAutoFit/>
            </a:bodyPr>
            <a:lstStyle/>
            <a:p>
              <a:pPr algn="ctr"/>
              <a:r>
                <a:rPr lang="en-US" sz="12425" dirty="0">
                  <a:solidFill>
                    <a:srgbClr val="FFA800"/>
                  </a:solidFill>
                  <a:latin typeface="KodomoRounded" panose="02000600000000000000" pitchFamily="2" charset="-128"/>
                  <a:ea typeface="KodomoRounded" panose="02000600000000000000" pitchFamily="2" charset="-128"/>
                </a:rPr>
                <a:t>「</a:t>
              </a:r>
              <a:r>
                <a:rPr lang="en-US" altLang="ja-JP" sz="12425" dirty="0" err="1">
                  <a:solidFill>
                    <a:srgbClr val="FFA800"/>
                  </a:solidFill>
                  <a:latin typeface="KodomoRounded" panose="02000600000000000000" pitchFamily="2" charset="-128"/>
                  <a:ea typeface="KodomoRounded" panose="02000600000000000000" pitchFamily="2" charset="-128"/>
                </a:rPr>
                <a:t>真の父母様</a:t>
              </a:r>
              <a:r>
                <a:rPr lang="en-US" sz="12425" dirty="0">
                  <a:solidFill>
                    <a:srgbClr val="FFA800"/>
                  </a:solidFill>
                  <a:latin typeface="KodomoRounded" panose="02000600000000000000" pitchFamily="2" charset="-128"/>
                  <a:ea typeface="KodomoRounded" panose="02000600000000000000" pitchFamily="2" charset="-128"/>
                </a:rPr>
                <a:t>」</a:t>
              </a:r>
              <a:r>
                <a:rPr lang="ja-JP" altLang="en-US" sz="12425">
                  <a:solidFill>
                    <a:srgbClr val="FFA800"/>
                  </a:solidFill>
                  <a:latin typeface="KodomoRounded" panose="02000600000000000000" pitchFamily="2" charset="-128"/>
                  <a:ea typeface="KodomoRounded" panose="02000600000000000000" pitchFamily="2" charset="-128"/>
                </a:rPr>
                <a:t>に</a:t>
              </a:r>
              <a:r>
                <a:rPr lang="ja-JP" altLang="en-US" sz="12425" dirty="0">
                  <a:solidFill>
                    <a:srgbClr val="FFA800"/>
                  </a:solidFill>
                  <a:latin typeface="KodomoRounded" panose="02000600000000000000" pitchFamily="2" charset="-128"/>
                  <a:ea typeface="KodomoRounded" panose="02000600000000000000" pitchFamily="2" charset="-128"/>
                </a:rPr>
                <a:t>ついて</a:t>
              </a:r>
              <a:endParaRPr lang="en-US" sz="12425" dirty="0">
                <a:solidFill>
                  <a:srgbClr val="FFA800"/>
                </a:solidFill>
                <a:latin typeface="KodomoRounded" panose="02000600000000000000" pitchFamily="2" charset="-128"/>
                <a:ea typeface="KodomoRounded" panose="02000600000000000000" pitchFamily="2" charset="-128"/>
              </a:endParaRPr>
            </a:p>
          </p:txBody>
        </p:sp>
        <p:sp>
          <p:nvSpPr>
            <p:cNvPr id="9" name="TextBox 4">
              <a:extLst>
                <a:ext uri="{FF2B5EF4-FFF2-40B4-BE49-F238E27FC236}">
                  <a16:creationId xmlns:a16="http://schemas.microsoft.com/office/drawing/2014/main" id="{6DE4AB69-5279-204A-AD82-997AD76D4E16}"/>
                </a:ext>
              </a:extLst>
            </p:cNvPr>
            <p:cNvSpPr txBox="1"/>
            <p:nvPr/>
          </p:nvSpPr>
          <p:spPr>
            <a:xfrm>
              <a:off x="5116984" y="2161614"/>
              <a:ext cx="1741016" cy="1305486"/>
            </a:xfrm>
            <a:prstGeom prst="rect">
              <a:avLst/>
            </a:prstGeom>
          </p:spPr>
          <p:txBody>
            <a:bodyPr wrap="square" lIns="0" tIns="0" rIns="0" bIns="0" rtlCol="0" anchor="t">
              <a:spAutoFit/>
            </a:bodyPr>
            <a:lstStyle/>
            <a:p>
              <a:pPr algn="ctr">
                <a:lnSpc>
                  <a:spcPts val="12425"/>
                </a:lnSpc>
              </a:pPr>
              <a:r>
                <a:rPr lang="en-US" sz="3600" dirty="0" err="1">
                  <a:solidFill>
                    <a:srgbClr val="FFA800"/>
                  </a:solidFill>
                  <a:latin typeface="KodomoRounded-Light" panose="02000600000000000000" pitchFamily="2" charset="-128"/>
                  <a:ea typeface="KodomoRounded-Light" panose="02000600000000000000" pitchFamily="2" charset="-128"/>
                </a:rPr>
                <a:t>まこと</a:t>
              </a:r>
              <a:endParaRPr lang="en-US" sz="2400" dirty="0">
                <a:solidFill>
                  <a:srgbClr val="FFA800"/>
                </a:solidFill>
                <a:latin typeface="KodomoRounded-Light" panose="02000600000000000000" pitchFamily="2" charset="-128"/>
                <a:ea typeface="KodomoRounded-Light" panose="02000600000000000000" pitchFamily="2" charset="-128"/>
              </a:endParaRPr>
            </a:p>
          </p:txBody>
        </p:sp>
        <p:sp>
          <p:nvSpPr>
            <p:cNvPr id="10" name="TextBox 4">
              <a:extLst>
                <a:ext uri="{FF2B5EF4-FFF2-40B4-BE49-F238E27FC236}">
                  <a16:creationId xmlns:a16="http://schemas.microsoft.com/office/drawing/2014/main" id="{E08EB4B6-DF55-5542-97BB-FAF0CE4CD4C1}"/>
                </a:ext>
              </a:extLst>
            </p:cNvPr>
            <p:cNvSpPr txBox="1"/>
            <p:nvPr/>
          </p:nvSpPr>
          <p:spPr>
            <a:xfrm>
              <a:off x="9607582" y="2182405"/>
              <a:ext cx="2141242" cy="1305486"/>
            </a:xfrm>
            <a:prstGeom prst="rect">
              <a:avLst/>
            </a:prstGeom>
          </p:spPr>
          <p:txBody>
            <a:bodyPr wrap="square" lIns="0" tIns="0" rIns="0" bIns="0" rtlCol="0" anchor="t">
              <a:spAutoFit/>
            </a:bodyPr>
            <a:lstStyle/>
            <a:p>
              <a:pPr algn="ctr">
                <a:lnSpc>
                  <a:spcPts val="12425"/>
                </a:lnSpc>
              </a:pPr>
              <a:r>
                <a:rPr lang="en-US" sz="3600" dirty="0" err="1">
                  <a:solidFill>
                    <a:srgbClr val="FFA800"/>
                  </a:solidFill>
                  <a:latin typeface="KodomoRounded-Light" panose="02000600000000000000" pitchFamily="2" charset="-128"/>
                  <a:ea typeface="KodomoRounded-Light" panose="02000600000000000000" pitchFamily="2" charset="-128"/>
                </a:rPr>
                <a:t>ふぼさま</a:t>
              </a:r>
              <a:endParaRPr lang="en-US" sz="2400" dirty="0">
                <a:solidFill>
                  <a:srgbClr val="FFA800"/>
                </a:solidFill>
                <a:latin typeface="KodomoRounded-Light" panose="02000600000000000000" pitchFamily="2" charset="-128"/>
                <a:ea typeface="KodomoRounded-Light" panose="02000600000000000000" pitchFamily="2" charset="-128"/>
              </a:endParaRPr>
            </a:p>
          </p:txBody>
        </p:sp>
      </p:grpSp>
      <p:sp>
        <p:nvSpPr>
          <p:cNvPr id="14" name="TextBox 4">
            <a:extLst>
              <a:ext uri="{FF2B5EF4-FFF2-40B4-BE49-F238E27FC236}">
                <a16:creationId xmlns:a16="http://schemas.microsoft.com/office/drawing/2014/main" id="{9A264E8D-065F-3143-83DB-F5F914F6D870}"/>
              </a:ext>
            </a:extLst>
          </p:cNvPr>
          <p:cNvSpPr txBox="1"/>
          <p:nvPr/>
        </p:nvSpPr>
        <p:spPr>
          <a:xfrm>
            <a:off x="4140732" y="1875176"/>
            <a:ext cx="10006537" cy="538609"/>
          </a:xfrm>
          <a:prstGeom prst="rect">
            <a:avLst/>
          </a:prstGeom>
        </p:spPr>
        <p:txBody>
          <a:bodyPr lIns="0" tIns="0" rIns="0" bIns="0" rtlCol="0" anchor="t">
            <a:spAutoFit/>
          </a:bodyPr>
          <a:lstStyle/>
          <a:p>
            <a:pPr algn="ctr">
              <a:lnSpc>
                <a:spcPts val="4200"/>
              </a:lnSpc>
            </a:pPr>
            <a:r>
              <a:rPr lang="en-US" sz="3000" spc="43" dirty="0" err="1">
                <a:solidFill>
                  <a:srgbClr val="292929"/>
                </a:solidFill>
                <a:latin typeface="Meiryo" panose="020B0604030504040204" pitchFamily="34" charset="-128"/>
                <a:ea typeface="Meiryo" panose="020B0604030504040204" pitchFamily="34" charset="-128"/>
              </a:rPr>
              <a:t>今日のお話し</a:t>
            </a:r>
            <a:endParaRPr lang="en-US" sz="3000" spc="43" dirty="0">
              <a:solidFill>
                <a:srgbClr val="292929"/>
              </a:solidFill>
              <a:latin typeface="Meiryo" panose="020B0604030504040204" pitchFamily="34" charset="-128"/>
              <a:ea typeface="Meiryo" panose="020B0604030504040204"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2"/>
                                        </p:tgtEl>
                                        <p:attrNameLst>
                                          <p:attrName>r</p:attrName>
                                        </p:attrNameLst>
                                      </p:cBhvr>
                                    </p:animRot>
                                    <p:animRot by="-240000">
                                      <p:cBhvr>
                                        <p:cTn id="7" dur="200" fill="hold">
                                          <p:stCondLst>
                                            <p:cond delay="200"/>
                                          </p:stCondLst>
                                        </p:cTn>
                                        <p:tgtEl>
                                          <p:spTgt spid="12"/>
                                        </p:tgtEl>
                                        <p:attrNameLst>
                                          <p:attrName>r</p:attrName>
                                        </p:attrNameLst>
                                      </p:cBhvr>
                                    </p:animRot>
                                    <p:animRot by="240000">
                                      <p:cBhvr>
                                        <p:cTn id="8" dur="200" fill="hold">
                                          <p:stCondLst>
                                            <p:cond delay="400"/>
                                          </p:stCondLst>
                                        </p:cTn>
                                        <p:tgtEl>
                                          <p:spTgt spid="12"/>
                                        </p:tgtEl>
                                        <p:attrNameLst>
                                          <p:attrName>r</p:attrName>
                                        </p:attrNameLst>
                                      </p:cBhvr>
                                    </p:animRot>
                                    <p:animRot by="-240000">
                                      <p:cBhvr>
                                        <p:cTn id="9" dur="200" fill="hold">
                                          <p:stCondLst>
                                            <p:cond delay="600"/>
                                          </p:stCondLst>
                                        </p:cTn>
                                        <p:tgtEl>
                                          <p:spTgt spid="12"/>
                                        </p:tgtEl>
                                        <p:attrNameLst>
                                          <p:attrName>r</p:attrName>
                                        </p:attrNameLst>
                                      </p:cBhvr>
                                    </p:animRot>
                                    <p:animRot by="120000">
                                      <p:cBhvr>
                                        <p:cTn id="10" dur="200" fill="hold">
                                          <p:stCondLst>
                                            <p:cond delay="80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4" name="Picture 4"/>
          <p:cNvPicPr>
            <a:picLocks noChangeAspect="1"/>
          </p:cNvPicPr>
          <p:nvPr/>
        </p:nvPicPr>
        <p:blipFill>
          <a:blip r:embed="rId4"/>
          <a:srcRect r="336" b="336"/>
          <a:stretch>
            <a:fillRect/>
          </a:stretch>
        </p:blipFill>
        <p:spPr>
          <a:xfrm>
            <a:off x="4403500" y="5143500"/>
            <a:ext cx="9481001" cy="9481001"/>
          </a:xfrm>
          <a:prstGeom prst="rect">
            <a:avLst/>
          </a:prstGeom>
        </p:spPr>
      </p:pic>
      <p:pic>
        <p:nvPicPr>
          <p:cNvPr id="6" name="Picture 4">
            <a:extLst>
              <a:ext uri="{FF2B5EF4-FFF2-40B4-BE49-F238E27FC236}">
                <a16:creationId xmlns:a16="http://schemas.microsoft.com/office/drawing/2014/main" id="{0F8D6F86-5E2F-4541-8970-8031A97B9B7D}"/>
              </a:ext>
            </a:extLst>
          </p:cNvPr>
          <p:cNvPicPr>
            <a:picLocks noChangeAspect="1"/>
          </p:cNvPicPr>
          <p:nvPr/>
        </p:nvPicPr>
        <p:blipFill>
          <a:blip r:embed="rId5"/>
          <a:srcRect/>
          <a:stretch>
            <a:fillRect/>
          </a:stretch>
        </p:blipFill>
        <p:spPr>
          <a:xfrm>
            <a:off x="5765686" y="4648871"/>
            <a:ext cx="6756628" cy="6756628"/>
          </a:xfrm>
          <a:prstGeom prst="rect">
            <a:avLst/>
          </a:prstGeom>
        </p:spPr>
      </p:pic>
      <p:grpSp>
        <p:nvGrpSpPr>
          <p:cNvPr id="12" name="グループ化 11">
            <a:extLst>
              <a:ext uri="{FF2B5EF4-FFF2-40B4-BE49-F238E27FC236}">
                <a16:creationId xmlns:a16="http://schemas.microsoft.com/office/drawing/2014/main" id="{9488C8F3-1C0F-0D49-9AE8-38A0A98C7085}"/>
              </a:ext>
            </a:extLst>
          </p:cNvPr>
          <p:cNvGrpSpPr/>
          <p:nvPr/>
        </p:nvGrpSpPr>
        <p:grpSpPr>
          <a:xfrm>
            <a:off x="1394572" y="561414"/>
            <a:ext cx="15498855" cy="4429686"/>
            <a:chOff x="1394572" y="561414"/>
            <a:chExt cx="15498855" cy="4429686"/>
          </a:xfrm>
        </p:grpSpPr>
        <p:sp>
          <p:nvSpPr>
            <p:cNvPr id="3" name="TextBox 3"/>
            <p:cNvSpPr txBox="1"/>
            <p:nvPr/>
          </p:nvSpPr>
          <p:spPr>
            <a:xfrm>
              <a:off x="1394572" y="1538488"/>
              <a:ext cx="15498855" cy="3452612"/>
            </a:xfrm>
            <a:prstGeom prst="rect">
              <a:avLst/>
            </a:prstGeom>
          </p:spPr>
          <p:txBody>
            <a:bodyPr lIns="0" tIns="0" rIns="0" bIns="0" rtlCol="0" anchor="t">
              <a:spAutoFit/>
            </a:bodyPr>
            <a:lstStyle/>
            <a:p>
              <a:pPr algn="ctr"/>
              <a:r>
                <a:rPr lang="en-US" sz="12418" dirty="0">
                  <a:solidFill>
                    <a:srgbClr val="FFA800"/>
                  </a:solidFill>
                  <a:latin typeface="KodomoRounded" panose="02000600000000000000" pitchFamily="2" charset="-128"/>
                  <a:ea typeface="KodomoRounded" panose="02000600000000000000" pitchFamily="2" charset="-128"/>
                </a:rPr>
                <a:t>「</a:t>
              </a:r>
              <a:r>
                <a:rPr lang="en-US" sz="12418" dirty="0" err="1">
                  <a:solidFill>
                    <a:srgbClr val="FFA800"/>
                  </a:solidFill>
                  <a:latin typeface="KodomoRounded" panose="02000600000000000000" pitchFamily="2" charset="-128"/>
                  <a:ea typeface="KodomoRounded" panose="02000600000000000000" pitchFamily="2" charset="-128"/>
                </a:rPr>
                <a:t>全ての人間の</a:t>
              </a:r>
              <a:r>
                <a:rPr lang="en-US" sz="12418" dirty="0">
                  <a:solidFill>
                    <a:srgbClr val="FFA800"/>
                  </a:solidFill>
                  <a:latin typeface="KodomoRounded" panose="02000600000000000000" pitchFamily="2" charset="-128"/>
                  <a:ea typeface="KodomoRounded" panose="02000600000000000000" pitchFamily="2" charset="-128"/>
                </a:rPr>
                <a:t>」</a:t>
              </a:r>
            </a:p>
            <a:p>
              <a:pPr algn="ctr"/>
              <a:r>
                <a:rPr lang="en-US" sz="10018" dirty="0" err="1">
                  <a:solidFill>
                    <a:srgbClr val="545454"/>
                  </a:solidFill>
                  <a:latin typeface="KodomoRounded" panose="02000600000000000000" pitchFamily="2" charset="-128"/>
                  <a:ea typeface="KodomoRounded" panose="02000600000000000000" pitchFamily="2" charset="-128"/>
                </a:rPr>
                <a:t>お父さんとお母さん</a:t>
              </a:r>
              <a:endParaRPr lang="en-US" sz="10018" dirty="0">
                <a:solidFill>
                  <a:srgbClr val="545454"/>
                </a:solidFill>
                <a:latin typeface="KodomoRounded" panose="02000600000000000000" pitchFamily="2" charset="-128"/>
                <a:ea typeface="KodomoRounded" panose="02000600000000000000" pitchFamily="2" charset="-128"/>
              </a:endParaRPr>
            </a:p>
          </p:txBody>
        </p:sp>
        <p:sp>
          <p:nvSpPr>
            <p:cNvPr id="7" name="TextBox 4">
              <a:extLst>
                <a:ext uri="{FF2B5EF4-FFF2-40B4-BE49-F238E27FC236}">
                  <a16:creationId xmlns:a16="http://schemas.microsoft.com/office/drawing/2014/main" id="{21EE8ACC-9BFC-7144-B34E-EB8D8FE77A5D}"/>
                </a:ext>
              </a:extLst>
            </p:cNvPr>
            <p:cNvSpPr txBox="1"/>
            <p:nvPr/>
          </p:nvSpPr>
          <p:spPr>
            <a:xfrm>
              <a:off x="4225812" y="561414"/>
              <a:ext cx="1870188" cy="1305486"/>
            </a:xfrm>
            <a:prstGeom prst="rect">
              <a:avLst/>
            </a:prstGeom>
          </p:spPr>
          <p:txBody>
            <a:bodyPr wrap="square" lIns="0" tIns="0" rIns="0" bIns="0" rtlCol="0" anchor="t">
              <a:spAutoFit/>
            </a:bodyPr>
            <a:lstStyle/>
            <a:p>
              <a:pPr algn="ctr">
                <a:lnSpc>
                  <a:spcPts val="12425"/>
                </a:lnSpc>
              </a:pPr>
              <a:r>
                <a:rPr lang="en-US" sz="3600" dirty="0" err="1">
                  <a:solidFill>
                    <a:srgbClr val="FFA800"/>
                  </a:solidFill>
                  <a:latin typeface="KodomoRounded-Light" panose="02000600000000000000" pitchFamily="2" charset="-128"/>
                  <a:ea typeface="KodomoRounded-Light" panose="02000600000000000000" pitchFamily="2" charset="-128"/>
                </a:rPr>
                <a:t>すべ</a:t>
              </a:r>
              <a:endParaRPr lang="en-US" sz="1600" dirty="0">
                <a:solidFill>
                  <a:srgbClr val="FFA800"/>
                </a:solidFill>
                <a:latin typeface="KodomoRounded-Light" panose="02000600000000000000" pitchFamily="2" charset="-128"/>
                <a:ea typeface="KodomoRounded-Light" panose="02000600000000000000" pitchFamily="2" charset="-128"/>
              </a:endParaRPr>
            </a:p>
          </p:txBody>
        </p:sp>
        <p:sp>
          <p:nvSpPr>
            <p:cNvPr id="9" name="TextBox 4">
              <a:extLst>
                <a:ext uri="{FF2B5EF4-FFF2-40B4-BE49-F238E27FC236}">
                  <a16:creationId xmlns:a16="http://schemas.microsoft.com/office/drawing/2014/main" id="{32CB584F-B0B6-CE41-A4D8-7616F6F2DF15}"/>
                </a:ext>
              </a:extLst>
            </p:cNvPr>
            <p:cNvSpPr txBox="1"/>
            <p:nvPr/>
          </p:nvSpPr>
          <p:spPr>
            <a:xfrm>
              <a:off x="9869906" y="561414"/>
              <a:ext cx="1870188" cy="1305486"/>
            </a:xfrm>
            <a:prstGeom prst="rect">
              <a:avLst/>
            </a:prstGeom>
          </p:spPr>
          <p:txBody>
            <a:bodyPr wrap="square" lIns="0" tIns="0" rIns="0" bIns="0" rtlCol="0" anchor="t">
              <a:spAutoFit/>
            </a:bodyPr>
            <a:lstStyle/>
            <a:p>
              <a:pPr algn="ctr">
                <a:lnSpc>
                  <a:spcPts val="12425"/>
                </a:lnSpc>
              </a:pPr>
              <a:r>
                <a:rPr lang="en-US" sz="3600" dirty="0" err="1">
                  <a:solidFill>
                    <a:srgbClr val="FFA800"/>
                  </a:solidFill>
                  <a:latin typeface="KodomoRounded-Light" panose="02000600000000000000" pitchFamily="2" charset="-128"/>
                  <a:ea typeface="KodomoRounded-Light" panose="02000600000000000000" pitchFamily="2" charset="-128"/>
                </a:rPr>
                <a:t>にんげん</a:t>
              </a:r>
              <a:endParaRPr lang="en-US" sz="1600" dirty="0">
                <a:solidFill>
                  <a:srgbClr val="FFA800"/>
                </a:solidFill>
                <a:latin typeface="KodomoRounded-Light" panose="02000600000000000000" pitchFamily="2" charset="-128"/>
                <a:ea typeface="KodomoRounded-Light" panose="02000600000000000000" pitchFamily="2" charset="-128"/>
              </a:endParaRPr>
            </a:p>
          </p:txBody>
        </p:sp>
        <p:sp>
          <p:nvSpPr>
            <p:cNvPr id="10" name="TextBox 4">
              <a:extLst>
                <a:ext uri="{FF2B5EF4-FFF2-40B4-BE49-F238E27FC236}">
                  <a16:creationId xmlns:a16="http://schemas.microsoft.com/office/drawing/2014/main" id="{CEF94AF9-4A30-D54C-8F92-E9772D95DACD}"/>
                </a:ext>
              </a:extLst>
            </p:cNvPr>
            <p:cNvSpPr txBox="1"/>
            <p:nvPr/>
          </p:nvSpPr>
          <p:spPr>
            <a:xfrm>
              <a:off x="4423553" y="2451641"/>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545454"/>
                  </a:solidFill>
                  <a:latin typeface="KodomoRounded-Light" panose="02000600000000000000" pitchFamily="2" charset="-128"/>
                  <a:ea typeface="KodomoRounded-Light" panose="02000600000000000000" pitchFamily="2" charset="-128"/>
                </a:rPr>
                <a:t>とう</a:t>
              </a:r>
              <a:endParaRPr lang="en-US" sz="1600" dirty="0">
                <a:solidFill>
                  <a:srgbClr val="545454"/>
                </a:solidFill>
                <a:latin typeface="KodomoRounded-Light" panose="02000600000000000000" pitchFamily="2" charset="-128"/>
                <a:ea typeface="KodomoRounded-Light" panose="02000600000000000000" pitchFamily="2" charset="-128"/>
              </a:endParaRPr>
            </a:p>
          </p:txBody>
        </p:sp>
        <p:sp>
          <p:nvSpPr>
            <p:cNvPr id="11" name="TextBox 4">
              <a:extLst>
                <a:ext uri="{FF2B5EF4-FFF2-40B4-BE49-F238E27FC236}">
                  <a16:creationId xmlns:a16="http://schemas.microsoft.com/office/drawing/2014/main" id="{FFCFB03F-DC6F-4347-A392-13349E0F9C8E}"/>
                </a:ext>
              </a:extLst>
            </p:cNvPr>
            <p:cNvSpPr txBox="1"/>
            <p:nvPr/>
          </p:nvSpPr>
          <p:spPr>
            <a:xfrm>
              <a:off x="10776227" y="2451641"/>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545454"/>
                  </a:solidFill>
                  <a:latin typeface="KodomoRounded-Light" panose="02000600000000000000" pitchFamily="2" charset="-128"/>
                  <a:ea typeface="KodomoRounded-Light" panose="02000600000000000000" pitchFamily="2" charset="-128"/>
                </a:rPr>
                <a:t>かあ</a:t>
              </a:r>
              <a:endParaRPr lang="en-US" sz="1600" dirty="0">
                <a:solidFill>
                  <a:srgbClr val="545454"/>
                </a:solidFill>
                <a:latin typeface="KodomoRounded-Light" panose="02000600000000000000" pitchFamily="2" charset="-128"/>
                <a:ea typeface="KodomoRounded-Light" panose="02000600000000000000" pitchFamily="2"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29292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4" name="Picture 4"/>
          <p:cNvPicPr>
            <a:picLocks noChangeAspect="1"/>
          </p:cNvPicPr>
          <p:nvPr/>
        </p:nvPicPr>
        <p:blipFill>
          <a:blip r:embed="rId4"/>
          <a:srcRect r="336" b="336"/>
          <a:stretch>
            <a:fillRect/>
          </a:stretch>
        </p:blipFill>
        <p:spPr>
          <a:xfrm>
            <a:off x="4403500" y="5143500"/>
            <a:ext cx="9481001" cy="9481001"/>
          </a:xfrm>
          <a:prstGeom prst="rect">
            <a:avLst/>
          </a:prstGeom>
        </p:spPr>
      </p:pic>
      <p:pic>
        <p:nvPicPr>
          <p:cNvPr id="5" name="Picture 5"/>
          <p:cNvPicPr>
            <a:picLocks noChangeAspect="1"/>
          </p:cNvPicPr>
          <p:nvPr/>
        </p:nvPicPr>
        <p:blipFill>
          <a:blip r:embed="rId5"/>
          <a:srcRect r="94" b="94"/>
          <a:stretch>
            <a:fillRect/>
          </a:stretch>
        </p:blipFill>
        <p:spPr>
          <a:xfrm>
            <a:off x="4403500" y="4793093"/>
            <a:ext cx="9481001" cy="5795262"/>
          </a:xfrm>
          <a:prstGeom prst="rect">
            <a:avLst/>
          </a:prstGeom>
        </p:spPr>
      </p:pic>
      <p:sp>
        <p:nvSpPr>
          <p:cNvPr id="8" name="TextBox 3">
            <a:extLst>
              <a:ext uri="{FF2B5EF4-FFF2-40B4-BE49-F238E27FC236}">
                <a16:creationId xmlns:a16="http://schemas.microsoft.com/office/drawing/2014/main" id="{66C12607-28DA-AD48-97D9-08602C989C30}"/>
              </a:ext>
            </a:extLst>
          </p:cNvPr>
          <p:cNvSpPr txBox="1"/>
          <p:nvPr/>
        </p:nvSpPr>
        <p:spPr>
          <a:xfrm>
            <a:off x="-281437" y="3066415"/>
            <a:ext cx="18850874" cy="1590179"/>
          </a:xfrm>
          <a:prstGeom prst="rect">
            <a:avLst/>
          </a:prstGeom>
        </p:spPr>
        <p:txBody>
          <a:bodyPr lIns="0" tIns="0" rIns="0" bIns="0" rtlCol="0" anchor="t">
            <a:spAutoFit/>
          </a:bodyPr>
          <a:lstStyle/>
          <a:p>
            <a:pPr algn="ctr">
              <a:lnSpc>
                <a:spcPts val="12425"/>
              </a:lnSpc>
            </a:pPr>
            <a:r>
              <a:rPr lang="en-US" sz="12425" dirty="0">
                <a:solidFill>
                  <a:srgbClr val="545454"/>
                </a:solidFill>
                <a:latin typeface="KodomoRounded" panose="02000600000000000000" pitchFamily="2" charset="-128"/>
                <a:ea typeface="KodomoRounded" panose="02000600000000000000" pitchFamily="2" charset="-128"/>
              </a:rPr>
              <a:t>「</a:t>
            </a:r>
            <a:r>
              <a:rPr lang="en-US" sz="12425" dirty="0" err="1">
                <a:solidFill>
                  <a:srgbClr val="545454"/>
                </a:solidFill>
                <a:latin typeface="KodomoRounded" panose="02000600000000000000" pitchFamily="2" charset="-128"/>
                <a:ea typeface="KodomoRounded" panose="02000600000000000000" pitchFamily="2" charset="-128"/>
              </a:rPr>
              <a:t>せんそう</a:t>
            </a:r>
            <a:r>
              <a:rPr lang="en-US" sz="12425" dirty="0">
                <a:solidFill>
                  <a:srgbClr val="545454"/>
                </a:solidFill>
                <a:latin typeface="KodomoRounded" panose="02000600000000000000" pitchFamily="2" charset="-128"/>
                <a:ea typeface="KodomoRounded" panose="02000600000000000000" pitchFamily="2" charset="-128"/>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29292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grpSp>
        <p:nvGrpSpPr>
          <p:cNvPr id="5" name="グループ化 4">
            <a:extLst>
              <a:ext uri="{FF2B5EF4-FFF2-40B4-BE49-F238E27FC236}">
                <a16:creationId xmlns:a16="http://schemas.microsoft.com/office/drawing/2014/main" id="{3CBA3546-B92F-1C4B-9C28-90DC48D9FF54}"/>
              </a:ext>
            </a:extLst>
          </p:cNvPr>
          <p:cNvGrpSpPr/>
          <p:nvPr/>
        </p:nvGrpSpPr>
        <p:grpSpPr>
          <a:xfrm>
            <a:off x="-321785" y="220367"/>
            <a:ext cx="18931567" cy="11622663"/>
            <a:chOff x="-321785" y="220367"/>
            <a:chExt cx="18931567" cy="11622663"/>
          </a:xfrm>
        </p:grpSpPr>
        <p:pic>
          <p:nvPicPr>
            <p:cNvPr id="3" name="Picture 3"/>
            <p:cNvPicPr>
              <a:picLocks noChangeAspect="1"/>
            </p:cNvPicPr>
            <p:nvPr/>
          </p:nvPicPr>
          <p:blipFill>
            <a:blip r:embed="rId4"/>
            <a:srcRect r="123" b="123"/>
            <a:stretch>
              <a:fillRect/>
            </a:stretch>
          </p:blipFill>
          <p:spPr>
            <a:xfrm>
              <a:off x="4888986" y="692819"/>
              <a:ext cx="8510027" cy="8837803"/>
            </a:xfrm>
            <a:prstGeom prst="rect">
              <a:avLst/>
            </a:prstGeom>
          </p:spPr>
        </p:pic>
        <p:pic>
          <p:nvPicPr>
            <p:cNvPr id="4" name="Picture 4"/>
            <p:cNvPicPr>
              <a:picLocks noChangeAspect="1"/>
            </p:cNvPicPr>
            <p:nvPr/>
          </p:nvPicPr>
          <p:blipFill>
            <a:blip r:embed="rId5"/>
            <a:srcRect l="436" r="71" b="71"/>
            <a:stretch>
              <a:fillRect/>
            </a:stretch>
          </p:blipFill>
          <p:spPr>
            <a:xfrm>
              <a:off x="-321785" y="220367"/>
              <a:ext cx="18931567" cy="1162266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29292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grpSp>
        <p:nvGrpSpPr>
          <p:cNvPr id="8" name="グループ化 7">
            <a:extLst>
              <a:ext uri="{FF2B5EF4-FFF2-40B4-BE49-F238E27FC236}">
                <a16:creationId xmlns:a16="http://schemas.microsoft.com/office/drawing/2014/main" id="{36FF5739-3FB4-F44F-9E51-7580AAA0B29B}"/>
              </a:ext>
            </a:extLst>
          </p:cNvPr>
          <p:cNvGrpSpPr/>
          <p:nvPr/>
        </p:nvGrpSpPr>
        <p:grpSpPr>
          <a:xfrm>
            <a:off x="345821" y="1247214"/>
            <a:ext cx="17596358" cy="6800927"/>
            <a:chOff x="345821" y="1247214"/>
            <a:chExt cx="17596358" cy="6800927"/>
          </a:xfrm>
        </p:grpSpPr>
        <p:sp>
          <p:nvSpPr>
            <p:cNvPr id="3" name="TextBox 3"/>
            <p:cNvSpPr txBox="1"/>
            <p:nvPr/>
          </p:nvSpPr>
          <p:spPr>
            <a:xfrm>
              <a:off x="345821" y="2238858"/>
              <a:ext cx="17596358" cy="5809283"/>
            </a:xfrm>
            <a:prstGeom prst="rect">
              <a:avLst/>
            </a:prstGeom>
          </p:spPr>
          <p:txBody>
            <a:bodyPr lIns="0" tIns="0" rIns="0" bIns="0" rtlCol="0" anchor="t">
              <a:spAutoFit/>
            </a:bodyPr>
            <a:lstStyle/>
            <a:p>
              <a:pPr algn="ctr">
                <a:lnSpc>
                  <a:spcPts val="15078"/>
                </a:lnSpc>
              </a:pPr>
              <a:r>
                <a:rPr lang="en-US" sz="10925" dirty="0" err="1">
                  <a:solidFill>
                    <a:srgbClr val="292929"/>
                  </a:solidFill>
                  <a:latin typeface="KodomoRounded" panose="02000600000000000000" pitchFamily="2" charset="-128"/>
                  <a:ea typeface="KodomoRounded" panose="02000600000000000000" pitchFamily="2" charset="-128"/>
                </a:rPr>
                <a:t>本当の</a:t>
              </a:r>
              <a:endParaRPr lang="en-US" sz="10925" dirty="0">
                <a:solidFill>
                  <a:srgbClr val="292929"/>
                </a:solidFill>
                <a:latin typeface="KodomoRounded" panose="02000600000000000000" pitchFamily="2" charset="-128"/>
                <a:ea typeface="KodomoRounded" panose="02000600000000000000" pitchFamily="2" charset="-128"/>
              </a:endParaRPr>
            </a:p>
            <a:p>
              <a:pPr algn="ctr">
                <a:lnSpc>
                  <a:spcPts val="15078"/>
                </a:lnSpc>
              </a:pPr>
              <a:r>
                <a:rPr lang="en-US" sz="10925" dirty="0" err="1">
                  <a:solidFill>
                    <a:srgbClr val="292929"/>
                  </a:solidFill>
                  <a:latin typeface="KodomoRounded" panose="02000600000000000000" pitchFamily="2" charset="-128"/>
                  <a:ea typeface="KodomoRounded" panose="02000600000000000000" pitchFamily="2" charset="-128"/>
                </a:rPr>
                <a:t>お父さんお母さんが</a:t>
              </a:r>
              <a:endParaRPr lang="en-US" sz="10925" dirty="0">
                <a:solidFill>
                  <a:srgbClr val="292929"/>
                </a:solidFill>
                <a:latin typeface="KodomoRounded" panose="02000600000000000000" pitchFamily="2" charset="-128"/>
                <a:ea typeface="KodomoRounded" panose="02000600000000000000" pitchFamily="2" charset="-128"/>
              </a:endParaRPr>
            </a:p>
            <a:p>
              <a:pPr algn="ctr">
                <a:lnSpc>
                  <a:spcPts val="15078"/>
                </a:lnSpc>
              </a:pPr>
              <a:r>
                <a:rPr lang="en-US" sz="15024" dirty="0">
                  <a:solidFill>
                    <a:srgbClr val="292929"/>
                  </a:solidFill>
                  <a:latin typeface="KodomoRounded" panose="02000600000000000000" pitchFamily="2" charset="-128"/>
                  <a:ea typeface="KodomoRounded" panose="02000600000000000000" pitchFamily="2" charset="-128"/>
                </a:rPr>
                <a:t>「</a:t>
              </a:r>
              <a:r>
                <a:rPr lang="en-US" sz="15024" dirty="0" err="1">
                  <a:solidFill>
                    <a:srgbClr val="CD4343"/>
                  </a:solidFill>
                  <a:latin typeface="KodomoRounded" panose="02000600000000000000" pitchFamily="2" charset="-128"/>
                  <a:ea typeface="KodomoRounded" panose="02000600000000000000" pitchFamily="2" charset="-128"/>
                </a:rPr>
                <a:t>いない</a:t>
              </a:r>
              <a:r>
                <a:rPr lang="en-US" sz="15024" dirty="0">
                  <a:solidFill>
                    <a:srgbClr val="292929"/>
                  </a:solidFill>
                  <a:latin typeface="KodomoRounded" panose="02000600000000000000" pitchFamily="2" charset="-128"/>
                  <a:ea typeface="KodomoRounded" panose="02000600000000000000" pitchFamily="2" charset="-128"/>
                </a:rPr>
                <a:t>」</a:t>
              </a:r>
            </a:p>
          </p:txBody>
        </p:sp>
        <p:sp>
          <p:nvSpPr>
            <p:cNvPr id="4" name="TextBox 4">
              <a:extLst>
                <a:ext uri="{FF2B5EF4-FFF2-40B4-BE49-F238E27FC236}">
                  <a16:creationId xmlns:a16="http://schemas.microsoft.com/office/drawing/2014/main" id="{135FFCD6-DC93-924C-B1D3-E6BA606EC26B}"/>
                </a:ext>
              </a:extLst>
            </p:cNvPr>
            <p:cNvSpPr txBox="1"/>
            <p:nvPr/>
          </p:nvSpPr>
          <p:spPr>
            <a:xfrm>
              <a:off x="7620000" y="1247214"/>
              <a:ext cx="1870188" cy="1305486"/>
            </a:xfrm>
            <a:prstGeom prst="rect">
              <a:avLst/>
            </a:prstGeom>
          </p:spPr>
          <p:txBody>
            <a:bodyPr wrap="square" lIns="0" tIns="0" rIns="0" bIns="0" rtlCol="0" anchor="t">
              <a:spAutoFit/>
            </a:bodyPr>
            <a:lstStyle/>
            <a:p>
              <a:pPr algn="ctr">
                <a:lnSpc>
                  <a:spcPts val="12425"/>
                </a:lnSpc>
              </a:pPr>
              <a:r>
                <a:rPr lang="en-US" sz="3600" dirty="0" err="1">
                  <a:solidFill>
                    <a:srgbClr val="545454"/>
                  </a:solidFill>
                  <a:latin typeface="KodomoRounded-Light" panose="02000600000000000000" pitchFamily="2" charset="-128"/>
                  <a:ea typeface="KodomoRounded-Light" panose="02000600000000000000" pitchFamily="2" charset="-128"/>
                </a:rPr>
                <a:t>ほんとう</a:t>
              </a:r>
              <a:endParaRPr lang="en-US" sz="1600" dirty="0">
                <a:solidFill>
                  <a:srgbClr val="545454"/>
                </a:solidFill>
                <a:latin typeface="KodomoRounded-Light" panose="02000600000000000000" pitchFamily="2" charset="-128"/>
                <a:ea typeface="KodomoRounded-Light" panose="02000600000000000000" pitchFamily="2" charset="-128"/>
              </a:endParaRPr>
            </a:p>
          </p:txBody>
        </p:sp>
        <p:sp>
          <p:nvSpPr>
            <p:cNvPr id="5" name="TextBox 4">
              <a:extLst>
                <a:ext uri="{FF2B5EF4-FFF2-40B4-BE49-F238E27FC236}">
                  <a16:creationId xmlns:a16="http://schemas.microsoft.com/office/drawing/2014/main" id="{29BB1651-507D-6346-905F-E41A00CB471F}"/>
                </a:ext>
              </a:extLst>
            </p:cNvPr>
            <p:cNvSpPr txBox="1"/>
            <p:nvPr/>
          </p:nvSpPr>
          <p:spPr>
            <a:xfrm>
              <a:off x="4038600" y="3152214"/>
              <a:ext cx="1870188" cy="1305486"/>
            </a:xfrm>
            <a:prstGeom prst="rect">
              <a:avLst/>
            </a:prstGeom>
          </p:spPr>
          <p:txBody>
            <a:bodyPr wrap="square" lIns="0" tIns="0" rIns="0" bIns="0" rtlCol="0" anchor="t">
              <a:spAutoFit/>
            </a:bodyPr>
            <a:lstStyle/>
            <a:p>
              <a:pPr algn="ctr">
                <a:lnSpc>
                  <a:spcPts val="12425"/>
                </a:lnSpc>
              </a:pPr>
              <a:r>
                <a:rPr lang="en-US" sz="3600" dirty="0" err="1">
                  <a:solidFill>
                    <a:srgbClr val="545454"/>
                  </a:solidFill>
                  <a:latin typeface="KodomoRounded-Light" panose="02000600000000000000" pitchFamily="2" charset="-128"/>
                  <a:ea typeface="KodomoRounded-Light" panose="02000600000000000000" pitchFamily="2" charset="-128"/>
                </a:rPr>
                <a:t>とう</a:t>
              </a:r>
              <a:endParaRPr lang="en-US" sz="1600" dirty="0">
                <a:solidFill>
                  <a:srgbClr val="545454"/>
                </a:solidFill>
                <a:latin typeface="KodomoRounded-Light" panose="02000600000000000000" pitchFamily="2" charset="-128"/>
                <a:ea typeface="KodomoRounded-Light" panose="02000600000000000000" pitchFamily="2" charset="-128"/>
              </a:endParaRPr>
            </a:p>
          </p:txBody>
        </p:sp>
        <p:sp>
          <p:nvSpPr>
            <p:cNvPr id="6" name="TextBox 4">
              <a:extLst>
                <a:ext uri="{FF2B5EF4-FFF2-40B4-BE49-F238E27FC236}">
                  <a16:creationId xmlns:a16="http://schemas.microsoft.com/office/drawing/2014/main" id="{742C8C03-FC2A-FC44-AC14-A3D9E0E74360}"/>
                </a:ext>
              </a:extLst>
            </p:cNvPr>
            <p:cNvSpPr txBox="1"/>
            <p:nvPr/>
          </p:nvSpPr>
          <p:spPr>
            <a:xfrm>
              <a:off x="9597189" y="3152214"/>
              <a:ext cx="1870188" cy="1305486"/>
            </a:xfrm>
            <a:prstGeom prst="rect">
              <a:avLst/>
            </a:prstGeom>
          </p:spPr>
          <p:txBody>
            <a:bodyPr wrap="square" lIns="0" tIns="0" rIns="0" bIns="0" rtlCol="0" anchor="t">
              <a:spAutoFit/>
            </a:bodyPr>
            <a:lstStyle/>
            <a:p>
              <a:pPr algn="ctr">
                <a:lnSpc>
                  <a:spcPts val="12425"/>
                </a:lnSpc>
              </a:pPr>
              <a:r>
                <a:rPr lang="en-US" sz="3600" dirty="0" err="1">
                  <a:solidFill>
                    <a:srgbClr val="545454"/>
                  </a:solidFill>
                  <a:latin typeface="KodomoRounded-Light" panose="02000600000000000000" pitchFamily="2" charset="-128"/>
                  <a:ea typeface="KodomoRounded-Light" panose="02000600000000000000" pitchFamily="2" charset="-128"/>
                </a:rPr>
                <a:t>かあ</a:t>
              </a:r>
              <a:endParaRPr lang="en-US" sz="1600" dirty="0">
                <a:solidFill>
                  <a:srgbClr val="545454"/>
                </a:solidFill>
                <a:latin typeface="KodomoRounded-Light" panose="02000600000000000000" pitchFamily="2" charset="-128"/>
                <a:ea typeface="KodomoRounded-Light" panose="02000600000000000000" pitchFamily="2"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57" b="257"/>
          <a:stretch>
            <a:fillRect/>
          </a:stretch>
        </p:blipFill>
        <p:spPr>
          <a:xfrm>
            <a:off x="8934271" y="5193421"/>
            <a:ext cx="5519748" cy="5719891"/>
          </a:xfrm>
          <a:prstGeom prst="rect">
            <a:avLst/>
          </a:prstGeom>
        </p:spPr>
      </p:pic>
      <p:pic>
        <p:nvPicPr>
          <p:cNvPr id="4" name="Picture 4"/>
          <p:cNvPicPr>
            <a:picLocks noChangeAspect="1"/>
          </p:cNvPicPr>
          <p:nvPr/>
        </p:nvPicPr>
        <p:blipFill>
          <a:blip r:embed="rId5"/>
          <a:srcRect r="225" b="225"/>
          <a:stretch>
            <a:fillRect/>
          </a:stretch>
        </p:blipFill>
        <p:spPr>
          <a:xfrm>
            <a:off x="3833981" y="5143500"/>
            <a:ext cx="5160394" cy="5769811"/>
          </a:xfrm>
          <a:prstGeom prst="rect">
            <a:avLst/>
          </a:prstGeom>
        </p:spPr>
      </p:pic>
      <p:grpSp>
        <p:nvGrpSpPr>
          <p:cNvPr id="7" name="グループ化 6">
            <a:extLst>
              <a:ext uri="{FF2B5EF4-FFF2-40B4-BE49-F238E27FC236}">
                <a16:creationId xmlns:a16="http://schemas.microsoft.com/office/drawing/2014/main" id="{331CD7F0-5CDA-8541-B0EA-F5DD1EBD1F88}"/>
              </a:ext>
            </a:extLst>
          </p:cNvPr>
          <p:cNvGrpSpPr/>
          <p:nvPr/>
        </p:nvGrpSpPr>
        <p:grpSpPr>
          <a:xfrm>
            <a:off x="3104165" y="4771112"/>
            <a:ext cx="12406613" cy="1658052"/>
            <a:chOff x="3104165" y="4771112"/>
            <a:chExt cx="12406613" cy="1658052"/>
          </a:xfrm>
        </p:grpSpPr>
        <p:pic>
          <p:nvPicPr>
            <p:cNvPr id="5" name="Picture 5"/>
            <p:cNvPicPr>
              <a:picLocks noChangeAspect="1"/>
            </p:cNvPicPr>
            <p:nvPr/>
          </p:nvPicPr>
          <p:blipFill>
            <a:blip r:embed="rId6"/>
            <a:srcRect r="1027" b="1027"/>
            <a:stretch>
              <a:fillRect/>
            </a:stretch>
          </p:blipFill>
          <p:spPr>
            <a:xfrm rot="-1560249">
              <a:off x="3104165" y="4798276"/>
              <a:ext cx="1630888" cy="1630888"/>
            </a:xfrm>
            <a:prstGeom prst="rect">
              <a:avLst/>
            </a:prstGeom>
          </p:spPr>
        </p:pic>
        <p:pic>
          <p:nvPicPr>
            <p:cNvPr id="6" name="Picture 6"/>
            <p:cNvPicPr>
              <a:picLocks noChangeAspect="1"/>
            </p:cNvPicPr>
            <p:nvPr/>
          </p:nvPicPr>
          <p:blipFill>
            <a:blip r:embed="rId7"/>
            <a:srcRect r="1027" b="1027"/>
            <a:stretch>
              <a:fillRect/>
            </a:stretch>
          </p:blipFill>
          <p:spPr>
            <a:xfrm rot="1333100">
              <a:off x="13879890" y="4771112"/>
              <a:ext cx="1630888" cy="163088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grpSp>
        <p:nvGrpSpPr>
          <p:cNvPr id="9" name="グループ化 8">
            <a:extLst>
              <a:ext uri="{FF2B5EF4-FFF2-40B4-BE49-F238E27FC236}">
                <a16:creationId xmlns:a16="http://schemas.microsoft.com/office/drawing/2014/main" id="{F5F5AEDD-A95E-9448-B57C-B3F45F7BFA22}"/>
              </a:ext>
            </a:extLst>
          </p:cNvPr>
          <p:cNvGrpSpPr/>
          <p:nvPr/>
        </p:nvGrpSpPr>
        <p:grpSpPr>
          <a:xfrm>
            <a:off x="2931081" y="4807044"/>
            <a:ext cx="12718396" cy="1982821"/>
            <a:chOff x="2931081" y="4807044"/>
            <a:chExt cx="12718396" cy="1982821"/>
          </a:xfrm>
        </p:grpSpPr>
        <p:pic>
          <p:nvPicPr>
            <p:cNvPr id="3" name="Picture 3"/>
            <p:cNvPicPr>
              <a:picLocks noChangeAspect="1"/>
            </p:cNvPicPr>
            <p:nvPr/>
          </p:nvPicPr>
          <p:blipFill>
            <a:blip r:embed="rId4"/>
            <a:srcRect r="730" b="397"/>
            <a:stretch>
              <a:fillRect/>
            </a:stretch>
          </p:blipFill>
          <p:spPr>
            <a:xfrm>
              <a:off x="13596989" y="4807044"/>
              <a:ext cx="2052488" cy="1982821"/>
            </a:xfrm>
            <a:prstGeom prst="rect">
              <a:avLst/>
            </a:prstGeom>
          </p:spPr>
        </p:pic>
        <p:pic>
          <p:nvPicPr>
            <p:cNvPr id="4" name="Picture 4"/>
            <p:cNvPicPr>
              <a:picLocks noChangeAspect="1"/>
            </p:cNvPicPr>
            <p:nvPr/>
          </p:nvPicPr>
          <p:blipFill>
            <a:blip r:embed="rId5"/>
            <a:srcRect r="730" b="397"/>
            <a:stretch>
              <a:fillRect/>
            </a:stretch>
          </p:blipFill>
          <p:spPr>
            <a:xfrm>
              <a:off x="2931081" y="4807044"/>
              <a:ext cx="2052488" cy="1982821"/>
            </a:xfrm>
            <a:prstGeom prst="rect">
              <a:avLst/>
            </a:prstGeom>
          </p:spPr>
        </p:pic>
      </p:grpSp>
      <p:pic>
        <p:nvPicPr>
          <p:cNvPr id="5" name="Picture 5"/>
          <p:cNvPicPr>
            <a:picLocks noChangeAspect="1"/>
          </p:cNvPicPr>
          <p:nvPr/>
        </p:nvPicPr>
        <p:blipFill>
          <a:blip r:embed="rId6"/>
          <a:srcRect r="416" b="416"/>
          <a:stretch>
            <a:fillRect/>
          </a:stretch>
        </p:blipFill>
        <p:spPr>
          <a:xfrm>
            <a:off x="8975688" y="5269082"/>
            <a:ext cx="5363766" cy="5722053"/>
          </a:xfrm>
          <a:prstGeom prst="rect">
            <a:avLst/>
          </a:prstGeom>
        </p:spPr>
      </p:pic>
      <p:pic>
        <p:nvPicPr>
          <p:cNvPr id="6" name="Picture 6"/>
          <p:cNvPicPr>
            <a:picLocks noChangeAspect="1"/>
          </p:cNvPicPr>
          <p:nvPr/>
        </p:nvPicPr>
        <p:blipFill>
          <a:blip r:embed="rId7"/>
          <a:srcRect r="426" b="426"/>
          <a:stretch>
            <a:fillRect/>
          </a:stretch>
        </p:blipFill>
        <p:spPr>
          <a:xfrm>
            <a:off x="3948545" y="5143500"/>
            <a:ext cx="5170515" cy="5941023"/>
          </a:xfrm>
          <a:prstGeom prst="rect">
            <a:avLst/>
          </a:prstGeom>
        </p:spPr>
      </p:pic>
      <p:pic>
        <p:nvPicPr>
          <p:cNvPr id="7" name="Picture 7"/>
          <p:cNvPicPr>
            <a:picLocks noChangeAspect="1"/>
          </p:cNvPicPr>
          <p:nvPr/>
        </p:nvPicPr>
        <p:blipFill>
          <a:blip r:embed="rId8"/>
          <a:srcRect r="680" b="680"/>
          <a:stretch>
            <a:fillRect/>
          </a:stretch>
        </p:blipFill>
        <p:spPr>
          <a:xfrm>
            <a:off x="6894294" y="1685975"/>
            <a:ext cx="2062321" cy="3314650"/>
          </a:xfrm>
          <a:prstGeom prst="rect">
            <a:avLst/>
          </a:prstGeom>
        </p:spPr>
      </p:pic>
      <p:pic>
        <p:nvPicPr>
          <p:cNvPr id="8" name="Picture 8"/>
          <p:cNvPicPr>
            <a:picLocks noChangeAspect="1"/>
          </p:cNvPicPr>
          <p:nvPr/>
        </p:nvPicPr>
        <p:blipFill>
          <a:blip r:embed="rId9"/>
          <a:srcRect r="491" b="491"/>
          <a:stretch>
            <a:fillRect/>
          </a:stretch>
        </p:blipFill>
        <p:spPr>
          <a:xfrm>
            <a:off x="8635540" y="1685975"/>
            <a:ext cx="2758165" cy="33813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grpSp>
        <p:nvGrpSpPr>
          <p:cNvPr id="10" name="グループ化 9">
            <a:extLst>
              <a:ext uri="{FF2B5EF4-FFF2-40B4-BE49-F238E27FC236}">
                <a16:creationId xmlns:a16="http://schemas.microsoft.com/office/drawing/2014/main" id="{50E7CEF4-AA86-624A-B3E4-47C42BACE13D}"/>
              </a:ext>
            </a:extLst>
          </p:cNvPr>
          <p:cNvGrpSpPr/>
          <p:nvPr/>
        </p:nvGrpSpPr>
        <p:grpSpPr>
          <a:xfrm>
            <a:off x="3066024" y="2918981"/>
            <a:ext cx="14063577" cy="4422217"/>
            <a:chOff x="3066024" y="2918981"/>
            <a:chExt cx="14063577" cy="4422217"/>
          </a:xfrm>
        </p:grpSpPr>
        <p:pic>
          <p:nvPicPr>
            <p:cNvPr id="3" name="Picture 3"/>
            <p:cNvPicPr>
              <a:picLocks noChangeAspect="1"/>
            </p:cNvPicPr>
            <p:nvPr/>
          </p:nvPicPr>
          <p:blipFill>
            <a:blip r:embed="rId4"/>
            <a:srcRect r="607" b="607"/>
            <a:stretch>
              <a:fillRect/>
            </a:stretch>
          </p:blipFill>
          <p:spPr>
            <a:xfrm rot="-1291918">
              <a:off x="3066024" y="5201625"/>
              <a:ext cx="2139573" cy="2139573"/>
            </a:xfrm>
            <a:prstGeom prst="rect">
              <a:avLst/>
            </a:prstGeom>
          </p:spPr>
        </p:pic>
        <p:pic>
          <p:nvPicPr>
            <p:cNvPr id="4" name="Picture 4"/>
            <p:cNvPicPr>
              <a:picLocks noChangeAspect="1"/>
            </p:cNvPicPr>
            <p:nvPr/>
          </p:nvPicPr>
          <p:blipFill>
            <a:blip r:embed="rId5"/>
            <a:srcRect r="607" b="607"/>
            <a:stretch>
              <a:fillRect/>
            </a:stretch>
          </p:blipFill>
          <p:spPr>
            <a:xfrm rot="1292045">
              <a:off x="13181802" y="5201625"/>
              <a:ext cx="2139573" cy="2139573"/>
            </a:xfrm>
            <a:prstGeom prst="rect">
              <a:avLst/>
            </a:prstGeom>
          </p:spPr>
        </p:pic>
        <p:sp>
          <p:nvSpPr>
            <p:cNvPr id="5" name="TextBox 5"/>
            <p:cNvSpPr txBox="1"/>
            <p:nvPr/>
          </p:nvSpPr>
          <p:spPr>
            <a:xfrm>
              <a:off x="7016664" y="2918981"/>
              <a:ext cx="10112937" cy="1166986"/>
            </a:xfrm>
            <a:prstGeom prst="rect">
              <a:avLst/>
            </a:prstGeom>
          </p:spPr>
          <p:txBody>
            <a:bodyPr lIns="0" tIns="0" rIns="0" bIns="0" rtlCol="0" anchor="t">
              <a:spAutoFit/>
            </a:bodyPr>
            <a:lstStyle/>
            <a:p>
              <a:pPr algn="ctr">
                <a:lnSpc>
                  <a:spcPts val="9072"/>
                </a:lnSpc>
              </a:pPr>
              <a:r>
                <a:rPr lang="en-US" sz="8247" dirty="0">
                  <a:solidFill>
                    <a:srgbClr val="CD4343"/>
                  </a:solidFill>
                  <a:latin typeface="KodomoRounded" panose="02000600000000000000" pitchFamily="2" charset="-128"/>
                  <a:ea typeface="KodomoRounded" panose="02000600000000000000" pitchFamily="2" charset="-128"/>
                </a:rPr>
                <a:t>「</a:t>
              </a:r>
              <a:r>
                <a:rPr lang="en-US" sz="8247" dirty="0" err="1">
                  <a:solidFill>
                    <a:srgbClr val="CD4343"/>
                  </a:solidFill>
                  <a:latin typeface="KodomoRounded" panose="02000600000000000000" pitchFamily="2" charset="-128"/>
                  <a:ea typeface="KodomoRounded" panose="02000600000000000000" pitchFamily="2" charset="-128"/>
                </a:rPr>
                <a:t>こらっ</a:t>
              </a:r>
              <a:r>
                <a:rPr lang="en-US" sz="8247" dirty="0">
                  <a:solidFill>
                    <a:srgbClr val="CD4343"/>
                  </a:solidFill>
                  <a:latin typeface="KodomoRounded" panose="02000600000000000000" pitchFamily="2" charset="-128"/>
                  <a:ea typeface="KodomoRounded" panose="02000600000000000000" pitchFamily="2" charset="-128"/>
                </a:rPr>
                <a:t>！」</a:t>
              </a:r>
            </a:p>
          </p:txBody>
        </p:sp>
      </p:grpSp>
      <p:pic>
        <p:nvPicPr>
          <p:cNvPr id="6" name="Picture 6"/>
          <p:cNvPicPr>
            <a:picLocks noChangeAspect="1"/>
          </p:cNvPicPr>
          <p:nvPr/>
        </p:nvPicPr>
        <p:blipFill>
          <a:blip r:embed="rId6"/>
          <a:srcRect r="257" b="257"/>
          <a:stretch>
            <a:fillRect/>
          </a:stretch>
        </p:blipFill>
        <p:spPr>
          <a:xfrm>
            <a:off x="8934271" y="5193421"/>
            <a:ext cx="5519748" cy="5719891"/>
          </a:xfrm>
          <a:prstGeom prst="rect">
            <a:avLst/>
          </a:prstGeom>
        </p:spPr>
      </p:pic>
      <p:pic>
        <p:nvPicPr>
          <p:cNvPr id="7" name="Picture 7"/>
          <p:cNvPicPr>
            <a:picLocks noChangeAspect="1"/>
          </p:cNvPicPr>
          <p:nvPr/>
        </p:nvPicPr>
        <p:blipFill>
          <a:blip r:embed="rId7"/>
          <a:srcRect r="225" b="225"/>
          <a:stretch>
            <a:fillRect/>
          </a:stretch>
        </p:blipFill>
        <p:spPr>
          <a:xfrm>
            <a:off x="3833981" y="5143500"/>
            <a:ext cx="5160394" cy="5769811"/>
          </a:xfrm>
          <a:prstGeom prst="rect">
            <a:avLst/>
          </a:prstGeom>
        </p:spPr>
      </p:pic>
      <p:pic>
        <p:nvPicPr>
          <p:cNvPr id="8" name="Picture 8"/>
          <p:cNvPicPr>
            <a:picLocks noChangeAspect="1"/>
          </p:cNvPicPr>
          <p:nvPr/>
        </p:nvPicPr>
        <p:blipFill>
          <a:blip r:embed="rId8"/>
          <a:srcRect r="462" b="288"/>
          <a:stretch>
            <a:fillRect/>
          </a:stretch>
        </p:blipFill>
        <p:spPr>
          <a:xfrm>
            <a:off x="3161374" y="1678919"/>
            <a:ext cx="2455833" cy="3314651"/>
          </a:xfrm>
          <a:prstGeom prst="rect">
            <a:avLst/>
          </a:prstGeom>
        </p:spPr>
      </p:pic>
      <p:pic>
        <p:nvPicPr>
          <p:cNvPr id="9" name="Picture 9"/>
          <p:cNvPicPr>
            <a:picLocks noChangeAspect="1"/>
          </p:cNvPicPr>
          <p:nvPr/>
        </p:nvPicPr>
        <p:blipFill rotWithShape="1">
          <a:blip r:embed="rId9"/>
          <a:srcRect r="-653" b="218"/>
          <a:stretch/>
        </p:blipFill>
        <p:spPr>
          <a:xfrm>
            <a:off x="5270774" y="1678919"/>
            <a:ext cx="2775527" cy="33834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10"/>
                                        </p:tgtEl>
                                      </p:cBhvr>
                                    </p:animEffect>
                                    <p:animScale>
                                      <p:cBhvr>
                                        <p:cTn id="7" dur="250" autoRev="1"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sp>
        <p:nvSpPr>
          <p:cNvPr id="3" name="TextBox 3"/>
          <p:cNvSpPr txBox="1"/>
          <p:nvPr/>
        </p:nvSpPr>
        <p:spPr>
          <a:xfrm>
            <a:off x="7993045" y="2391893"/>
            <a:ext cx="8853731" cy="2333972"/>
          </a:xfrm>
          <a:prstGeom prst="rect">
            <a:avLst/>
          </a:prstGeom>
        </p:spPr>
        <p:txBody>
          <a:bodyPr lIns="0" tIns="0" rIns="0" bIns="0" rtlCol="0" anchor="t">
            <a:spAutoFit/>
          </a:bodyPr>
          <a:lstStyle/>
          <a:p>
            <a:pPr algn="ctr">
              <a:lnSpc>
                <a:spcPts val="9072"/>
              </a:lnSpc>
            </a:pPr>
            <a:r>
              <a:rPr lang="en-US" sz="8247" dirty="0">
                <a:solidFill>
                  <a:srgbClr val="CD4343"/>
                </a:solidFill>
                <a:latin typeface="KodomoRounded" panose="02000600000000000000" pitchFamily="2" charset="-128"/>
                <a:ea typeface="KodomoRounded" panose="02000600000000000000" pitchFamily="2" charset="-128"/>
              </a:rPr>
              <a:t>「</a:t>
            </a:r>
            <a:r>
              <a:rPr lang="en-US" sz="8247" dirty="0" err="1">
                <a:solidFill>
                  <a:srgbClr val="CD4343"/>
                </a:solidFill>
                <a:latin typeface="KodomoRounded" panose="02000600000000000000" pitchFamily="2" charset="-128"/>
                <a:ea typeface="KodomoRounded" panose="02000600000000000000" pitchFamily="2" charset="-128"/>
              </a:rPr>
              <a:t>けんかをしたら</a:t>
            </a:r>
            <a:endParaRPr lang="en-US" sz="8247" dirty="0">
              <a:solidFill>
                <a:srgbClr val="CD4343"/>
              </a:solidFill>
              <a:latin typeface="KodomoRounded" panose="02000600000000000000" pitchFamily="2" charset="-128"/>
              <a:ea typeface="KodomoRounded" panose="02000600000000000000" pitchFamily="2" charset="-128"/>
            </a:endParaRPr>
          </a:p>
          <a:p>
            <a:pPr algn="ctr">
              <a:lnSpc>
                <a:spcPts val="9072"/>
              </a:lnSpc>
            </a:pPr>
            <a:r>
              <a:rPr lang="en-US" sz="8247" dirty="0">
                <a:solidFill>
                  <a:srgbClr val="CD4343"/>
                </a:solidFill>
                <a:latin typeface="KodomoRounded" panose="02000600000000000000" pitchFamily="2" charset="-128"/>
                <a:ea typeface="KodomoRounded" panose="02000600000000000000" pitchFamily="2" charset="-128"/>
              </a:rPr>
              <a:t>　</a:t>
            </a:r>
            <a:r>
              <a:rPr lang="en-US" sz="8247" dirty="0" err="1">
                <a:solidFill>
                  <a:srgbClr val="CD4343"/>
                </a:solidFill>
                <a:latin typeface="KodomoRounded" panose="02000600000000000000" pitchFamily="2" charset="-128"/>
                <a:ea typeface="KodomoRounded" panose="02000600000000000000" pitchFamily="2" charset="-128"/>
              </a:rPr>
              <a:t>だめだよ</a:t>
            </a:r>
            <a:r>
              <a:rPr lang="en-US" sz="8247" dirty="0">
                <a:solidFill>
                  <a:srgbClr val="CD4343"/>
                </a:solidFill>
                <a:latin typeface="KodomoRounded" panose="02000600000000000000" pitchFamily="2" charset="-128"/>
                <a:ea typeface="KodomoRounded" panose="02000600000000000000" pitchFamily="2" charset="-128"/>
              </a:rPr>
              <a:t>」</a:t>
            </a:r>
          </a:p>
        </p:txBody>
      </p:sp>
      <p:pic>
        <p:nvPicPr>
          <p:cNvPr id="4" name="Picture 4"/>
          <p:cNvPicPr>
            <a:picLocks noChangeAspect="1"/>
          </p:cNvPicPr>
          <p:nvPr/>
        </p:nvPicPr>
        <p:blipFill>
          <a:blip r:embed="rId4"/>
          <a:srcRect r="257" b="257"/>
          <a:stretch>
            <a:fillRect/>
          </a:stretch>
        </p:blipFill>
        <p:spPr>
          <a:xfrm>
            <a:off x="8934271" y="5193421"/>
            <a:ext cx="5519748" cy="5719891"/>
          </a:xfrm>
          <a:prstGeom prst="rect">
            <a:avLst/>
          </a:prstGeom>
        </p:spPr>
      </p:pic>
      <p:pic>
        <p:nvPicPr>
          <p:cNvPr id="5" name="Picture 5"/>
          <p:cNvPicPr>
            <a:picLocks noChangeAspect="1"/>
          </p:cNvPicPr>
          <p:nvPr/>
        </p:nvPicPr>
        <p:blipFill>
          <a:blip r:embed="rId5"/>
          <a:srcRect r="225" b="225"/>
          <a:stretch>
            <a:fillRect/>
          </a:stretch>
        </p:blipFill>
        <p:spPr>
          <a:xfrm>
            <a:off x="3833981" y="5143500"/>
            <a:ext cx="5160394" cy="5769811"/>
          </a:xfrm>
          <a:prstGeom prst="rect">
            <a:avLst/>
          </a:prstGeom>
        </p:spPr>
      </p:pic>
      <p:pic>
        <p:nvPicPr>
          <p:cNvPr id="6" name="Picture 6"/>
          <p:cNvPicPr>
            <a:picLocks noChangeAspect="1"/>
          </p:cNvPicPr>
          <p:nvPr/>
        </p:nvPicPr>
        <p:blipFill>
          <a:blip r:embed="rId6"/>
          <a:srcRect r="680" b="680"/>
          <a:stretch>
            <a:fillRect/>
          </a:stretch>
        </p:blipFill>
        <p:spPr>
          <a:xfrm>
            <a:off x="3465925" y="1685975"/>
            <a:ext cx="2062321" cy="3314650"/>
          </a:xfrm>
          <a:prstGeom prst="rect">
            <a:avLst/>
          </a:prstGeom>
        </p:spPr>
      </p:pic>
      <p:pic>
        <p:nvPicPr>
          <p:cNvPr id="7" name="Picture 7"/>
          <p:cNvPicPr>
            <a:picLocks noChangeAspect="1"/>
          </p:cNvPicPr>
          <p:nvPr/>
        </p:nvPicPr>
        <p:blipFill>
          <a:blip r:embed="rId7"/>
          <a:srcRect r="491" b="491"/>
          <a:stretch>
            <a:fillRect/>
          </a:stretch>
        </p:blipFill>
        <p:spPr>
          <a:xfrm>
            <a:off x="5207171" y="1685975"/>
            <a:ext cx="2758165" cy="33813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416" b="416"/>
          <a:stretch>
            <a:fillRect/>
          </a:stretch>
        </p:blipFill>
        <p:spPr>
          <a:xfrm>
            <a:off x="8975688" y="5269082"/>
            <a:ext cx="5363766" cy="5722053"/>
          </a:xfrm>
          <a:prstGeom prst="rect">
            <a:avLst/>
          </a:prstGeom>
        </p:spPr>
      </p:pic>
      <p:pic>
        <p:nvPicPr>
          <p:cNvPr id="4" name="Picture 4"/>
          <p:cNvPicPr>
            <a:picLocks noChangeAspect="1"/>
          </p:cNvPicPr>
          <p:nvPr/>
        </p:nvPicPr>
        <p:blipFill>
          <a:blip r:embed="rId5"/>
          <a:srcRect r="426" b="426"/>
          <a:stretch>
            <a:fillRect/>
          </a:stretch>
        </p:blipFill>
        <p:spPr>
          <a:xfrm>
            <a:off x="3948545" y="5143500"/>
            <a:ext cx="5170515" cy="5941023"/>
          </a:xfrm>
          <a:prstGeom prst="rect">
            <a:avLst/>
          </a:prstGeom>
        </p:spPr>
      </p:pic>
      <p:pic>
        <p:nvPicPr>
          <p:cNvPr id="5" name="Picture 5"/>
          <p:cNvPicPr>
            <a:picLocks noChangeAspect="1"/>
          </p:cNvPicPr>
          <p:nvPr/>
        </p:nvPicPr>
        <p:blipFill>
          <a:blip r:embed="rId6"/>
          <a:srcRect r="680" b="680"/>
          <a:stretch>
            <a:fillRect/>
          </a:stretch>
        </p:blipFill>
        <p:spPr>
          <a:xfrm>
            <a:off x="6894294" y="1685975"/>
            <a:ext cx="2062321" cy="3314650"/>
          </a:xfrm>
          <a:prstGeom prst="rect">
            <a:avLst/>
          </a:prstGeom>
        </p:spPr>
      </p:pic>
      <p:pic>
        <p:nvPicPr>
          <p:cNvPr id="6" name="Picture 6"/>
          <p:cNvPicPr>
            <a:picLocks noChangeAspect="1"/>
          </p:cNvPicPr>
          <p:nvPr/>
        </p:nvPicPr>
        <p:blipFill>
          <a:blip r:embed="rId7"/>
          <a:srcRect r="491" b="491"/>
          <a:stretch>
            <a:fillRect/>
          </a:stretch>
        </p:blipFill>
        <p:spPr>
          <a:xfrm>
            <a:off x="8635540" y="1685975"/>
            <a:ext cx="2758165" cy="3381325"/>
          </a:xfrm>
          <a:prstGeom prst="rect">
            <a:avLst/>
          </a:prstGeom>
        </p:spPr>
      </p:pic>
      <p:grpSp>
        <p:nvGrpSpPr>
          <p:cNvPr id="9" name="グループ化 8">
            <a:extLst>
              <a:ext uri="{FF2B5EF4-FFF2-40B4-BE49-F238E27FC236}">
                <a16:creationId xmlns:a16="http://schemas.microsoft.com/office/drawing/2014/main" id="{4208B52B-DEDD-5648-B48C-8904EDAFBAFA}"/>
              </a:ext>
            </a:extLst>
          </p:cNvPr>
          <p:cNvGrpSpPr/>
          <p:nvPr/>
        </p:nvGrpSpPr>
        <p:grpSpPr>
          <a:xfrm>
            <a:off x="2931081" y="4807044"/>
            <a:ext cx="12718396" cy="1982821"/>
            <a:chOff x="2931081" y="4807044"/>
            <a:chExt cx="12718396" cy="1982821"/>
          </a:xfrm>
        </p:grpSpPr>
        <p:pic>
          <p:nvPicPr>
            <p:cNvPr id="7" name="Picture 7"/>
            <p:cNvPicPr>
              <a:picLocks noChangeAspect="1"/>
            </p:cNvPicPr>
            <p:nvPr/>
          </p:nvPicPr>
          <p:blipFill>
            <a:blip r:embed="rId8"/>
            <a:srcRect r="730" b="397"/>
            <a:stretch>
              <a:fillRect/>
            </a:stretch>
          </p:blipFill>
          <p:spPr>
            <a:xfrm>
              <a:off x="13596989" y="4807044"/>
              <a:ext cx="2052488" cy="1982821"/>
            </a:xfrm>
            <a:prstGeom prst="rect">
              <a:avLst/>
            </a:prstGeom>
          </p:spPr>
        </p:pic>
        <p:pic>
          <p:nvPicPr>
            <p:cNvPr id="8" name="Picture 8"/>
            <p:cNvPicPr>
              <a:picLocks noChangeAspect="1"/>
            </p:cNvPicPr>
            <p:nvPr/>
          </p:nvPicPr>
          <p:blipFill>
            <a:blip r:embed="rId9"/>
            <a:srcRect r="730" b="397"/>
            <a:stretch>
              <a:fillRect/>
            </a:stretch>
          </p:blipFill>
          <p:spPr>
            <a:xfrm>
              <a:off x="2931081" y="4807044"/>
              <a:ext cx="2052488" cy="198282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29292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336" b="336"/>
          <a:stretch>
            <a:fillRect/>
          </a:stretch>
        </p:blipFill>
        <p:spPr>
          <a:xfrm>
            <a:off x="4403500" y="5143500"/>
            <a:ext cx="9481001" cy="9481001"/>
          </a:xfrm>
          <a:prstGeom prst="rect">
            <a:avLst/>
          </a:prstGeom>
        </p:spPr>
      </p:pic>
      <p:pic>
        <p:nvPicPr>
          <p:cNvPr id="4" name="Picture 4"/>
          <p:cNvPicPr>
            <a:picLocks noChangeAspect="1"/>
          </p:cNvPicPr>
          <p:nvPr/>
        </p:nvPicPr>
        <p:blipFill>
          <a:blip r:embed="rId5"/>
          <a:srcRect l="34498" t="31600" r="44725" b="40518"/>
          <a:stretch>
            <a:fillRect/>
          </a:stretch>
        </p:blipFill>
        <p:spPr>
          <a:xfrm>
            <a:off x="5362948" y="-1656993"/>
            <a:ext cx="7667252" cy="7333893"/>
          </a:xfrm>
          <a:prstGeom prst="rect">
            <a:avLst/>
          </a:prstGeom>
        </p:spPr>
      </p:pic>
      <p:pic>
        <p:nvPicPr>
          <p:cNvPr id="5" name="Picture 5"/>
          <p:cNvPicPr>
            <a:picLocks noChangeAspect="1"/>
          </p:cNvPicPr>
          <p:nvPr/>
        </p:nvPicPr>
        <p:blipFill>
          <a:blip r:embed="rId6"/>
          <a:srcRect r="94" b="94"/>
          <a:stretch>
            <a:fillRect/>
          </a:stretch>
        </p:blipFill>
        <p:spPr>
          <a:xfrm>
            <a:off x="4403500" y="4793093"/>
            <a:ext cx="9481001" cy="579526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AAD9FF"/>
        </a:solidFill>
        <a:effectLst/>
      </p:bgPr>
    </p:bg>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90FC9767-CACB-B04D-B365-6776C5CD81ED}"/>
              </a:ext>
            </a:extLst>
          </p:cNvPr>
          <p:cNvPicPr>
            <a:picLocks noChangeAspect="1"/>
          </p:cNvPicPr>
          <p:nvPr/>
        </p:nvPicPr>
        <p:blipFill>
          <a:blip r:embed="rId3"/>
          <a:srcRect r="34" b="200"/>
          <a:stretch>
            <a:fillRect/>
          </a:stretch>
        </p:blipFill>
        <p:spPr>
          <a:xfrm>
            <a:off x="1583747" y="964742"/>
            <a:ext cx="15120507" cy="8357517"/>
          </a:xfrm>
          <a:prstGeom prst="rect">
            <a:avLst/>
          </a:prstGeom>
        </p:spPr>
      </p:pic>
      <p:grpSp>
        <p:nvGrpSpPr>
          <p:cNvPr id="4" name="グループ化 3">
            <a:extLst>
              <a:ext uri="{FF2B5EF4-FFF2-40B4-BE49-F238E27FC236}">
                <a16:creationId xmlns:a16="http://schemas.microsoft.com/office/drawing/2014/main" id="{9560299B-8919-364E-A5F9-C706B955B8BF}"/>
              </a:ext>
            </a:extLst>
          </p:cNvPr>
          <p:cNvGrpSpPr/>
          <p:nvPr/>
        </p:nvGrpSpPr>
        <p:grpSpPr>
          <a:xfrm>
            <a:off x="12679680" y="6427125"/>
            <a:ext cx="5475514" cy="3760471"/>
            <a:chOff x="5884559" y="6147153"/>
            <a:chExt cx="6518880" cy="4477033"/>
          </a:xfrm>
        </p:grpSpPr>
        <p:pic>
          <p:nvPicPr>
            <p:cNvPr id="8" name="Picture 11">
              <a:extLst>
                <a:ext uri="{FF2B5EF4-FFF2-40B4-BE49-F238E27FC236}">
                  <a16:creationId xmlns:a16="http://schemas.microsoft.com/office/drawing/2014/main" id="{0BC2C851-48BD-3544-993C-2D352BC42668}"/>
                </a:ext>
              </a:extLst>
            </p:cNvPr>
            <p:cNvPicPr>
              <a:picLocks noChangeAspect="1"/>
            </p:cNvPicPr>
            <p:nvPr/>
          </p:nvPicPr>
          <p:blipFill>
            <a:blip r:embed="rId4"/>
            <a:srcRect l="25440" t="27361" r="29342" b="29108"/>
            <a:stretch>
              <a:fillRect/>
            </a:stretch>
          </p:blipFill>
          <p:spPr>
            <a:xfrm>
              <a:off x="7021996" y="6147153"/>
              <a:ext cx="4244007" cy="3806708"/>
            </a:xfrm>
            <a:prstGeom prst="rect">
              <a:avLst/>
            </a:prstGeom>
          </p:spPr>
        </p:pic>
        <p:grpSp>
          <p:nvGrpSpPr>
            <p:cNvPr id="9" name="グループ化 8">
              <a:extLst>
                <a:ext uri="{FF2B5EF4-FFF2-40B4-BE49-F238E27FC236}">
                  <a16:creationId xmlns:a16="http://schemas.microsoft.com/office/drawing/2014/main" id="{0F0323FC-84DD-9145-8833-3AD17DF601DD}"/>
                </a:ext>
              </a:extLst>
            </p:cNvPr>
            <p:cNvGrpSpPr/>
            <p:nvPr/>
          </p:nvGrpSpPr>
          <p:grpSpPr>
            <a:xfrm>
              <a:off x="5884559" y="8016722"/>
              <a:ext cx="6518880" cy="2607464"/>
              <a:chOff x="-2314996" y="9370129"/>
              <a:chExt cx="22979191" cy="9191366"/>
            </a:xfrm>
          </p:grpSpPr>
          <p:pic>
            <p:nvPicPr>
              <p:cNvPr id="10" name="Picture 3">
                <a:extLst>
                  <a:ext uri="{FF2B5EF4-FFF2-40B4-BE49-F238E27FC236}">
                    <a16:creationId xmlns:a16="http://schemas.microsoft.com/office/drawing/2014/main" id="{5D83EA0E-9023-8145-A33D-CF4E4AD613A5}"/>
                  </a:ext>
                </a:extLst>
              </p:cNvPr>
              <p:cNvPicPr>
                <a:picLocks noChangeAspect="1"/>
              </p:cNvPicPr>
              <p:nvPr/>
            </p:nvPicPr>
            <p:blipFill>
              <a:blip r:embed="rId5"/>
              <a:srcRect l="42465" t="50000"/>
              <a:stretch>
                <a:fillRect/>
              </a:stretch>
            </p:blipFill>
            <p:spPr>
              <a:xfrm>
                <a:off x="7970699" y="9370129"/>
                <a:ext cx="12693496" cy="8273444"/>
              </a:xfrm>
              <a:prstGeom prst="rect">
                <a:avLst/>
              </a:prstGeom>
            </p:spPr>
          </p:pic>
          <p:pic>
            <p:nvPicPr>
              <p:cNvPr id="11" name="Picture 3">
                <a:extLst>
                  <a:ext uri="{FF2B5EF4-FFF2-40B4-BE49-F238E27FC236}">
                    <a16:creationId xmlns:a16="http://schemas.microsoft.com/office/drawing/2014/main" id="{D2A01B3B-4082-2A40-940F-5FDECA964DD0}"/>
                  </a:ext>
                </a:extLst>
              </p:cNvPr>
              <p:cNvPicPr>
                <a:picLocks noChangeAspect="1"/>
              </p:cNvPicPr>
              <p:nvPr/>
            </p:nvPicPr>
            <p:blipFill>
              <a:blip r:embed="rId5"/>
              <a:srcRect l="42465" t="50000"/>
              <a:stretch>
                <a:fillRect/>
              </a:stretch>
            </p:blipFill>
            <p:spPr>
              <a:xfrm flipH="1">
                <a:off x="-2314996" y="9509997"/>
                <a:ext cx="12693495" cy="8273444"/>
              </a:xfrm>
              <a:prstGeom prst="rect">
                <a:avLst/>
              </a:prstGeom>
            </p:spPr>
          </p:pic>
          <p:pic>
            <p:nvPicPr>
              <p:cNvPr id="12" name="Picture 7">
                <a:extLst>
                  <a:ext uri="{FF2B5EF4-FFF2-40B4-BE49-F238E27FC236}">
                    <a16:creationId xmlns:a16="http://schemas.microsoft.com/office/drawing/2014/main" id="{CD24EBF6-CB56-6F48-BB28-63E8F5B7AC0F}"/>
                  </a:ext>
                </a:extLst>
              </p:cNvPr>
              <p:cNvPicPr>
                <a:picLocks noChangeAspect="1"/>
              </p:cNvPicPr>
              <p:nvPr/>
            </p:nvPicPr>
            <p:blipFill>
              <a:blip r:embed="rId6"/>
              <a:srcRect l="56392" t="18645" r="7077" b="47540"/>
              <a:stretch>
                <a:fillRect/>
              </a:stretch>
            </p:blipFill>
            <p:spPr>
              <a:xfrm rot="-1107298">
                <a:off x="4704835" y="13009880"/>
                <a:ext cx="7996645" cy="5551615"/>
              </a:xfrm>
              <a:prstGeom prst="rect">
                <a:avLst/>
              </a:prstGeom>
            </p:spPr>
          </p:pic>
        </p:grpSp>
      </p:grpSp>
      <p:pic>
        <p:nvPicPr>
          <p:cNvPr id="13" name="Picture 5">
            <a:extLst>
              <a:ext uri="{FF2B5EF4-FFF2-40B4-BE49-F238E27FC236}">
                <a16:creationId xmlns:a16="http://schemas.microsoft.com/office/drawing/2014/main" id="{1CAD4EE7-799D-6F49-8069-4C4B392A6885}"/>
              </a:ext>
            </a:extLst>
          </p:cNvPr>
          <p:cNvPicPr>
            <a:picLocks noChangeAspect="1"/>
          </p:cNvPicPr>
          <p:nvPr/>
        </p:nvPicPr>
        <p:blipFill>
          <a:blip r:embed="rId7"/>
          <a:srcRect l="46347" t="51446" r="19406" b="12480"/>
          <a:stretch>
            <a:fillRect/>
          </a:stretch>
        </p:blipFill>
        <p:spPr>
          <a:xfrm rot="-10800000">
            <a:off x="-2737192" y="-1211333"/>
            <a:ext cx="7470826" cy="5901954"/>
          </a:xfrm>
          <a:prstGeom prst="rect">
            <a:avLst/>
          </a:prstGeom>
        </p:spPr>
      </p:pic>
      <p:grpSp>
        <p:nvGrpSpPr>
          <p:cNvPr id="5" name="グループ化 4">
            <a:extLst>
              <a:ext uri="{FF2B5EF4-FFF2-40B4-BE49-F238E27FC236}">
                <a16:creationId xmlns:a16="http://schemas.microsoft.com/office/drawing/2014/main" id="{63D63484-2788-AA44-ACF2-D429EEC436FB}"/>
              </a:ext>
            </a:extLst>
          </p:cNvPr>
          <p:cNvGrpSpPr/>
          <p:nvPr/>
        </p:nvGrpSpPr>
        <p:grpSpPr>
          <a:xfrm>
            <a:off x="2095499" y="4112477"/>
            <a:ext cx="14322711" cy="2771184"/>
            <a:chOff x="2095499" y="4112477"/>
            <a:chExt cx="14322711" cy="2771184"/>
          </a:xfrm>
        </p:grpSpPr>
        <p:sp>
          <p:nvSpPr>
            <p:cNvPr id="3" name="テキスト ボックス 2">
              <a:extLst>
                <a:ext uri="{FF2B5EF4-FFF2-40B4-BE49-F238E27FC236}">
                  <a16:creationId xmlns:a16="http://schemas.microsoft.com/office/drawing/2014/main" id="{328A3B33-E1C4-1A36-34DB-D3F3A0A2A262}"/>
                </a:ext>
              </a:extLst>
            </p:cNvPr>
            <p:cNvSpPr txBox="1"/>
            <p:nvPr/>
          </p:nvSpPr>
          <p:spPr>
            <a:xfrm flipH="1">
              <a:off x="2095499" y="4201388"/>
              <a:ext cx="14322711" cy="2682273"/>
            </a:xfrm>
            <a:prstGeom prst="rect">
              <a:avLst/>
            </a:prstGeom>
            <a:noFill/>
          </p:spPr>
          <p:txBody>
            <a:bodyPr wrap="square" rtlCol="0">
              <a:spAutoFit/>
            </a:bodyPr>
            <a:lstStyle/>
            <a:p>
              <a:pPr>
                <a:lnSpc>
                  <a:spcPct val="130000"/>
                </a:lnSpc>
              </a:pPr>
              <a:r>
                <a:rPr kumimoji="1" lang="ja-JP" altLang="en-US" sz="4400" dirty="0">
                  <a:solidFill>
                    <a:srgbClr val="545454"/>
                  </a:solidFill>
                  <a:latin typeface="Meiryo" panose="020B0604030504040204" pitchFamily="34" charset="-128"/>
                  <a:ea typeface="Meiryo" panose="020B0604030504040204" pitchFamily="34" charset="-128"/>
                </a:rPr>
                <a:t>「神様のみ旨が成就されるためには、父母が来なければ　　</a:t>
              </a:r>
              <a:endParaRPr kumimoji="1" lang="en-US" altLang="ja-JP" sz="4400" dirty="0">
                <a:solidFill>
                  <a:srgbClr val="545454"/>
                </a:solidFill>
                <a:latin typeface="Meiryo" panose="020B0604030504040204" pitchFamily="34" charset="-128"/>
                <a:ea typeface="Meiryo" panose="020B0604030504040204" pitchFamily="34" charset="-128"/>
              </a:endParaRPr>
            </a:p>
            <a:p>
              <a:pPr>
                <a:lnSpc>
                  <a:spcPct val="130000"/>
                </a:lnSpc>
              </a:pPr>
              <a:r>
                <a:rPr kumimoji="1" lang="ja-JP" altLang="en-US" sz="4400" dirty="0">
                  <a:solidFill>
                    <a:srgbClr val="545454"/>
                  </a:solidFill>
                  <a:latin typeface="Meiryo" panose="020B0604030504040204" pitchFamily="34" charset="-128"/>
                  <a:ea typeface="Meiryo" panose="020B0604030504040204" pitchFamily="34" charset="-128"/>
                </a:rPr>
                <a:t>　なりません。堕落した父母ではなく、真の父母が来な　　</a:t>
              </a:r>
              <a:endParaRPr kumimoji="1" lang="en-US" altLang="ja-JP" sz="4400" dirty="0">
                <a:solidFill>
                  <a:srgbClr val="545454"/>
                </a:solidFill>
                <a:latin typeface="Meiryo" panose="020B0604030504040204" pitchFamily="34" charset="-128"/>
                <a:ea typeface="Meiryo" panose="020B0604030504040204" pitchFamily="34" charset="-128"/>
              </a:endParaRPr>
            </a:p>
            <a:p>
              <a:pPr>
                <a:lnSpc>
                  <a:spcPct val="130000"/>
                </a:lnSpc>
              </a:pPr>
              <a:r>
                <a:rPr kumimoji="1" lang="ja-JP" altLang="en-US" sz="4400" dirty="0">
                  <a:solidFill>
                    <a:srgbClr val="545454"/>
                  </a:solidFill>
                  <a:latin typeface="Meiryo" panose="020B0604030504040204" pitchFamily="34" charset="-128"/>
                  <a:ea typeface="Meiryo" panose="020B0604030504040204" pitchFamily="34" charset="-128"/>
                </a:rPr>
                <a:t>　ければならないのです。」</a:t>
              </a:r>
            </a:p>
          </p:txBody>
        </p:sp>
        <p:sp>
          <p:nvSpPr>
            <p:cNvPr id="14" name="テキスト ボックス 13">
              <a:extLst>
                <a:ext uri="{FF2B5EF4-FFF2-40B4-BE49-F238E27FC236}">
                  <a16:creationId xmlns:a16="http://schemas.microsoft.com/office/drawing/2014/main" id="{75351FFC-E094-EA41-8BAA-E842451B31C6}"/>
                </a:ext>
              </a:extLst>
            </p:cNvPr>
            <p:cNvSpPr txBox="1"/>
            <p:nvPr/>
          </p:nvSpPr>
          <p:spPr>
            <a:xfrm flipH="1">
              <a:off x="2895600" y="4112477"/>
              <a:ext cx="2557435"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かみさま</a:t>
              </a:r>
            </a:p>
          </p:txBody>
        </p:sp>
        <p:sp>
          <p:nvSpPr>
            <p:cNvPr id="15" name="テキスト ボックス 14">
              <a:extLst>
                <a:ext uri="{FF2B5EF4-FFF2-40B4-BE49-F238E27FC236}">
                  <a16:creationId xmlns:a16="http://schemas.microsoft.com/office/drawing/2014/main" id="{E359CAAC-508C-8349-A776-437A8368C4D8}"/>
                </a:ext>
              </a:extLst>
            </p:cNvPr>
            <p:cNvSpPr txBox="1"/>
            <p:nvPr/>
          </p:nvSpPr>
          <p:spPr>
            <a:xfrm flipH="1">
              <a:off x="4974418" y="4112477"/>
              <a:ext cx="2557435"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むね</a:t>
              </a:r>
            </a:p>
          </p:txBody>
        </p:sp>
        <p:sp>
          <p:nvSpPr>
            <p:cNvPr id="16" name="テキスト ボックス 15">
              <a:extLst>
                <a:ext uri="{FF2B5EF4-FFF2-40B4-BE49-F238E27FC236}">
                  <a16:creationId xmlns:a16="http://schemas.microsoft.com/office/drawing/2014/main" id="{3574540B-2B2F-AF43-8E68-D1FFB616653B}"/>
                </a:ext>
              </a:extLst>
            </p:cNvPr>
            <p:cNvSpPr txBox="1"/>
            <p:nvPr/>
          </p:nvSpPr>
          <p:spPr>
            <a:xfrm flipH="1">
              <a:off x="6172200" y="4112477"/>
              <a:ext cx="2557435"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じょうじゅ</a:t>
              </a:r>
            </a:p>
          </p:txBody>
        </p:sp>
        <p:sp>
          <p:nvSpPr>
            <p:cNvPr id="17" name="テキスト ボックス 16">
              <a:extLst>
                <a:ext uri="{FF2B5EF4-FFF2-40B4-BE49-F238E27FC236}">
                  <a16:creationId xmlns:a16="http://schemas.microsoft.com/office/drawing/2014/main" id="{229127F7-40F0-094A-8700-4CD9D657E331}"/>
                </a:ext>
              </a:extLst>
            </p:cNvPr>
            <p:cNvSpPr txBox="1"/>
            <p:nvPr/>
          </p:nvSpPr>
          <p:spPr>
            <a:xfrm flipH="1">
              <a:off x="11963400" y="4112477"/>
              <a:ext cx="2557435"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ふぼ</a:t>
              </a:r>
            </a:p>
          </p:txBody>
        </p:sp>
        <p:sp>
          <p:nvSpPr>
            <p:cNvPr id="18" name="テキスト ボックス 17">
              <a:extLst>
                <a:ext uri="{FF2B5EF4-FFF2-40B4-BE49-F238E27FC236}">
                  <a16:creationId xmlns:a16="http://schemas.microsoft.com/office/drawing/2014/main" id="{CE4FAAE4-DCCA-834B-A630-9C524FF0E44F}"/>
                </a:ext>
              </a:extLst>
            </p:cNvPr>
            <p:cNvSpPr txBox="1"/>
            <p:nvPr/>
          </p:nvSpPr>
          <p:spPr>
            <a:xfrm flipH="1">
              <a:off x="13444565" y="4112477"/>
              <a:ext cx="2557435"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こ</a:t>
              </a:r>
            </a:p>
          </p:txBody>
        </p:sp>
        <p:sp>
          <p:nvSpPr>
            <p:cNvPr id="19" name="テキスト ボックス 18">
              <a:extLst>
                <a:ext uri="{FF2B5EF4-FFF2-40B4-BE49-F238E27FC236}">
                  <a16:creationId xmlns:a16="http://schemas.microsoft.com/office/drawing/2014/main" id="{0EE03661-0B65-5F49-89E6-618C47A0713A}"/>
                </a:ext>
              </a:extLst>
            </p:cNvPr>
            <p:cNvSpPr txBox="1"/>
            <p:nvPr/>
          </p:nvSpPr>
          <p:spPr>
            <a:xfrm flipH="1">
              <a:off x="6324600" y="4986237"/>
              <a:ext cx="8382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だらく</a:t>
              </a:r>
            </a:p>
          </p:txBody>
        </p:sp>
        <p:sp>
          <p:nvSpPr>
            <p:cNvPr id="20" name="テキスト ボックス 19">
              <a:extLst>
                <a:ext uri="{FF2B5EF4-FFF2-40B4-BE49-F238E27FC236}">
                  <a16:creationId xmlns:a16="http://schemas.microsoft.com/office/drawing/2014/main" id="{31462D67-5A64-F142-AD30-D7AE62940BBD}"/>
                </a:ext>
              </a:extLst>
            </p:cNvPr>
            <p:cNvSpPr txBox="1"/>
            <p:nvPr/>
          </p:nvSpPr>
          <p:spPr>
            <a:xfrm flipH="1">
              <a:off x="8610600" y="4986237"/>
              <a:ext cx="8382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ふぼ</a:t>
              </a:r>
            </a:p>
          </p:txBody>
        </p:sp>
        <p:sp>
          <p:nvSpPr>
            <p:cNvPr id="21" name="テキスト ボックス 20">
              <a:extLst>
                <a:ext uri="{FF2B5EF4-FFF2-40B4-BE49-F238E27FC236}">
                  <a16:creationId xmlns:a16="http://schemas.microsoft.com/office/drawing/2014/main" id="{FBAB538F-AD58-C645-A7E8-5CDFDD8358D3}"/>
                </a:ext>
              </a:extLst>
            </p:cNvPr>
            <p:cNvSpPr txBox="1"/>
            <p:nvPr/>
          </p:nvSpPr>
          <p:spPr>
            <a:xfrm flipH="1">
              <a:off x="12192000" y="4986237"/>
              <a:ext cx="8382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まこと</a:t>
              </a:r>
            </a:p>
          </p:txBody>
        </p:sp>
        <p:sp>
          <p:nvSpPr>
            <p:cNvPr id="22" name="テキスト ボックス 21">
              <a:extLst>
                <a:ext uri="{FF2B5EF4-FFF2-40B4-BE49-F238E27FC236}">
                  <a16:creationId xmlns:a16="http://schemas.microsoft.com/office/drawing/2014/main" id="{D38A1273-BB2E-934D-8C2A-21984264F334}"/>
                </a:ext>
              </a:extLst>
            </p:cNvPr>
            <p:cNvSpPr txBox="1"/>
            <p:nvPr/>
          </p:nvSpPr>
          <p:spPr>
            <a:xfrm flipH="1">
              <a:off x="13639800" y="4986237"/>
              <a:ext cx="8382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ふぼ</a:t>
              </a:r>
            </a:p>
          </p:txBody>
        </p:sp>
        <p:sp>
          <p:nvSpPr>
            <p:cNvPr id="23" name="テキスト ボックス 22">
              <a:extLst>
                <a:ext uri="{FF2B5EF4-FFF2-40B4-BE49-F238E27FC236}">
                  <a16:creationId xmlns:a16="http://schemas.microsoft.com/office/drawing/2014/main" id="{2FC5404D-8DD8-6543-9940-ED9126D03598}"/>
                </a:ext>
              </a:extLst>
            </p:cNvPr>
            <p:cNvSpPr txBox="1"/>
            <p:nvPr/>
          </p:nvSpPr>
          <p:spPr>
            <a:xfrm flipH="1">
              <a:off x="15087600" y="4986237"/>
              <a:ext cx="838200" cy="356251"/>
            </a:xfrm>
            <a:prstGeom prst="rect">
              <a:avLst/>
            </a:prstGeom>
            <a:noFill/>
          </p:spPr>
          <p:txBody>
            <a:bodyPr wrap="square" rtlCol="0">
              <a:spAutoFit/>
            </a:bodyPr>
            <a:lstStyle/>
            <a:p>
              <a:pPr>
                <a:lnSpc>
                  <a:spcPct val="130000"/>
                </a:lnSpc>
              </a:pPr>
              <a:r>
                <a:rPr kumimoji="1" lang="ja-JP" altLang="en-US" sz="1400" dirty="0">
                  <a:solidFill>
                    <a:srgbClr val="545454"/>
                  </a:solidFill>
                  <a:latin typeface="Meiryo" panose="020B0604030504040204" pitchFamily="34" charset="-128"/>
                  <a:ea typeface="Meiryo" panose="020B0604030504040204" pitchFamily="34" charset="-128"/>
                </a:rPr>
                <a:t>こ</a:t>
              </a:r>
            </a:p>
          </p:txBody>
        </p:sp>
      </p:grpSp>
      <p:grpSp>
        <p:nvGrpSpPr>
          <p:cNvPr id="24" name="グループ化 23">
            <a:extLst>
              <a:ext uri="{FF2B5EF4-FFF2-40B4-BE49-F238E27FC236}">
                <a16:creationId xmlns:a16="http://schemas.microsoft.com/office/drawing/2014/main" id="{6D86B3F3-5E5F-4448-8A1F-C70B6A4FF91A}"/>
              </a:ext>
            </a:extLst>
          </p:cNvPr>
          <p:cNvGrpSpPr/>
          <p:nvPr/>
        </p:nvGrpSpPr>
        <p:grpSpPr>
          <a:xfrm>
            <a:off x="3886200" y="1523405"/>
            <a:ext cx="8763000" cy="1410295"/>
            <a:chOff x="3886200" y="1523405"/>
            <a:chExt cx="8763000" cy="1410295"/>
          </a:xfrm>
        </p:grpSpPr>
        <p:sp>
          <p:nvSpPr>
            <p:cNvPr id="25" name="テキスト ボックス 24">
              <a:extLst>
                <a:ext uri="{FF2B5EF4-FFF2-40B4-BE49-F238E27FC236}">
                  <a16:creationId xmlns:a16="http://schemas.microsoft.com/office/drawing/2014/main" id="{A26080BB-D332-2449-AD50-69FE6B92E4EC}"/>
                </a:ext>
              </a:extLst>
            </p:cNvPr>
            <p:cNvSpPr txBox="1"/>
            <p:nvPr/>
          </p:nvSpPr>
          <p:spPr>
            <a:xfrm flipH="1">
              <a:off x="5638800" y="1825704"/>
              <a:ext cx="7010400" cy="1107996"/>
            </a:xfrm>
            <a:prstGeom prst="rect">
              <a:avLst/>
            </a:prstGeom>
            <a:noFill/>
          </p:spPr>
          <p:txBody>
            <a:bodyPr wrap="square" rtlCol="0">
              <a:spAutoFit/>
            </a:bodyPr>
            <a:lstStyle/>
            <a:p>
              <a:pPr algn="ctr"/>
              <a:r>
                <a:rPr kumimoji="1" lang="ja-JP" altLang="en-US" sz="6600">
                  <a:solidFill>
                    <a:srgbClr val="AAD9FF"/>
                  </a:solidFill>
                  <a:latin typeface="KodomoRounded" panose="02000600000000000000" pitchFamily="2" charset="-128"/>
                  <a:ea typeface="KodomoRounded" panose="02000600000000000000" pitchFamily="2" charset="-128"/>
                </a:rPr>
                <a:t>み言くんどく１</a:t>
              </a:r>
              <a:endParaRPr kumimoji="1" lang="ja-JP" altLang="en-US" sz="6600" dirty="0">
                <a:solidFill>
                  <a:srgbClr val="AAD9FF"/>
                </a:solidFill>
                <a:latin typeface="KodomoRounded" panose="02000600000000000000" pitchFamily="2" charset="-128"/>
                <a:ea typeface="KodomoRounded" panose="02000600000000000000" pitchFamily="2" charset="-128"/>
              </a:endParaRPr>
            </a:p>
          </p:txBody>
        </p:sp>
        <p:sp>
          <p:nvSpPr>
            <p:cNvPr id="26" name="テキスト ボックス 25">
              <a:extLst>
                <a:ext uri="{FF2B5EF4-FFF2-40B4-BE49-F238E27FC236}">
                  <a16:creationId xmlns:a16="http://schemas.microsoft.com/office/drawing/2014/main" id="{F8FC7E86-B12B-5447-8EEA-5A140820DDAF}"/>
                </a:ext>
              </a:extLst>
            </p:cNvPr>
            <p:cNvSpPr txBox="1"/>
            <p:nvPr/>
          </p:nvSpPr>
          <p:spPr>
            <a:xfrm flipH="1">
              <a:off x="3886200" y="1523405"/>
              <a:ext cx="7010400" cy="461665"/>
            </a:xfrm>
            <a:prstGeom prst="rect">
              <a:avLst/>
            </a:prstGeom>
            <a:noFill/>
          </p:spPr>
          <p:txBody>
            <a:bodyPr wrap="square" rtlCol="0">
              <a:spAutoFit/>
            </a:bodyPr>
            <a:lstStyle/>
            <a:p>
              <a:pPr algn="ctr"/>
              <a:r>
                <a:rPr kumimoji="1" lang="ja-JP" altLang="en-US" sz="2400">
                  <a:solidFill>
                    <a:srgbClr val="AAD9FF"/>
                  </a:solidFill>
                  <a:latin typeface="KodomoRounded-Light" panose="02000600000000000000" pitchFamily="2" charset="-128"/>
                  <a:ea typeface="KodomoRounded-Light" panose="02000600000000000000" pitchFamily="2" charset="-128"/>
                </a:rPr>
                <a:t>ことば</a:t>
              </a:r>
              <a:endParaRPr kumimoji="1" lang="ja-JP" altLang="en-US" sz="6600" dirty="0">
                <a:solidFill>
                  <a:srgbClr val="AAD9FF"/>
                </a:solidFill>
                <a:latin typeface="KodomoRounded-Light" panose="02000600000000000000" pitchFamily="2" charset="-128"/>
                <a:ea typeface="KodomoRounded-Light" panose="02000600000000000000" pitchFamily="2" charset="-128"/>
              </a:endParaRPr>
            </a:p>
          </p:txBody>
        </p:sp>
      </p:grpSp>
      <p:sp>
        <p:nvSpPr>
          <p:cNvPr id="27" name="テキスト ボックス 26">
            <a:extLst>
              <a:ext uri="{FF2B5EF4-FFF2-40B4-BE49-F238E27FC236}">
                <a16:creationId xmlns:a16="http://schemas.microsoft.com/office/drawing/2014/main" id="{931E831D-D58D-6926-707E-261999199317}"/>
              </a:ext>
            </a:extLst>
          </p:cNvPr>
          <p:cNvSpPr txBox="1"/>
          <p:nvPr/>
        </p:nvSpPr>
        <p:spPr>
          <a:xfrm>
            <a:off x="6285054" y="7585600"/>
            <a:ext cx="5943600" cy="584775"/>
          </a:xfrm>
          <a:prstGeom prst="rect">
            <a:avLst/>
          </a:prstGeom>
          <a:noFill/>
        </p:spPr>
        <p:txBody>
          <a:bodyPr wrap="square">
            <a:spAutoFit/>
          </a:bodyPr>
          <a:lstStyle/>
          <a:p>
            <a:r>
              <a:rPr lang="ja-JP" altLang="en-US" sz="3200" dirty="0">
                <a:latin typeface="メイリオ" panose="020B0604030504040204" pitchFamily="50" charset="-128"/>
                <a:ea typeface="メイリオ" panose="020B0604030504040204" pitchFamily="50" charset="-128"/>
              </a:rPr>
              <a:t>天一国経典</a:t>
            </a:r>
            <a:r>
              <a:rPr lang="en-US" altLang="ja-JP" sz="3200" dirty="0">
                <a:latin typeface="メイリオ" panose="020B0604030504040204" pitchFamily="50" charset="-128"/>
                <a:ea typeface="メイリオ" panose="020B0604030504040204" pitchFamily="50" charset="-128"/>
              </a:rPr>
              <a:t>『</a:t>
            </a:r>
            <a:r>
              <a:rPr lang="ja-JP" altLang="en-US" sz="3200" dirty="0">
                <a:latin typeface="メイリオ" panose="020B0604030504040204" pitchFamily="50" charset="-128"/>
                <a:ea typeface="メイリオ" panose="020B0604030504040204" pitchFamily="50" charset="-128"/>
              </a:rPr>
              <a:t>天聖経</a:t>
            </a:r>
            <a:r>
              <a:rPr lang="en-US" altLang="ja-JP" sz="3200" dirty="0">
                <a:latin typeface="メイリオ" panose="020B0604030504040204" pitchFamily="50" charset="-128"/>
                <a:ea typeface="メイリオ" panose="020B0604030504040204" pitchFamily="50" charset="-128"/>
              </a:rPr>
              <a:t>』</a:t>
            </a:r>
            <a:r>
              <a:rPr lang="ja-JP" altLang="en-US" sz="3200" dirty="0">
                <a:latin typeface="メイリオ" panose="020B0604030504040204" pitchFamily="50" charset="-128"/>
                <a:ea typeface="メイリオ" panose="020B0604030504040204" pitchFamily="50" charset="-128"/>
              </a:rPr>
              <a:t>　</a:t>
            </a:r>
            <a:r>
              <a:rPr lang="en-US" altLang="ja-JP" sz="3200" dirty="0">
                <a:latin typeface="メイリオ" panose="020B0604030504040204" pitchFamily="50" charset="-128"/>
                <a:ea typeface="メイリオ" panose="020B0604030504040204" pitchFamily="50" charset="-128"/>
              </a:rPr>
              <a:t>P.143</a:t>
            </a:r>
            <a:endParaRPr lang="ja-JP" altLang="en-US" sz="32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3214574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336" b="336"/>
          <a:stretch>
            <a:fillRect/>
          </a:stretch>
        </p:blipFill>
        <p:spPr>
          <a:xfrm>
            <a:off x="4403500" y="5143500"/>
            <a:ext cx="9481001" cy="9481001"/>
          </a:xfrm>
          <a:prstGeom prst="rect">
            <a:avLst/>
          </a:prstGeom>
        </p:spPr>
      </p:pic>
      <p:pic>
        <p:nvPicPr>
          <p:cNvPr id="4" name="Picture 4"/>
          <p:cNvPicPr>
            <a:picLocks noChangeAspect="1"/>
          </p:cNvPicPr>
          <p:nvPr/>
        </p:nvPicPr>
        <p:blipFill>
          <a:blip r:embed="rId5"/>
          <a:srcRect l="35057" t="33906" r="45708" b="41158"/>
          <a:stretch>
            <a:fillRect/>
          </a:stretch>
        </p:blipFill>
        <p:spPr>
          <a:xfrm>
            <a:off x="5642975" y="-1030238"/>
            <a:ext cx="7002051" cy="6470249"/>
          </a:xfrm>
          <a:prstGeom prst="rect">
            <a:avLst/>
          </a:prstGeom>
        </p:spPr>
      </p:pic>
      <p:pic>
        <p:nvPicPr>
          <p:cNvPr id="5" name="Picture 5"/>
          <p:cNvPicPr>
            <a:picLocks noChangeAspect="1"/>
          </p:cNvPicPr>
          <p:nvPr/>
        </p:nvPicPr>
        <p:blipFill>
          <a:blip r:embed="rId6"/>
          <a:srcRect t="27361" r="140" b="8909"/>
          <a:stretch>
            <a:fillRect/>
          </a:stretch>
        </p:blipFill>
        <p:spPr>
          <a:xfrm>
            <a:off x="1098406" y="2596751"/>
            <a:ext cx="16443862" cy="9777744"/>
          </a:xfrm>
          <a:prstGeom prst="rect">
            <a:avLst/>
          </a:prstGeom>
        </p:spPr>
      </p:pic>
      <p:pic>
        <p:nvPicPr>
          <p:cNvPr id="9" name="Picture 5">
            <a:extLst>
              <a:ext uri="{FF2B5EF4-FFF2-40B4-BE49-F238E27FC236}">
                <a16:creationId xmlns:a16="http://schemas.microsoft.com/office/drawing/2014/main" id="{7D6C0E15-6F50-DA4A-8F14-ADAC08738C22}"/>
              </a:ext>
            </a:extLst>
          </p:cNvPr>
          <p:cNvPicPr>
            <a:picLocks noChangeAspect="1"/>
          </p:cNvPicPr>
          <p:nvPr/>
        </p:nvPicPr>
        <p:blipFill>
          <a:blip r:embed="rId7"/>
          <a:srcRect l="46347" t="51446" r="19406" b="12480"/>
          <a:stretch>
            <a:fillRect/>
          </a:stretch>
        </p:blipFill>
        <p:spPr>
          <a:xfrm rot="-10800000">
            <a:off x="-2737192" y="-1211333"/>
            <a:ext cx="7470826" cy="5901954"/>
          </a:xfrm>
          <a:prstGeom prst="rect">
            <a:avLst/>
          </a:prstGeom>
        </p:spPr>
      </p:pic>
      <p:pic>
        <p:nvPicPr>
          <p:cNvPr id="10" name="Picture 5">
            <a:extLst>
              <a:ext uri="{FF2B5EF4-FFF2-40B4-BE49-F238E27FC236}">
                <a16:creationId xmlns:a16="http://schemas.microsoft.com/office/drawing/2014/main" id="{6743709C-74EE-9D42-95A1-BE1B32A1026E}"/>
              </a:ext>
            </a:extLst>
          </p:cNvPr>
          <p:cNvPicPr>
            <a:picLocks noChangeAspect="1"/>
          </p:cNvPicPr>
          <p:nvPr/>
        </p:nvPicPr>
        <p:blipFill>
          <a:blip r:embed="rId7"/>
          <a:srcRect l="46347" t="51446" r="19406" b="12480"/>
          <a:stretch>
            <a:fillRect/>
          </a:stretch>
        </p:blipFill>
        <p:spPr>
          <a:xfrm rot="-10800000" flipH="1">
            <a:off x="13965539" y="-1211333"/>
            <a:ext cx="6800783" cy="5901954"/>
          </a:xfrm>
          <a:prstGeom prst="rect">
            <a:avLst/>
          </a:prstGeom>
        </p:spPr>
      </p:pic>
      <p:grpSp>
        <p:nvGrpSpPr>
          <p:cNvPr id="11" name="グループ化 10">
            <a:extLst>
              <a:ext uri="{FF2B5EF4-FFF2-40B4-BE49-F238E27FC236}">
                <a16:creationId xmlns:a16="http://schemas.microsoft.com/office/drawing/2014/main" id="{7D20ED7B-47A7-E346-8AF4-A68C59967318}"/>
              </a:ext>
            </a:extLst>
          </p:cNvPr>
          <p:cNvGrpSpPr/>
          <p:nvPr/>
        </p:nvGrpSpPr>
        <p:grpSpPr>
          <a:xfrm>
            <a:off x="-2345598" y="3201460"/>
            <a:ext cx="22979191" cy="9191366"/>
            <a:chOff x="-2314996" y="9370129"/>
            <a:chExt cx="22979191" cy="9191366"/>
          </a:xfrm>
        </p:grpSpPr>
        <p:pic>
          <p:nvPicPr>
            <p:cNvPr id="12" name="Picture 3">
              <a:extLst>
                <a:ext uri="{FF2B5EF4-FFF2-40B4-BE49-F238E27FC236}">
                  <a16:creationId xmlns:a16="http://schemas.microsoft.com/office/drawing/2014/main" id="{43125747-4B60-244C-AEEC-8498C9420AEF}"/>
                </a:ext>
              </a:extLst>
            </p:cNvPr>
            <p:cNvPicPr>
              <a:picLocks noChangeAspect="1"/>
            </p:cNvPicPr>
            <p:nvPr/>
          </p:nvPicPr>
          <p:blipFill>
            <a:blip r:embed="rId8"/>
            <a:srcRect l="42465" t="50000"/>
            <a:stretch>
              <a:fillRect/>
            </a:stretch>
          </p:blipFill>
          <p:spPr>
            <a:xfrm>
              <a:off x="7970699" y="9370129"/>
              <a:ext cx="12693496" cy="8273444"/>
            </a:xfrm>
            <a:prstGeom prst="rect">
              <a:avLst/>
            </a:prstGeom>
          </p:spPr>
        </p:pic>
        <p:pic>
          <p:nvPicPr>
            <p:cNvPr id="13" name="Picture 3">
              <a:extLst>
                <a:ext uri="{FF2B5EF4-FFF2-40B4-BE49-F238E27FC236}">
                  <a16:creationId xmlns:a16="http://schemas.microsoft.com/office/drawing/2014/main" id="{1E04B832-15E5-074C-8150-8F6BF57ECC9A}"/>
                </a:ext>
              </a:extLst>
            </p:cNvPr>
            <p:cNvPicPr>
              <a:picLocks noChangeAspect="1"/>
            </p:cNvPicPr>
            <p:nvPr/>
          </p:nvPicPr>
          <p:blipFill>
            <a:blip r:embed="rId8"/>
            <a:srcRect l="42465" t="50000"/>
            <a:stretch>
              <a:fillRect/>
            </a:stretch>
          </p:blipFill>
          <p:spPr>
            <a:xfrm flipH="1">
              <a:off x="-2314996" y="9509997"/>
              <a:ext cx="12693495" cy="8273444"/>
            </a:xfrm>
            <a:prstGeom prst="rect">
              <a:avLst/>
            </a:prstGeom>
          </p:spPr>
        </p:pic>
        <p:pic>
          <p:nvPicPr>
            <p:cNvPr id="14" name="Picture 7">
              <a:extLst>
                <a:ext uri="{FF2B5EF4-FFF2-40B4-BE49-F238E27FC236}">
                  <a16:creationId xmlns:a16="http://schemas.microsoft.com/office/drawing/2014/main" id="{57FA1400-8F3D-964F-B86C-847CCED3842D}"/>
                </a:ext>
              </a:extLst>
            </p:cNvPr>
            <p:cNvPicPr>
              <a:picLocks noChangeAspect="1"/>
            </p:cNvPicPr>
            <p:nvPr/>
          </p:nvPicPr>
          <p:blipFill>
            <a:blip r:embed="rId9"/>
            <a:srcRect l="56392" t="18645" r="7077" b="47540"/>
            <a:stretch>
              <a:fillRect/>
            </a:stretch>
          </p:blipFill>
          <p:spPr>
            <a:xfrm rot="-1107298">
              <a:off x="4704835" y="13009880"/>
              <a:ext cx="7996645" cy="5551615"/>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336" b="336"/>
          <a:stretch>
            <a:fillRect/>
          </a:stretch>
        </p:blipFill>
        <p:spPr>
          <a:xfrm>
            <a:off x="4403500" y="5143500"/>
            <a:ext cx="9481001" cy="9481001"/>
          </a:xfrm>
          <a:prstGeom prst="rect">
            <a:avLst/>
          </a:prstGeom>
        </p:spPr>
      </p:pic>
      <p:pic>
        <p:nvPicPr>
          <p:cNvPr id="4" name="Picture 4"/>
          <p:cNvPicPr>
            <a:picLocks noChangeAspect="1"/>
          </p:cNvPicPr>
          <p:nvPr/>
        </p:nvPicPr>
        <p:blipFill>
          <a:blip r:embed="rId5"/>
          <a:srcRect l="35057" t="33906" r="45708" b="41158"/>
          <a:stretch>
            <a:fillRect/>
          </a:stretch>
        </p:blipFill>
        <p:spPr>
          <a:xfrm>
            <a:off x="5642975" y="-1030238"/>
            <a:ext cx="7002051" cy="6470249"/>
          </a:xfrm>
          <a:prstGeom prst="rect">
            <a:avLst/>
          </a:prstGeom>
        </p:spPr>
      </p:pic>
      <p:pic>
        <p:nvPicPr>
          <p:cNvPr id="5" name="Picture 5"/>
          <p:cNvPicPr>
            <a:picLocks noChangeAspect="1"/>
          </p:cNvPicPr>
          <p:nvPr/>
        </p:nvPicPr>
        <p:blipFill>
          <a:blip r:embed="rId6"/>
          <a:srcRect r="73" b="87"/>
          <a:stretch>
            <a:fillRect/>
          </a:stretch>
        </p:blipFill>
        <p:spPr>
          <a:xfrm>
            <a:off x="1091780" y="-302175"/>
            <a:ext cx="16104439" cy="10891349"/>
          </a:xfrm>
          <a:prstGeom prst="rect">
            <a:avLst/>
          </a:prstGeom>
        </p:spPr>
      </p:pic>
      <p:pic>
        <p:nvPicPr>
          <p:cNvPr id="9" name="Picture 5">
            <a:extLst>
              <a:ext uri="{FF2B5EF4-FFF2-40B4-BE49-F238E27FC236}">
                <a16:creationId xmlns:a16="http://schemas.microsoft.com/office/drawing/2014/main" id="{333134A7-D90D-B348-A310-119716BB495B}"/>
              </a:ext>
            </a:extLst>
          </p:cNvPr>
          <p:cNvPicPr>
            <a:picLocks noChangeAspect="1"/>
          </p:cNvPicPr>
          <p:nvPr/>
        </p:nvPicPr>
        <p:blipFill>
          <a:blip r:embed="rId7"/>
          <a:srcRect l="46347" t="51446" r="19406" b="12480"/>
          <a:stretch>
            <a:fillRect/>
          </a:stretch>
        </p:blipFill>
        <p:spPr>
          <a:xfrm rot="-10800000">
            <a:off x="-2737192" y="-1211333"/>
            <a:ext cx="7470826" cy="5901954"/>
          </a:xfrm>
          <a:prstGeom prst="rect">
            <a:avLst/>
          </a:prstGeom>
        </p:spPr>
      </p:pic>
      <p:pic>
        <p:nvPicPr>
          <p:cNvPr id="10" name="Picture 5">
            <a:extLst>
              <a:ext uri="{FF2B5EF4-FFF2-40B4-BE49-F238E27FC236}">
                <a16:creationId xmlns:a16="http://schemas.microsoft.com/office/drawing/2014/main" id="{611CDE01-DC6A-D94A-897E-4B6A95776464}"/>
              </a:ext>
            </a:extLst>
          </p:cNvPr>
          <p:cNvPicPr>
            <a:picLocks noChangeAspect="1"/>
          </p:cNvPicPr>
          <p:nvPr/>
        </p:nvPicPr>
        <p:blipFill>
          <a:blip r:embed="rId7"/>
          <a:srcRect l="46347" t="51446" r="19406" b="12480"/>
          <a:stretch>
            <a:fillRect/>
          </a:stretch>
        </p:blipFill>
        <p:spPr>
          <a:xfrm rot="-10800000" flipH="1">
            <a:off x="13965539" y="-1211333"/>
            <a:ext cx="6800783" cy="5901954"/>
          </a:xfrm>
          <a:prstGeom prst="rect">
            <a:avLst/>
          </a:prstGeom>
        </p:spPr>
      </p:pic>
      <p:grpSp>
        <p:nvGrpSpPr>
          <p:cNvPr id="11" name="グループ化 10">
            <a:extLst>
              <a:ext uri="{FF2B5EF4-FFF2-40B4-BE49-F238E27FC236}">
                <a16:creationId xmlns:a16="http://schemas.microsoft.com/office/drawing/2014/main" id="{550B1982-3D13-DA40-B188-BD7C9B0DEA12}"/>
              </a:ext>
            </a:extLst>
          </p:cNvPr>
          <p:cNvGrpSpPr/>
          <p:nvPr/>
        </p:nvGrpSpPr>
        <p:grpSpPr>
          <a:xfrm>
            <a:off x="-2345598" y="3201460"/>
            <a:ext cx="22979191" cy="9191366"/>
            <a:chOff x="-2314996" y="9370129"/>
            <a:chExt cx="22979191" cy="9191366"/>
          </a:xfrm>
        </p:grpSpPr>
        <p:pic>
          <p:nvPicPr>
            <p:cNvPr id="12" name="Picture 3">
              <a:extLst>
                <a:ext uri="{FF2B5EF4-FFF2-40B4-BE49-F238E27FC236}">
                  <a16:creationId xmlns:a16="http://schemas.microsoft.com/office/drawing/2014/main" id="{D3D37F58-6766-6345-B996-EA713DE6E18D}"/>
                </a:ext>
              </a:extLst>
            </p:cNvPr>
            <p:cNvPicPr>
              <a:picLocks noChangeAspect="1"/>
            </p:cNvPicPr>
            <p:nvPr/>
          </p:nvPicPr>
          <p:blipFill>
            <a:blip r:embed="rId8"/>
            <a:srcRect l="42465" t="50000"/>
            <a:stretch>
              <a:fillRect/>
            </a:stretch>
          </p:blipFill>
          <p:spPr>
            <a:xfrm>
              <a:off x="7970699" y="9370129"/>
              <a:ext cx="12693496" cy="8273444"/>
            </a:xfrm>
            <a:prstGeom prst="rect">
              <a:avLst/>
            </a:prstGeom>
          </p:spPr>
        </p:pic>
        <p:pic>
          <p:nvPicPr>
            <p:cNvPr id="13" name="Picture 3">
              <a:extLst>
                <a:ext uri="{FF2B5EF4-FFF2-40B4-BE49-F238E27FC236}">
                  <a16:creationId xmlns:a16="http://schemas.microsoft.com/office/drawing/2014/main" id="{FDFC3A91-A852-2B4D-A3F1-3DD1E81C780A}"/>
                </a:ext>
              </a:extLst>
            </p:cNvPr>
            <p:cNvPicPr>
              <a:picLocks noChangeAspect="1"/>
            </p:cNvPicPr>
            <p:nvPr/>
          </p:nvPicPr>
          <p:blipFill>
            <a:blip r:embed="rId8"/>
            <a:srcRect l="42465" t="50000"/>
            <a:stretch>
              <a:fillRect/>
            </a:stretch>
          </p:blipFill>
          <p:spPr>
            <a:xfrm flipH="1">
              <a:off x="-2314996" y="9509997"/>
              <a:ext cx="12693495" cy="8273444"/>
            </a:xfrm>
            <a:prstGeom prst="rect">
              <a:avLst/>
            </a:prstGeom>
          </p:spPr>
        </p:pic>
        <p:pic>
          <p:nvPicPr>
            <p:cNvPr id="14" name="Picture 7">
              <a:extLst>
                <a:ext uri="{FF2B5EF4-FFF2-40B4-BE49-F238E27FC236}">
                  <a16:creationId xmlns:a16="http://schemas.microsoft.com/office/drawing/2014/main" id="{FB11C781-1733-C849-8D20-398B88C3B865}"/>
                </a:ext>
              </a:extLst>
            </p:cNvPr>
            <p:cNvPicPr>
              <a:picLocks noChangeAspect="1"/>
            </p:cNvPicPr>
            <p:nvPr/>
          </p:nvPicPr>
          <p:blipFill>
            <a:blip r:embed="rId9"/>
            <a:srcRect l="56392" t="18645" r="7077" b="47540"/>
            <a:stretch>
              <a:fillRect/>
            </a:stretch>
          </p:blipFill>
          <p:spPr>
            <a:xfrm rot="-1107298">
              <a:off x="4704835" y="13009880"/>
              <a:ext cx="7996645" cy="5551615"/>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336" b="336"/>
          <a:stretch>
            <a:fillRect/>
          </a:stretch>
        </p:blipFill>
        <p:spPr>
          <a:xfrm>
            <a:off x="4403500" y="5143500"/>
            <a:ext cx="9481001" cy="9481001"/>
          </a:xfrm>
          <a:prstGeom prst="rect">
            <a:avLst/>
          </a:prstGeom>
        </p:spPr>
      </p:pic>
      <p:pic>
        <p:nvPicPr>
          <p:cNvPr id="4" name="Picture 4"/>
          <p:cNvPicPr>
            <a:picLocks noChangeAspect="1"/>
          </p:cNvPicPr>
          <p:nvPr/>
        </p:nvPicPr>
        <p:blipFill>
          <a:blip r:embed="rId5"/>
          <a:srcRect l="35057" t="33906" r="45708" b="41158"/>
          <a:stretch>
            <a:fillRect/>
          </a:stretch>
        </p:blipFill>
        <p:spPr>
          <a:xfrm>
            <a:off x="5642975" y="-1030238"/>
            <a:ext cx="7002051" cy="6470249"/>
          </a:xfrm>
          <a:prstGeom prst="rect">
            <a:avLst/>
          </a:prstGeom>
        </p:spPr>
      </p:pic>
      <p:pic>
        <p:nvPicPr>
          <p:cNvPr id="5" name="Picture 5"/>
          <p:cNvPicPr>
            <a:picLocks noChangeAspect="1"/>
          </p:cNvPicPr>
          <p:nvPr/>
        </p:nvPicPr>
        <p:blipFill>
          <a:blip r:embed="rId6"/>
          <a:srcRect r="57" b="57"/>
          <a:stretch>
            <a:fillRect/>
          </a:stretch>
        </p:blipFill>
        <p:spPr>
          <a:xfrm>
            <a:off x="3165762" y="2905597"/>
            <a:ext cx="11956476" cy="7628946"/>
          </a:xfrm>
          <a:prstGeom prst="rect">
            <a:avLst/>
          </a:prstGeom>
        </p:spPr>
      </p:pic>
      <p:pic>
        <p:nvPicPr>
          <p:cNvPr id="9" name="Picture 5">
            <a:extLst>
              <a:ext uri="{FF2B5EF4-FFF2-40B4-BE49-F238E27FC236}">
                <a16:creationId xmlns:a16="http://schemas.microsoft.com/office/drawing/2014/main" id="{BC01602E-3BD4-464F-878C-14ABA8CEF83E}"/>
              </a:ext>
            </a:extLst>
          </p:cNvPr>
          <p:cNvPicPr>
            <a:picLocks noChangeAspect="1"/>
          </p:cNvPicPr>
          <p:nvPr/>
        </p:nvPicPr>
        <p:blipFill>
          <a:blip r:embed="rId7"/>
          <a:srcRect l="46347" t="51446" r="19406" b="12480"/>
          <a:stretch>
            <a:fillRect/>
          </a:stretch>
        </p:blipFill>
        <p:spPr>
          <a:xfrm rot="-10800000">
            <a:off x="-2737192" y="-1211333"/>
            <a:ext cx="7470826" cy="5901954"/>
          </a:xfrm>
          <a:prstGeom prst="rect">
            <a:avLst/>
          </a:prstGeom>
        </p:spPr>
      </p:pic>
      <p:pic>
        <p:nvPicPr>
          <p:cNvPr id="10" name="Picture 5">
            <a:extLst>
              <a:ext uri="{FF2B5EF4-FFF2-40B4-BE49-F238E27FC236}">
                <a16:creationId xmlns:a16="http://schemas.microsoft.com/office/drawing/2014/main" id="{4F74CF20-99F5-D547-8D3B-0D1159F1C858}"/>
              </a:ext>
            </a:extLst>
          </p:cNvPr>
          <p:cNvPicPr>
            <a:picLocks noChangeAspect="1"/>
          </p:cNvPicPr>
          <p:nvPr/>
        </p:nvPicPr>
        <p:blipFill>
          <a:blip r:embed="rId7"/>
          <a:srcRect l="46347" t="51446" r="19406" b="12480"/>
          <a:stretch>
            <a:fillRect/>
          </a:stretch>
        </p:blipFill>
        <p:spPr>
          <a:xfrm rot="-10800000" flipH="1">
            <a:off x="13965539" y="-1211333"/>
            <a:ext cx="6800783" cy="5901954"/>
          </a:xfrm>
          <a:prstGeom prst="rect">
            <a:avLst/>
          </a:prstGeom>
        </p:spPr>
      </p:pic>
      <p:grpSp>
        <p:nvGrpSpPr>
          <p:cNvPr id="11" name="グループ化 10">
            <a:extLst>
              <a:ext uri="{FF2B5EF4-FFF2-40B4-BE49-F238E27FC236}">
                <a16:creationId xmlns:a16="http://schemas.microsoft.com/office/drawing/2014/main" id="{E42641E5-C9C4-304D-AE2A-BCA22F47EF21}"/>
              </a:ext>
            </a:extLst>
          </p:cNvPr>
          <p:cNvGrpSpPr/>
          <p:nvPr/>
        </p:nvGrpSpPr>
        <p:grpSpPr>
          <a:xfrm>
            <a:off x="-2345598" y="3201460"/>
            <a:ext cx="22979191" cy="9191366"/>
            <a:chOff x="-2314996" y="9370129"/>
            <a:chExt cx="22979191" cy="9191366"/>
          </a:xfrm>
        </p:grpSpPr>
        <p:pic>
          <p:nvPicPr>
            <p:cNvPr id="12" name="Picture 3">
              <a:extLst>
                <a:ext uri="{FF2B5EF4-FFF2-40B4-BE49-F238E27FC236}">
                  <a16:creationId xmlns:a16="http://schemas.microsoft.com/office/drawing/2014/main" id="{BED1439A-9965-B544-9108-6BA26C96C063}"/>
                </a:ext>
              </a:extLst>
            </p:cNvPr>
            <p:cNvPicPr>
              <a:picLocks noChangeAspect="1"/>
            </p:cNvPicPr>
            <p:nvPr/>
          </p:nvPicPr>
          <p:blipFill>
            <a:blip r:embed="rId8"/>
            <a:srcRect l="42465" t="50000"/>
            <a:stretch>
              <a:fillRect/>
            </a:stretch>
          </p:blipFill>
          <p:spPr>
            <a:xfrm>
              <a:off x="7970699" y="9370129"/>
              <a:ext cx="12693496" cy="8273444"/>
            </a:xfrm>
            <a:prstGeom prst="rect">
              <a:avLst/>
            </a:prstGeom>
          </p:spPr>
        </p:pic>
        <p:pic>
          <p:nvPicPr>
            <p:cNvPr id="13" name="Picture 3">
              <a:extLst>
                <a:ext uri="{FF2B5EF4-FFF2-40B4-BE49-F238E27FC236}">
                  <a16:creationId xmlns:a16="http://schemas.microsoft.com/office/drawing/2014/main" id="{3F8F855A-D2B0-F141-8B6E-48413BEA368B}"/>
                </a:ext>
              </a:extLst>
            </p:cNvPr>
            <p:cNvPicPr>
              <a:picLocks noChangeAspect="1"/>
            </p:cNvPicPr>
            <p:nvPr/>
          </p:nvPicPr>
          <p:blipFill>
            <a:blip r:embed="rId8"/>
            <a:srcRect l="42465" t="50000"/>
            <a:stretch>
              <a:fillRect/>
            </a:stretch>
          </p:blipFill>
          <p:spPr>
            <a:xfrm flipH="1">
              <a:off x="-2314996" y="9509997"/>
              <a:ext cx="12693495" cy="8273444"/>
            </a:xfrm>
            <a:prstGeom prst="rect">
              <a:avLst/>
            </a:prstGeom>
          </p:spPr>
        </p:pic>
        <p:pic>
          <p:nvPicPr>
            <p:cNvPr id="14" name="Picture 7">
              <a:extLst>
                <a:ext uri="{FF2B5EF4-FFF2-40B4-BE49-F238E27FC236}">
                  <a16:creationId xmlns:a16="http://schemas.microsoft.com/office/drawing/2014/main" id="{5424FC72-B3F5-0743-8C26-CA043ED55A7F}"/>
                </a:ext>
              </a:extLst>
            </p:cNvPr>
            <p:cNvPicPr>
              <a:picLocks noChangeAspect="1"/>
            </p:cNvPicPr>
            <p:nvPr/>
          </p:nvPicPr>
          <p:blipFill>
            <a:blip r:embed="rId9"/>
            <a:srcRect l="56392" t="18645" r="7077" b="47540"/>
            <a:stretch>
              <a:fillRect/>
            </a:stretch>
          </p:blipFill>
          <p:spPr>
            <a:xfrm rot="-1107298">
              <a:off x="4704835" y="13009880"/>
              <a:ext cx="7996645" cy="5551615"/>
            </a:xfrm>
            <a:prstGeom prst="rect">
              <a:avLst/>
            </a:prstGeom>
          </p:spPr>
        </p:pic>
      </p:grpSp>
      <p:sp>
        <p:nvSpPr>
          <p:cNvPr id="15" name="テキスト ボックス 14">
            <a:extLst>
              <a:ext uri="{FF2B5EF4-FFF2-40B4-BE49-F238E27FC236}">
                <a16:creationId xmlns:a16="http://schemas.microsoft.com/office/drawing/2014/main" id="{1D98BDBB-3242-E542-D285-5759E9F512FC}"/>
              </a:ext>
            </a:extLst>
          </p:cNvPr>
          <p:cNvSpPr txBox="1"/>
          <p:nvPr/>
        </p:nvSpPr>
        <p:spPr>
          <a:xfrm>
            <a:off x="6901031" y="9280847"/>
            <a:ext cx="11757804" cy="584775"/>
          </a:xfrm>
          <a:prstGeom prst="rect">
            <a:avLst/>
          </a:prstGeom>
          <a:noFill/>
        </p:spPr>
        <p:txBody>
          <a:bodyPr wrap="square">
            <a:spAutoFit/>
          </a:bodyPr>
          <a:lstStyle/>
          <a:p>
            <a:r>
              <a:rPr lang="en-US" altLang="ja-JP" sz="3200" dirty="0">
                <a:effectLst>
                  <a:glow rad="165100">
                    <a:schemeClr val="bg1"/>
                  </a:glow>
                </a:effectLst>
              </a:rPr>
              <a:t>1</a:t>
            </a:r>
            <a:r>
              <a:rPr lang="ja-JP" altLang="en-US" sz="3200" dirty="0">
                <a:effectLst>
                  <a:glow rad="165100">
                    <a:schemeClr val="bg1"/>
                  </a:glow>
                </a:effectLst>
              </a:rPr>
              <a:t>990年4月11日、ロシアを訪問されゴルバチョフ大統領と会談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336" b="336"/>
          <a:stretch>
            <a:fillRect/>
          </a:stretch>
        </p:blipFill>
        <p:spPr>
          <a:xfrm>
            <a:off x="4403500" y="5143500"/>
            <a:ext cx="9481001" cy="9481001"/>
          </a:xfrm>
          <a:prstGeom prst="rect">
            <a:avLst/>
          </a:prstGeom>
        </p:spPr>
      </p:pic>
      <p:pic>
        <p:nvPicPr>
          <p:cNvPr id="4" name="Picture 4"/>
          <p:cNvPicPr>
            <a:picLocks noChangeAspect="1"/>
          </p:cNvPicPr>
          <p:nvPr/>
        </p:nvPicPr>
        <p:blipFill>
          <a:blip r:embed="rId5"/>
          <a:srcRect r="162" b="91"/>
          <a:stretch>
            <a:fillRect/>
          </a:stretch>
        </p:blipFill>
        <p:spPr>
          <a:xfrm>
            <a:off x="6868097" y="4659546"/>
            <a:ext cx="4551807" cy="5224455"/>
          </a:xfrm>
          <a:prstGeom prst="rect">
            <a:avLst/>
          </a:prstGeom>
        </p:spPr>
      </p:pic>
      <p:grpSp>
        <p:nvGrpSpPr>
          <p:cNvPr id="8" name="グループ化 7">
            <a:extLst>
              <a:ext uri="{FF2B5EF4-FFF2-40B4-BE49-F238E27FC236}">
                <a16:creationId xmlns:a16="http://schemas.microsoft.com/office/drawing/2014/main" id="{AEE6E393-20F3-524F-A492-DA1513EA5AF3}"/>
              </a:ext>
            </a:extLst>
          </p:cNvPr>
          <p:cNvGrpSpPr/>
          <p:nvPr/>
        </p:nvGrpSpPr>
        <p:grpSpPr>
          <a:xfrm>
            <a:off x="-281437" y="1638300"/>
            <a:ext cx="18850874" cy="3018294"/>
            <a:chOff x="-281437" y="1638300"/>
            <a:chExt cx="18850874" cy="3018294"/>
          </a:xfrm>
        </p:grpSpPr>
        <p:sp>
          <p:nvSpPr>
            <p:cNvPr id="5" name="TextBox 5"/>
            <p:cNvSpPr txBox="1"/>
            <p:nvPr/>
          </p:nvSpPr>
          <p:spPr>
            <a:xfrm>
              <a:off x="-281437" y="3066415"/>
              <a:ext cx="18850874" cy="1590179"/>
            </a:xfrm>
            <a:prstGeom prst="rect">
              <a:avLst/>
            </a:prstGeom>
          </p:spPr>
          <p:txBody>
            <a:bodyPr lIns="0" tIns="0" rIns="0" bIns="0" rtlCol="0" anchor="t">
              <a:spAutoFit/>
            </a:bodyPr>
            <a:lstStyle/>
            <a:p>
              <a:pPr algn="ctr">
                <a:lnSpc>
                  <a:spcPts val="12425"/>
                </a:lnSpc>
              </a:pPr>
              <a:r>
                <a:rPr lang="en-US" sz="12425" dirty="0">
                  <a:solidFill>
                    <a:srgbClr val="545454"/>
                  </a:solidFill>
                  <a:latin typeface="KodomoRounded" panose="02000600000000000000" pitchFamily="2" charset="-128"/>
                  <a:ea typeface="KodomoRounded" panose="02000600000000000000" pitchFamily="2" charset="-128"/>
                </a:rPr>
                <a:t>「</a:t>
              </a:r>
              <a:r>
                <a:rPr lang="en-US" sz="12425" dirty="0" err="1">
                  <a:solidFill>
                    <a:srgbClr val="545454"/>
                  </a:solidFill>
                  <a:latin typeface="KodomoRounded" panose="02000600000000000000" pitchFamily="2" charset="-128"/>
                  <a:ea typeface="KodomoRounded" panose="02000600000000000000" pitchFamily="2" charset="-128"/>
                </a:rPr>
                <a:t>まずしい国</a:t>
              </a:r>
              <a:r>
                <a:rPr lang="en-US" sz="12425" dirty="0">
                  <a:solidFill>
                    <a:srgbClr val="545454"/>
                  </a:solidFill>
                  <a:latin typeface="KodomoRounded" panose="02000600000000000000" pitchFamily="2" charset="-128"/>
                  <a:ea typeface="KodomoRounded" panose="02000600000000000000" pitchFamily="2" charset="-128"/>
                </a:rPr>
                <a:t>」</a:t>
              </a:r>
            </a:p>
          </p:txBody>
        </p:sp>
        <p:sp>
          <p:nvSpPr>
            <p:cNvPr id="7" name="TextBox 4">
              <a:extLst>
                <a:ext uri="{FF2B5EF4-FFF2-40B4-BE49-F238E27FC236}">
                  <a16:creationId xmlns:a16="http://schemas.microsoft.com/office/drawing/2014/main" id="{F633FAE8-3C1B-8D4D-95B9-00BA872E4D93}"/>
                </a:ext>
              </a:extLst>
            </p:cNvPr>
            <p:cNvSpPr txBox="1"/>
            <p:nvPr/>
          </p:nvSpPr>
          <p:spPr>
            <a:xfrm>
              <a:off x="11353800" y="1638300"/>
              <a:ext cx="1870188" cy="1305486"/>
            </a:xfrm>
            <a:prstGeom prst="rect">
              <a:avLst/>
            </a:prstGeom>
          </p:spPr>
          <p:txBody>
            <a:bodyPr wrap="square" lIns="0" tIns="0" rIns="0" bIns="0" rtlCol="0" anchor="t">
              <a:spAutoFit/>
            </a:bodyPr>
            <a:lstStyle/>
            <a:p>
              <a:pPr algn="ctr">
                <a:lnSpc>
                  <a:spcPts val="12425"/>
                </a:lnSpc>
              </a:pPr>
              <a:r>
                <a:rPr lang="en-US" sz="3600" dirty="0" err="1">
                  <a:solidFill>
                    <a:srgbClr val="545454"/>
                  </a:solidFill>
                  <a:latin typeface="KodomoRounded-Light" panose="02000600000000000000" pitchFamily="2" charset="-128"/>
                  <a:ea typeface="KodomoRounded-Light" panose="02000600000000000000" pitchFamily="2" charset="-128"/>
                </a:rPr>
                <a:t>くに</a:t>
              </a:r>
              <a:endParaRPr lang="en-US" sz="1600" dirty="0">
                <a:solidFill>
                  <a:srgbClr val="545454"/>
                </a:solidFill>
                <a:latin typeface="KodomoRounded-Light" panose="02000600000000000000" pitchFamily="2" charset="-128"/>
                <a:ea typeface="KodomoRounded-Light" panose="02000600000000000000" pitchFamily="2"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05" b="205"/>
          <a:stretch>
            <a:fillRect/>
          </a:stretch>
        </p:blipFill>
        <p:spPr>
          <a:xfrm>
            <a:off x="11895263" y="2305325"/>
            <a:ext cx="5123400" cy="4741587"/>
          </a:xfrm>
          <a:prstGeom prst="rect">
            <a:avLst/>
          </a:prstGeom>
        </p:spPr>
      </p:pic>
      <p:pic>
        <p:nvPicPr>
          <p:cNvPr id="4" name="Picture 4"/>
          <p:cNvPicPr>
            <a:picLocks noChangeAspect="1"/>
          </p:cNvPicPr>
          <p:nvPr/>
        </p:nvPicPr>
        <p:blipFill>
          <a:blip r:embed="rId5"/>
          <a:srcRect r="39" b="39"/>
          <a:stretch>
            <a:fillRect/>
          </a:stretch>
        </p:blipFill>
        <p:spPr>
          <a:xfrm>
            <a:off x="6582300" y="2305325"/>
            <a:ext cx="5123400" cy="4741587"/>
          </a:xfrm>
          <a:prstGeom prst="rect">
            <a:avLst/>
          </a:prstGeom>
        </p:spPr>
      </p:pic>
      <p:pic>
        <p:nvPicPr>
          <p:cNvPr id="5" name="Picture 5"/>
          <p:cNvPicPr>
            <a:picLocks noChangeAspect="1"/>
          </p:cNvPicPr>
          <p:nvPr/>
        </p:nvPicPr>
        <p:blipFill>
          <a:blip r:embed="rId6"/>
          <a:srcRect r="205" b="205"/>
          <a:stretch>
            <a:fillRect/>
          </a:stretch>
        </p:blipFill>
        <p:spPr>
          <a:xfrm>
            <a:off x="1269337" y="2305325"/>
            <a:ext cx="5123400" cy="4741587"/>
          </a:xfrm>
          <a:prstGeom prst="rect">
            <a:avLst/>
          </a:prstGeom>
        </p:spPr>
      </p:pic>
      <p:pic>
        <p:nvPicPr>
          <p:cNvPr id="6" name="Picture 6"/>
          <p:cNvPicPr>
            <a:picLocks noChangeAspect="1"/>
          </p:cNvPicPr>
          <p:nvPr/>
        </p:nvPicPr>
        <p:blipFill>
          <a:blip r:embed="rId7"/>
          <a:srcRect r="227" b="227"/>
          <a:stretch>
            <a:fillRect/>
          </a:stretch>
        </p:blipFill>
        <p:spPr>
          <a:xfrm>
            <a:off x="319267" y="3074487"/>
            <a:ext cx="7223118" cy="5112801"/>
          </a:xfrm>
          <a:prstGeom prst="rect">
            <a:avLst/>
          </a:prstGeom>
        </p:spPr>
      </p:pic>
      <p:pic>
        <p:nvPicPr>
          <p:cNvPr id="7" name="Picture 7"/>
          <p:cNvPicPr>
            <a:picLocks noChangeAspect="1"/>
          </p:cNvPicPr>
          <p:nvPr/>
        </p:nvPicPr>
        <p:blipFill>
          <a:blip r:embed="rId7"/>
          <a:srcRect r="227" b="227"/>
          <a:stretch>
            <a:fillRect/>
          </a:stretch>
        </p:blipFill>
        <p:spPr>
          <a:xfrm>
            <a:off x="5532441" y="3074487"/>
            <a:ext cx="7223118" cy="5112801"/>
          </a:xfrm>
          <a:prstGeom prst="rect">
            <a:avLst/>
          </a:prstGeom>
        </p:spPr>
      </p:pic>
      <p:pic>
        <p:nvPicPr>
          <p:cNvPr id="8" name="Picture 8"/>
          <p:cNvPicPr>
            <a:picLocks noChangeAspect="1"/>
          </p:cNvPicPr>
          <p:nvPr/>
        </p:nvPicPr>
        <p:blipFill>
          <a:blip r:embed="rId7"/>
          <a:srcRect r="227" b="227"/>
          <a:stretch>
            <a:fillRect/>
          </a:stretch>
        </p:blipFill>
        <p:spPr>
          <a:xfrm>
            <a:off x="10845404" y="3074487"/>
            <a:ext cx="7223118" cy="5112801"/>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05" b="205"/>
          <a:stretch>
            <a:fillRect/>
          </a:stretch>
        </p:blipFill>
        <p:spPr>
          <a:xfrm>
            <a:off x="11895263" y="2305325"/>
            <a:ext cx="5123400" cy="4741587"/>
          </a:xfrm>
          <a:prstGeom prst="rect">
            <a:avLst/>
          </a:prstGeom>
        </p:spPr>
      </p:pic>
      <p:pic>
        <p:nvPicPr>
          <p:cNvPr id="4" name="Picture 4"/>
          <p:cNvPicPr>
            <a:picLocks noChangeAspect="1"/>
          </p:cNvPicPr>
          <p:nvPr/>
        </p:nvPicPr>
        <p:blipFill>
          <a:blip r:embed="rId5"/>
          <a:srcRect r="205" b="205"/>
          <a:stretch>
            <a:fillRect/>
          </a:stretch>
        </p:blipFill>
        <p:spPr>
          <a:xfrm>
            <a:off x="1269337" y="2305325"/>
            <a:ext cx="5123400" cy="4741587"/>
          </a:xfrm>
          <a:prstGeom prst="rect">
            <a:avLst/>
          </a:prstGeom>
        </p:spPr>
      </p:pic>
      <p:pic>
        <p:nvPicPr>
          <p:cNvPr id="5" name="Picture 5"/>
          <p:cNvPicPr>
            <a:picLocks noChangeAspect="1"/>
          </p:cNvPicPr>
          <p:nvPr/>
        </p:nvPicPr>
        <p:blipFill>
          <a:blip r:embed="rId6"/>
          <a:srcRect r="39" b="39"/>
          <a:stretch>
            <a:fillRect/>
          </a:stretch>
        </p:blipFill>
        <p:spPr>
          <a:xfrm>
            <a:off x="6582300" y="2305325"/>
            <a:ext cx="5123400" cy="4741587"/>
          </a:xfrm>
          <a:prstGeom prst="rect">
            <a:avLst/>
          </a:prstGeom>
        </p:spPr>
      </p:pic>
      <p:pic>
        <p:nvPicPr>
          <p:cNvPr id="6" name="Picture 6"/>
          <p:cNvPicPr>
            <a:picLocks noChangeAspect="1"/>
          </p:cNvPicPr>
          <p:nvPr/>
        </p:nvPicPr>
        <p:blipFill>
          <a:blip r:embed="rId7"/>
          <a:srcRect r="230" b="230"/>
          <a:stretch>
            <a:fillRect/>
          </a:stretch>
        </p:blipFill>
        <p:spPr>
          <a:xfrm>
            <a:off x="1752601" y="3293291"/>
            <a:ext cx="4114800" cy="4457067"/>
          </a:xfrm>
          <a:prstGeom prst="rect">
            <a:avLst/>
          </a:prstGeom>
        </p:spPr>
      </p:pic>
      <p:pic>
        <p:nvPicPr>
          <p:cNvPr id="7" name="Picture 7"/>
          <p:cNvPicPr>
            <a:picLocks noChangeAspect="1"/>
          </p:cNvPicPr>
          <p:nvPr/>
        </p:nvPicPr>
        <p:blipFill>
          <a:blip r:embed="rId7"/>
          <a:srcRect r="227" b="227"/>
          <a:stretch>
            <a:fillRect/>
          </a:stretch>
        </p:blipFill>
        <p:spPr>
          <a:xfrm>
            <a:off x="7086600" y="3293291"/>
            <a:ext cx="4114800" cy="4457067"/>
          </a:xfrm>
          <a:prstGeom prst="rect">
            <a:avLst/>
          </a:prstGeom>
        </p:spPr>
      </p:pic>
      <p:grpSp>
        <p:nvGrpSpPr>
          <p:cNvPr id="10" name="グループ化 9">
            <a:extLst>
              <a:ext uri="{FF2B5EF4-FFF2-40B4-BE49-F238E27FC236}">
                <a16:creationId xmlns:a16="http://schemas.microsoft.com/office/drawing/2014/main" id="{141CD62D-BD43-5046-8093-7DCEB333D05B}"/>
              </a:ext>
            </a:extLst>
          </p:cNvPr>
          <p:cNvGrpSpPr/>
          <p:nvPr/>
        </p:nvGrpSpPr>
        <p:grpSpPr>
          <a:xfrm>
            <a:off x="11536470" y="1822379"/>
            <a:ext cx="5840987" cy="5927979"/>
            <a:chOff x="11536470" y="1822379"/>
            <a:chExt cx="5840987" cy="5927979"/>
          </a:xfrm>
        </p:grpSpPr>
        <p:pic>
          <p:nvPicPr>
            <p:cNvPr id="8" name="Picture 8"/>
            <p:cNvPicPr>
              <a:picLocks noChangeAspect="1"/>
            </p:cNvPicPr>
            <p:nvPr/>
          </p:nvPicPr>
          <p:blipFill>
            <a:blip r:embed="rId8"/>
            <a:srcRect r="125" b="125"/>
            <a:stretch>
              <a:fillRect/>
            </a:stretch>
          </p:blipFill>
          <p:spPr>
            <a:xfrm>
              <a:off x="11536470" y="1822379"/>
              <a:ext cx="5840987" cy="5840987"/>
            </a:xfrm>
            <a:prstGeom prst="rect">
              <a:avLst/>
            </a:prstGeom>
          </p:spPr>
        </p:pic>
        <p:pic>
          <p:nvPicPr>
            <p:cNvPr id="9" name="Picture 9"/>
            <p:cNvPicPr>
              <a:picLocks noChangeAspect="1"/>
            </p:cNvPicPr>
            <p:nvPr/>
          </p:nvPicPr>
          <p:blipFill>
            <a:blip r:embed="rId9"/>
            <a:srcRect r="392" b="196"/>
            <a:stretch>
              <a:fillRect/>
            </a:stretch>
          </p:blipFill>
          <p:spPr>
            <a:xfrm>
              <a:off x="12844063" y="4029258"/>
              <a:ext cx="3225800" cy="372110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05" b="205"/>
          <a:stretch>
            <a:fillRect/>
          </a:stretch>
        </p:blipFill>
        <p:spPr>
          <a:xfrm>
            <a:off x="11895263" y="2305325"/>
            <a:ext cx="5123400" cy="4741587"/>
          </a:xfrm>
          <a:prstGeom prst="rect">
            <a:avLst/>
          </a:prstGeom>
        </p:spPr>
      </p:pic>
      <p:pic>
        <p:nvPicPr>
          <p:cNvPr id="4" name="Picture 4"/>
          <p:cNvPicPr>
            <a:picLocks noChangeAspect="1"/>
          </p:cNvPicPr>
          <p:nvPr/>
        </p:nvPicPr>
        <p:blipFill>
          <a:blip r:embed="rId5"/>
          <a:srcRect r="205" b="205"/>
          <a:stretch>
            <a:fillRect/>
          </a:stretch>
        </p:blipFill>
        <p:spPr>
          <a:xfrm>
            <a:off x="1269337" y="2305325"/>
            <a:ext cx="5123400" cy="4741587"/>
          </a:xfrm>
          <a:prstGeom prst="rect">
            <a:avLst/>
          </a:prstGeom>
        </p:spPr>
      </p:pic>
      <p:pic>
        <p:nvPicPr>
          <p:cNvPr id="5" name="Picture 5"/>
          <p:cNvPicPr>
            <a:picLocks noChangeAspect="1"/>
          </p:cNvPicPr>
          <p:nvPr/>
        </p:nvPicPr>
        <p:blipFill>
          <a:blip r:embed="rId6"/>
          <a:srcRect r="39" b="39"/>
          <a:stretch>
            <a:fillRect/>
          </a:stretch>
        </p:blipFill>
        <p:spPr>
          <a:xfrm>
            <a:off x="6582300" y="2305325"/>
            <a:ext cx="5123400" cy="4741587"/>
          </a:xfrm>
          <a:prstGeom prst="rect">
            <a:avLst/>
          </a:prstGeom>
        </p:spPr>
      </p:pic>
      <p:pic>
        <p:nvPicPr>
          <p:cNvPr id="6" name="Picture 6"/>
          <p:cNvPicPr>
            <a:picLocks noChangeAspect="1"/>
          </p:cNvPicPr>
          <p:nvPr/>
        </p:nvPicPr>
        <p:blipFill>
          <a:blip r:embed="rId7"/>
          <a:srcRect r="230" b="230"/>
          <a:stretch>
            <a:fillRect/>
          </a:stretch>
        </p:blipFill>
        <p:spPr>
          <a:xfrm>
            <a:off x="1752601" y="3293291"/>
            <a:ext cx="4114800" cy="4457067"/>
          </a:xfrm>
          <a:prstGeom prst="rect">
            <a:avLst/>
          </a:prstGeom>
        </p:spPr>
      </p:pic>
      <p:pic>
        <p:nvPicPr>
          <p:cNvPr id="7" name="Picture 7"/>
          <p:cNvPicPr>
            <a:picLocks noChangeAspect="1"/>
          </p:cNvPicPr>
          <p:nvPr/>
        </p:nvPicPr>
        <p:blipFill>
          <a:blip r:embed="rId8"/>
          <a:srcRect r="125" b="125"/>
          <a:stretch>
            <a:fillRect/>
          </a:stretch>
        </p:blipFill>
        <p:spPr>
          <a:xfrm>
            <a:off x="6223506" y="1822379"/>
            <a:ext cx="5840987" cy="5840987"/>
          </a:xfrm>
          <a:prstGeom prst="rect">
            <a:avLst/>
          </a:prstGeom>
        </p:spPr>
      </p:pic>
      <p:pic>
        <p:nvPicPr>
          <p:cNvPr id="8" name="Picture 8"/>
          <p:cNvPicPr>
            <a:picLocks noChangeAspect="1"/>
          </p:cNvPicPr>
          <p:nvPr/>
        </p:nvPicPr>
        <p:blipFill>
          <a:blip r:embed="rId9"/>
          <a:srcRect r="392" b="196"/>
          <a:stretch>
            <a:fillRect/>
          </a:stretch>
        </p:blipFill>
        <p:spPr>
          <a:xfrm>
            <a:off x="7531099" y="4029258"/>
            <a:ext cx="3225800" cy="3721100"/>
          </a:xfrm>
          <a:prstGeom prst="rect">
            <a:avLst/>
          </a:prstGeom>
        </p:spPr>
      </p:pic>
      <p:pic>
        <p:nvPicPr>
          <p:cNvPr id="9" name="Picture 9"/>
          <p:cNvPicPr>
            <a:picLocks noChangeAspect="1"/>
          </p:cNvPicPr>
          <p:nvPr/>
        </p:nvPicPr>
        <p:blipFill>
          <a:blip r:embed="rId8"/>
          <a:srcRect r="125" b="125"/>
          <a:stretch>
            <a:fillRect/>
          </a:stretch>
        </p:blipFill>
        <p:spPr>
          <a:xfrm>
            <a:off x="11681331" y="1822379"/>
            <a:ext cx="5840987" cy="5840987"/>
          </a:xfrm>
          <a:prstGeom prst="rect">
            <a:avLst/>
          </a:prstGeom>
        </p:spPr>
      </p:pic>
      <p:pic>
        <p:nvPicPr>
          <p:cNvPr id="10" name="Picture 10"/>
          <p:cNvPicPr>
            <a:picLocks noChangeAspect="1"/>
          </p:cNvPicPr>
          <p:nvPr/>
        </p:nvPicPr>
        <p:blipFill>
          <a:blip r:embed="rId9"/>
          <a:srcRect r="392" b="196"/>
          <a:stretch>
            <a:fillRect/>
          </a:stretch>
        </p:blipFill>
        <p:spPr>
          <a:xfrm>
            <a:off x="12988924" y="4029258"/>
            <a:ext cx="3225800" cy="3721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05" b="205"/>
          <a:stretch>
            <a:fillRect/>
          </a:stretch>
        </p:blipFill>
        <p:spPr>
          <a:xfrm>
            <a:off x="11895263" y="2305325"/>
            <a:ext cx="5123400" cy="4741587"/>
          </a:xfrm>
          <a:prstGeom prst="rect">
            <a:avLst/>
          </a:prstGeom>
        </p:spPr>
      </p:pic>
      <p:pic>
        <p:nvPicPr>
          <p:cNvPr id="4" name="Picture 4"/>
          <p:cNvPicPr>
            <a:picLocks noChangeAspect="1"/>
          </p:cNvPicPr>
          <p:nvPr/>
        </p:nvPicPr>
        <p:blipFill>
          <a:blip r:embed="rId5"/>
          <a:srcRect r="205" b="205"/>
          <a:stretch>
            <a:fillRect/>
          </a:stretch>
        </p:blipFill>
        <p:spPr>
          <a:xfrm>
            <a:off x="1269337" y="2305325"/>
            <a:ext cx="5123400" cy="4741587"/>
          </a:xfrm>
          <a:prstGeom prst="rect">
            <a:avLst/>
          </a:prstGeom>
        </p:spPr>
      </p:pic>
      <p:pic>
        <p:nvPicPr>
          <p:cNvPr id="5" name="Picture 5"/>
          <p:cNvPicPr>
            <a:picLocks noChangeAspect="1"/>
          </p:cNvPicPr>
          <p:nvPr/>
        </p:nvPicPr>
        <p:blipFill>
          <a:blip r:embed="rId6"/>
          <a:srcRect r="39" b="39"/>
          <a:stretch>
            <a:fillRect/>
          </a:stretch>
        </p:blipFill>
        <p:spPr>
          <a:xfrm>
            <a:off x="6582300" y="2305325"/>
            <a:ext cx="5123400" cy="4741587"/>
          </a:xfrm>
          <a:prstGeom prst="rect">
            <a:avLst/>
          </a:prstGeom>
        </p:spPr>
      </p:pic>
      <p:pic>
        <p:nvPicPr>
          <p:cNvPr id="6" name="Picture 6"/>
          <p:cNvPicPr>
            <a:picLocks noChangeAspect="1"/>
          </p:cNvPicPr>
          <p:nvPr/>
        </p:nvPicPr>
        <p:blipFill>
          <a:blip r:embed="rId7"/>
          <a:srcRect r="125" b="125"/>
          <a:stretch>
            <a:fillRect/>
          </a:stretch>
        </p:blipFill>
        <p:spPr>
          <a:xfrm>
            <a:off x="11536470" y="1822379"/>
            <a:ext cx="5840987" cy="5840987"/>
          </a:xfrm>
          <a:prstGeom prst="rect">
            <a:avLst/>
          </a:prstGeom>
        </p:spPr>
      </p:pic>
      <p:pic>
        <p:nvPicPr>
          <p:cNvPr id="7" name="Picture 7"/>
          <p:cNvPicPr>
            <a:picLocks noChangeAspect="1"/>
          </p:cNvPicPr>
          <p:nvPr/>
        </p:nvPicPr>
        <p:blipFill>
          <a:blip r:embed="rId7"/>
          <a:srcRect r="125" b="125"/>
          <a:stretch>
            <a:fillRect/>
          </a:stretch>
        </p:blipFill>
        <p:spPr>
          <a:xfrm>
            <a:off x="6223506" y="1822379"/>
            <a:ext cx="5840987" cy="5840987"/>
          </a:xfrm>
          <a:prstGeom prst="rect">
            <a:avLst/>
          </a:prstGeom>
        </p:spPr>
      </p:pic>
      <p:pic>
        <p:nvPicPr>
          <p:cNvPr id="8" name="Picture 8"/>
          <p:cNvPicPr>
            <a:picLocks noChangeAspect="1"/>
          </p:cNvPicPr>
          <p:nvPr/>
        </p:nvPicPr>
        <p:blipFill>
          <a:blip r:embed="rId7"/>
          <a:srcRect r="125" b="125"/>
          <a:stretch>
            <a:fillRect/>
          </a:stretch>
        </p:blipFill>
        <p:spPr>
          <a:xfrm>
            <a:off x="910543" y="1822379"/>
            <a:ext cx="5840987" cy="5840987"/>
          </a:xfrm>
          <a:prstGeom prst="rect">
            <a:avLst/>
          </a:prstGeom>
        </p:spPr>
      </p:pic>
      <p:pic>
        <p:nvPicPr>
          <p:cNvPr id="9" name="Picture 9"/>
          <p:cNvPicPr>
            <a:picLocks noChangeAspect="1"/>
          </p:cNvPicPr>
          <p:nvPr/>
        </p:nvPicPr>
        <p:blipFill>
          <a:blip r:embed="rId8"/>
          <a:srcRect r="392" b="196"/>
          <a:stretch>
            <a:fillRect/>
          </a:stretch>
        </p:blipFill>
        <p:spPr>
          <a:xfrm>
            <a:off x="12844063" y="4029258"/>
            <a:ext cx="3225800" cy="3721100"/>
          </a:xfrm>
          <a:prstGeom prst="rect">
            <a:avLst/>
          </a:prstGeom>
        </p:spPr>
      </p:pic>
      <p:pic>
        <p:nvPicPr>
          <p:cNvPr id="10" name="Picture 10"/>
          <p:cNvPicPr>
            <a:picLocks noChangeAspect="1"/>
          </p:cNvPicPr>
          <p:nvPr/>
        </p:nvPicPr>
        <p:blipFill>
          <a:blip r:embed="rId8"/>
          <a:srcRect r="281" b="85"/>
          <a:stretch>
            <a:fillRect/>
          </a:stretch>
        </p:blipFill>
        <p:spPr>
          <a:xfrm>
            <a:off x="7488792" y="4029258"/>
            <a:ext cx="3225800" cy="3721100"/>
          </a:xfrm>
          <a:prstGeom prst="rect">
            <a:avLst/>
          </a:prstGeom>
        </p:spPr>
      </p:pic>
      <p:pic>
        <p:nvPicPr>
          <p:cNvPr id="11" name="Picture 11"/>
          <p:cNvPicPr>
            <a:picLocks noChangeAspect="1"/>
          </p:cNvPicPr>
          <p:nvPr/>
        </p:nvPicPr>
        <p:blipFill>
          <a:blip r:embed="rId8"/>
          <a:srcRect r="535" b="340"/>
          <a:stretch>
            <a:fillRect/>
          </a:stretch>
        </p:blipFill>
        <p:spPr>
          <a:xfrm>
            <a:off x="2133522" y="4066419"/>
            <a:ext cx="3225800" cy="3721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69" b="73"/>
          <a:stretch>
            <a:fillRect/>
          </a:stretch>
        </p:blipFill>
        <p:spPr>
          <a:xfrm>
            <a:off x="4849296" y="1562100"/>
            <a:ext cx="8589408" cy="99082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l="25440" t="27361" r="29251" b="29020"/>
          <a:stretch>
            <a:fillRect/>
          </a:stretch>
        </p:blipFill>
        <p:spPr>
          <a:xfrm>
            <a:off x="5315633" y="342900"/>
            <a:ext cx="7656734" cy="6867790"/>
          </a:xfrm>
          <a:prstGeom prst="rect">
            <a:avLst/>
          </a:prstGeom>
        </p:spPr>
      </p:pic>
      <p:pic>
        <p:nvPicPr>
          <p:cNvPr id="4" name="Picture 4"/>
          <p:cNvPicPr>
            <a:picLocks noChangeAspect="1"/>
          </p:cNvPicPr>
          <p:nvPr/>
        </p:nvPicPr>
        <p:blipFill>
          <a:blip r:embed="rId5"/>
          <a:srcRect r="336" b="336"/>
          <a:stretch>
            <a:fillRect/>
          </a:stretch>
        </p:blipFill>
        <p:spPr>
          <a:xfrm>
            <a:off x="4403500" y="5143500"/>
            <a:ext cx="9481001" cy="9481001"/>
          </a:xfrm>
          <a:prstGeom prst="rect">
            <a:avLst/>
          </a:prstGeom>
        </p:spPr>
      </p:pic>
      <p:pic>
        <p:nvPicPr>
          <p:cNvPr id="5" name="Picture 5"/>
          <p:cNvPicPr>
            <a:picLocks noChangeAspect="1"/>
          </p:cNvPicPr>
          <p:nvPr/>
        </p:nvPicPr>
        <p:blipFill>
          <a:blip r:embed="rId6"/>
          <a:srcRect r="317" b="317"/>
          <a:stretch>
            <a:fillRect/>
          </a:stretch>
        </p:blipFill>
        <p:spPr>
          <a:xfrm>
            <a:off x="336674" y="5154258"/>
            <a:ext cx="4971181" cy="5384681"/>
          </a:xfrm>
          <a:prstGeom prst="rect">
            <a:avLst/>
          </a:prstGeom>
        </p:spPr>
      </p:pic>
      <p:pic>
        <p:nvPicPr>
          <p:cNvPr id="6" name="Picture 6"/>
          <p:cNvPicPr>
            <a:picLocks noChangeAspect="1"/>
          </p:cNvPicPr>
          <p:nvPr/>
        </p:nvPicPr>
        <p:blipFill>
          <a:blip r:embed="rId7"/>
          <a:srcRect r="216" b="216"/>
          <a:stretch>
            <a:fillRect/>
          </a:stretch>
        </p:blipFill>
        <p:spPr>
          <a:xfrm>
            <a:off x="11266842" y="4463911"/>
            <a:ext cx="6399316" cy="6399316"/>
          </a:xfrm>
          <a:prstGeom prst="rect">
            <a:avLst/>
          </a:prstGeom>
        </p:spPr>
      </p:pic>
      <p:pic>
        <p:nvPicPr>
          <p:cNvPr id="7" name="Picture 5">
            <a:extLst>
              <a:ext uri="{FF2B5EF4-FFF2-40B4-BE49-F238E27FC236}">
                <a16:creationId xmlns:a16="http://schemas.microsoft.com/office/drawing/2014/main" id="{8D5B9F50-E96E-4F4B-806F-9FA8754E017A}"/>
              </a:ext>
            </a:extLst>
          </p:cNvPr>
          <p:cNvPicPr>
            <a:picLocks noChangeAspect="1"/>
          </p:cNvPicPr>
          <p:nvPr/>
        </p:nvPicPr>
        <p:blipFill>
          <a:blip r:embed="rId8"/>
          <a:srcRect l="46347" t="51446" r="19406" b="12480"/>
          <a:stretch>
            <a:fillRect/>
          </a:stretch>
        </p:blipFill>
        <p:spPr>
          <a:xfrm rot="-10800000">
            <a:off x="-2737192" y="-1211333"/>
            <a:ext cx="7470826" cy="5901954"/>
          </a:xfrm>
          <a:prstGeom prst="rect">
            <a:avLst/>
          </a:prstGeom>
        </p:spPr>
      </p:pic>
      <p:pic>
        <p:nvPicPr>
          <p:cNvPr id="8" name="Picture 5">
            <a:extLst>
              <a:ext uri="{FF2B5EF4-FFF2-40B4-BE49-F238E27FC236}">
                <a16:creationId xmlns:a16="http://schemas.microsoft.com/office/drawing/2014/main" id="{EF266036-BCF4-CB47-AD3F-CE24529DD51A}"/>
              </a:ext>
            </a:extLst>
          </p:cNvPr>
          <p:cNvPicPr>
            <a:picLocks noChangeAspect="1"/>
          </p:cNvPicPr>
          <p:nvPr/>
        </p:nvPicPr>
        <p:blipFill>
          <a:blip r:embed="rId8"/>
          <a:srcRect l="46347" t="51446" r="19406" b="12480"/>
          <a:stretch>
            <a:fillRect/>
          </a:stretch>
        </p:blipFill>
        <p:spPr>
          <a:xfrm rot="-10800000" flipH="1">
            <a:off x="13965539" y="-1211333"/>
            <a:ext cx="6800783" cy="59019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AD9FF"/>
        </a:solidFill>
        <a:effectLst/>
      </p:bgPr>
    </p:bg>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90FC9767-CACB-B04D-B365-6776C5CD81ED}"/>
              </a:ext>
            </a:extLst>
          </p:cNvPr>
          <p:cNvPicPr>
            <a:picLocks noChangeAspect="1"/>
          </p:cNvPicPr>
          <p:nvPr/>
        </p:nvPicPr>
        <p:blipFill>
          <a:blip r:embed="rId3"/>
          <a:srcRect r="34" b="200"/>
          <a:stretch>
            <a:fillRect/>
          </a:stretch>
        </p:blipFill>
        <p:spPr>
          <a:xfrm>
            <a:off x="1583747" y="964742"/>
            <a:ext cx="15120507" cy="8357517"/>
          </a:xfrm>
          <a:prstGeom prst="rect">
            <a:avLst/>
          </a:prstGeom>
        </p:spPr>
      </p:pic>
      <p:pic>
        <p:nvPicPr>
          <p:cNvPr id="5" name="Picture 5">
            <a:extLst>
              <a:ext uri="{FF2B5EF4-FFF2-40B4-BE49-F238E27FC236}">
                <a16:creationId xmlns:a16="http://schemas.microsoft.com/office/drawing/2014/main" id="{E395D5FF-CDF9-E141-9AAD-F35ED0FF5E1B}"/>
              </a:ext>
            </a:extLst>
          </p:cNvPr>
          <p:cNvPicPr>
            <a:picLocks noChangeAspect="1"/>
          </p:cNvPicPr>
          <p:nvPr/>
        </p:nvPicPr>
        <p:blipFill>
          <a:blip r:embed="rId4"/>
          <a:srcRect l="46347" t="51446" r="19406" b="12480"/>
          <a:stretch>
            <a:fillRect/>
          </a:stretch>
        </p:blipFill>
        <p:spPr>
          <a:xfrm rot="-10800000">
            <a:off x="-2737192" y="-1211333"/>
            <a:ext cx="7470826" cy="5901954"/>
          </a:xfrm>
          <a:prstGeom prst="rect">
            <a:avLst/>
          </a:prstGeom>
        </p:spPr>
      </p:pic>
      <p:pic>
        <p:nvPicPr>
          <p:cNvPr id="7" name="Picture 5">
            <a:extLst>
              <a:ext uri="{FF2B5EF4-FFF2-40B4-BE49-F238E27FC236}">
                <a16:creationId xmlns:a16="http://schemas.microsoft.com/office/drawing/2014/main" id="{8CFD5165-BA39-DF48-AFDD-5BB9AE26F581}"/>
              </a:ext>
            </a:extLst>
          </p:cNvPr>
          <p:cNvPicPr>
            <a:picLocks noChangeAspect="1"/>
          </p:cNvPicPr>
          <p:nvPr/>
        </p:nvPicPr>
        <p:blipFill>
          <a:blip r:embed="rId4"/>
          <a:srcRect l="46347" t="51446" r="19406" b="12480"/>
          <a:stretch>
            <a:fillRect/>
          </a:stretch>
        </p:blipFill>
        <p:spPr>
          <a:xfrm rot="-10800000" flipH="1">
            <a:off x="13965539" y="-1211333"/>
            <a:ext cx="6800783" cy="5901954"/>
          </a:xfrm>
          <a:prstGeom prst="rect">
            <a:avLst/>
          </a:prstGeom>
        </p:spPr>
      </p:pic>
      <p:grpSp>
        <p:nvGrpSpPr>
          <p:cNvPr id="32" name="グループ化 31">
            <a:extLst>
              <a:ext uri="{FF2B5EF4-FFF2-40B4-BE49-F238E27FC236}">
                <a16:creationId xmlns:a16="http://schemas.microsoft.com/office/drawing/2014/main" id="{AFD7FA12-F891-E64A-A83F-3856D19F9E11}"/>
              </a:ext>
            </a:extLst>
          </p:cNvPr>
          <p:cNvGrpSpPr/>
          <p:nvPr/>
        </p:nvGrpSpPr>
        <p:grpSpPr>
          <a:xfrm>
            <a:off x="990599" y="3350477"/>
            <a:ext cx="16306802" cy="4534423"/>
            <a:chOff x="990599" y="3350477"/>
            <a:chExt cx="16306802" cy="4534423"/>
          </a:xfrm>
        </p:grpSpPr>
        <p:sp>
          <p:nvSpPr>
            <p:cNvPr id="3" name="テキスト ボックス 2">
              <a:extLst>
                <a:ext uri="{FF2B5EF4-FFF2-40B4-BE49-F238E27FC236}">
                  <a16:creationId xmlns:a16="http://schemas.microsoft.com/office/drawing/2014/main" id="{328A3B33-E1C4-1A36-34DB-D3F3A0A2A262}"/>
                </a:ext>
              </a:extLst>
            </p:cNvPr>
            <p:cNvSpPr txBox="1"/>
            <p:nvPr/>
          </p:nvSpPr>
          <p:spPr>
            <a:xfrm flipH="1">
              <a:off x="990599" y="3476770"/>
              <a:ext cx="16306802" cy="4408130"/>
            </a:xfrm>
            <a:prstGeom prst="rect">
              <a:avLst/>
            </a:prstGeom>
            <a:noFill/>
          </p:spPr>
          <p:txBody>
            <a:bodyPr wrap="square" rtlCol="0">
              <a:spAutoFit/>
            </a:bodyPr>
            <a:lstStyle/>
            <a:p>
              <a:pPr>
                <a:lnSpc>
                  <a:spcPct val="130000"/>
                </a:lnSpc>
              </a:pPr>
              <a:r>
                <a:rPr kumimoji="1" lang="ja-JP" altLang="en-US" sz="4400" dirty="0">
                  <a:solidFill>
                    <a:srgbClr val="545454"/>
                  </a:solidFill>
                  <a:latin typeface="Meiryo" panose="020B0604030504040204" pitchFamily="34" charset="-128"/>
                  <a:ea typeface="Meiryo" panose="020B0604030504040204" pitchFamily="34" charset="-128"/>
                </a:rPr>
                <a:t>「私たちは、人類しそ の堕落によって、故郷を失い、国を失い、　</a:t>
              </a:r>
              <a:endParaRPr kumimoji="1" lang="en-US" altLang="ja-JP" sz="4400" dirty="0">
                <a:solidFill>
                  <a:srgbClr val="545454"/>
                </a:solidFill>
                <a:latin typeface="Meiryo" panose="020B0604030504040204" pitchFamily="34" charset="-128"/>
                <a:ea typeface="Meiryo" panose="020B0604030504040204" pitchFamily="34" charset="-128"/>
              </a:endParaRPr>
            </a:p>
            <a:p>
              <a:pPr>
                <a:lnSpc>
                  <a:spcPct val="130000"/>
                </a:lnSpc>
              </a:pPr>
              <a:r>
                <a:rPr kumimoji="1" lang="ja-JP" altLang="en-US" sz="4400" dirty="0">
                  <a:solidFill>
                    <a:srgbClr val="545454"/>
                  </a:solidFill>
                  <a:latin typeface="Meiryo" panose="020B0604030504040204" pitchFamily="34" charset="-128"/>
                  <a:ea typeface="Meiryo" panose="020B0604030504040204" pitchFamily="34" charset="-128"/>
                </a:rPr>
                <a:t>　世界を失ってしまいました。さらには、神様を失ってしまい</a:t>
              </a:r>
              <a:endParaRPr kumimoji="1" lang="en-US" altLang="ja-JP" sz="4400" dirty="0">
                <a:solidFill>
                  <a:srgbClr val="545454"/>
                </a:solidFill>
                <a:latin typeface="Meiryo" panose="020B0604030504040204" pitchFamily="34" charset="-128"/>
                <a:ea typeface="Meiryo" panose="020B0604030504040204" pitchFamily="34" charset="-128"/>
              </a:endParaRPr>
            </a:p>
            <a:p>
              <a:pPr>
                <a:lnSpc>
                  <a:spcPct val="130000"/>
                </a:lnSpc>
              </a:pPr>
              <a:r>
                <a:rPr kumimoji="1" lang="ja-JP" altLang="en-US" sz="4400" dirty="0">
                  <a:solidFill>
                    <a:srgbClr val="545454"/>
                  </a:solidFill>
                  <a:latin typeface="Meiryo" panose="020B0604030504040204" pitchFamily="34" charset="-128"/>
                  <a:ea typeface="Meiryo" panose="020B0604030504040204" pitchFamily="34" charset="-128"/>
                </a:rPr>
                <a:t>　ました。神様の愛までも失ってしまいました。このように膨</a:t>
              </a:r>
              <a:endParaRPr kumimoji="1" lang="en-US" altLang="ja-JP" sz="4400" dirty="0">
                <a:solidFill>
                  <a:srgbClr val="545454"/>
                </a:solidFill>
                <a:latin typeface="Meiryo" panose="020B0604030504040204" pitchFamily="34" charset="-128"/>
                <a:ea typeface="Meiryo" panose="020B0604030504040204" pitchFamily="34" charset="-128"/>
              </a:endParaRPr>
            </a:p>
            <a:p>
              <a:pPr>
                <a:lnSpc>
                  <a:spcPct val="130000"/>
                </a:lnSpc>
              </a:pPr>
              <a:r>
                <a:rPr kumimoji="1" lang="ja-JP" altLang="en-US" sz="4400" dirty="0">
                  <a:solidFill>
                    <a:srgbClr val="545454"/>
                  </a:solidFill>
                  <a:latin typeface="Meiryo" panose="020B0604030504040204" pitchFamily="34" charset="-128"/>
                  <a:ea typeface="Meiryo" panose="020B0604030504040204" pitchFamily="34" charset="-128"/>
                </a:rPr>
                <a:t>　大で、途方もないすべてのことを再び取り戻すことができる</a:t>
              </a:r>
              <a:endParaRPr kumimoji="1" lang="en-US" altLang="ja-JP" sz="4400" dirty="0">
                <a:solidFill>
                  <a:srgbClr val="545454"/>
                </a:solidFill>
                <a:latin typeface="Meiryo" panose="020B0604030504040204" pitchFamily="34" charset="-128"/>
                <a:ea typeface="Meiryo" panose="020B0604030504040204" pitchFamily="34" charset="-128"/>
              </a:endParaRPr>
            </a:p>
            <a:p>
              <a:pPr>
                <a:lnSpc>
                  <a:spcPct val="130000"/>
                </a:lnSpc>
              </a:pPr>
              <a:r>
                <a:rPr kumimoji="1" lang="ja-JP" altLang="en-US" sz="4400" dirty="0">
                  <a:solidFill>
                    <a:srgbClr val="545454"/>
                  </a:solidFill>
                  <a:latin typeface="Meiryo" panose="020B0604030504040204" pitchFamily="34" charset="-128"/>
                  <a:ea typeface="Meiryo" panose="020B0604030504040204" pitchFamily="34" charset="-128"/>
                </a:rPr>
                <a:t>　一つの起源が、真の父母です。」</a:t>
              </a:r>
            </a:p>
          </p:txBody>
        </p:sp>
        <p:sp>
          <p:nvSpPr>
            <p:cNvPr id="8" name="テキスト ボックス 7">
              <a:extLst>
                <a:ext uri="{FF2B5EF4-FFF2-40B4-BE49-F238E27FC236}">
                  <a16:creationId xmlns:a16="http://schemas.microsoft.com/office/drawing/2014/main" id="{C92BC575-3477-224E-A41B-864C297E0A95}"/>
                </a:ext>
              </a:extLst>
            </p:cNvPr>
            <p:cNvSpPr txBox="1"/>
            <p:nvPr/>
          </p:nvSpPr>
          <p:spPr>
            <a:xfrm flipH="1">
              <a:off x="1583746" y="3350477"/>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わたし</a:t>
              </a:r>
            </a:p>
          </p:txBody>
        </p:sp>
        <p:sp>
          <p:nvSpPr>
            <p:cNvPr id="9" name="テキスト ボックス 8">
              <a:extLst>
                <a:ext uri="{FF2B5EF4-FFF2-40B4-BE49-F238E27FC236}">
                  <a16:creationId xmlns:a16="http://schemas.microsoft.com/office/drawing/2014/main" id="{166C4A7F-F90F-5A4C-BB67-D9E5FE1C7C14}"/>
                </a:ext>
              </a:extLst>
            </p:cNvPr>
            <p:cNvSpPr txBox="1"/>
            <p:nvPr/>
          </p:nvSpPr>
          <p:spPr>
            <a:xfrm flipH="1">
              <a:off x="4572000" y="3350477"/>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じんるい</a:t>
              </a:r>
            </a:p>
          </p:txBody>
        </p:sp>
        <p:sp>
          <p:nvSpPr>
            <p:cNvPr id="10" name="テキスト ボックス 9">
              <a:extLst>
                <a:ext uri="{FF2B5EF4-FFF2-40B4-BE49-F238E27FC236}">
                  <a16:creationId xmlns:a16="http://schemas.microsoft.com/office/drawing/2014/main" id="{30964FF3-CE62-E141-B23A-26B0AA1CB270}"/>
                </a:ext>
              </a:extLst>
            </p:cNvPr>
            <p:cNvSpPr txBox="1"/>
            <p:nvPr/>
          </p:nvSpPr>
          <p:spPr>
            <a:xfrm flipH="1">
              <a:off x="7391400" y="3350477"/>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だらく</a:t>
              </a:r>
            </a:p>
          </p:txBody>
        </p:sp>
        <p:sp>
          <p:nvSpPr>
            <p:cNvPr id="11" name="テキスト ボックス 10">
              <a:extLst>
                <a:ext uri="{FF2B5EF4-FFF2-40B4-BE49-F238E27FC236}">
                  <a16:creationId xmlns:a16="http://schemas.microsoft.com/office/drawing/2014/main" id="{879BBB27-278E-D144-8BDA-59322A9CF361}"/>
                </a:ext>
              </a:extLst>
            </p:cNvPr>
            <p:cNvSpPr txBox="1"/>
            <p:nvPr/>
          </p:nvSpPr>
          <p:spPr>
            <a:xfrm flipH="1">
              <a:off x="11277600" y="3350477"/>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こきょう</a:t>
              </a:r>
            </a:p>
          </p:txBody>
        </p:sp>
        <p:sp>
          <p:nvSpPr>
            <p:cNvPr id="12" name="テキスト ボックス 11">
              <a:extLst>
                <a:ext uri="{FF2B5EF4-FFF2-40B4-BE49-F238E27FC236}">
                  <a16:creationId xmlns:a16="http://schemas.microsoft.com/office/drawing/2014/main" id="{59C0C557-EE47-1546-BE5A-6A05252311BF}"/>
                </a:ext>
              </a:extLst>
            </p:cNvPr>
            <p:cNvSpPr txBox="1"/>
            <p:nvPr/>
          </p:nvSpPr>
          <p:spPr>
            <a:xfrm flipH="1">
              <a:off x="12855887" y="3368257"/>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うしな</a:t>
              </a:r>
            </a:p>
          </p:txBody>
        </p:sp>
        <p:sp>
          <p:nvSpPr>
            <p:cNvPr id="13" name="テキスト ボックス 12">
              <a:extLst>
                <a:ext uri="{FF2B5EF4-FFF2-40B4-BE49-F238E27FC236}">
                  <a16:creationId xmlns:a16="http://schemas.microsoft.com/office/drawing/2014/main" id="{AE8557CB-2A77-F341-BD7C-50E53E8A6EF1}"/>
                </a:ext>
              </a:extLst>
            </p:cNvPr>
            <p:cNvSpPr txBox="1"/>
            <p:nvPr/>
          </p:nvSpPr>
          <p:spPr>
            <a:xfrm flipH="1">
              <a:off x="14615899" y="3368257"/>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くに</a:t>
              </a:r>
            </a:p>
          </p:txBody>
        </p:sp>
        <p:sp>
          <p:nvSpPr>
            <p:cNvPr id="14" name="テキスト ボックス 13">
              <a:extLst>
                <a:ext uri="{FF2B5EF4-FFF2-40B4-BE49-F238E27FC236}">
                  <a16:creationId xmlns:a16="http://schemas.microsoft.com/office/drawing/2014/main" id="{BC0773A6-4292-BD40-A340-DB12A874C86C}"/>
                </a:ext>
              </a:extLst>
            </p:cNvPr>
            <p:cNvSpPr txBox="1"/>
            <p:nvPr/>
          </p:nvSpPr>
          <p:spPr>
            <a:xfrm flipH="1">
              <a:off x="15693242" y="3388577"/>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うしな</a:t>
              </a:r>
            </a:p>
          </p:txBody>
        </p:sp>
        <p:sp>
          <p:nvSpPr>
            <p:cNvPr id="15" name="テキスト ボックス 14">
              <a:extLst>
                <a:ext uri="{FF2B5EF4-FFF2-40B4-BE49-F238E27FC236}">
                  <a16:creationId xmlns:a16="http://schemas.microsoft.com/office/drawing/2014/main" id="{4095674A-A644-9C4E-8FA8-320AA3DB58C4}"/>
                </a:ext>
              </a:extLst>
            </p:cNvPr>
            <p:cNvSpPr txBox="1"/>
            <p:nvPr/>
          </p:nvSpPr>
          <p:spPr>
            <a:xfrm flipH="1">
              <a:off x="1905000" y="4253614"/>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せかい</a:t>
              </a:r>
            </a:p>
          </p:txBody>
        </p:sp>
        <p:sp>
          <p:nvSpPr>
            <p:cNvPr id="16" name="テキスト ボックス 15">
              <a:extLst>
                <a:ext uri="{FF2B5EF4-FFF2-40B4-BE49-F238E27FC236}">
                  <a16:creationId xmlns:a16="http://schemas.microsoft.com/office/drawing/2014/main" id="{1BC43E97-870B-9743-A34A-1BB2464CA858}"/>
                </a:ext>
              </a:extLst>
            </p:cNvPr>
            <p:cNvSpPr txBox="1"/>
            <p:nvPr/>
          </p:nvSpPr>
          <p:spPr>
            <a:xfrm flipH="1">
              <a:off x="3246120" y="4229402"/>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うしな</a:t>
              </a:r>
            </a:p>
          </p:txBody>
        </p:sp>
        <p:sp>
          <p:nvSpPr>
            <p:cNvPr id="17" name="テキスト ボックス 16">
              <a:extLst>
                <a:ext uri="{FF2B5EF4-FFF2-40B4-BE49-F238E27FC236}">
                  <a16:creationId xmlns:a16="http://schemas.microsoft.com/office/drawing/2014/main" id="{B37D8E3A-77B2-4B49-829D-C2A07E85B5AA}"/>
                </a:ext>
              </a:extLst>
            </p:cNvPr>
            <p:cNvSpPr txBox="1"/>
            <p:nvPr/>
          </p:nvSpPr>
          <p:spPr>
            <a:xfrm flipH="1">
              <a:off x="11811000" y="4229402"/>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かみさま</a:t>
              </a:r>
            </a:p>
          </p:txBody>
        </p:sp>
        <p:sp>
          <p:nvSpPr>
            <p:cNvPr id="18" name="テキスト ボックス 17">
              <a:extLst>
                <a:ext uri="{FF2B5EF4-FFF2-40B4-BE49-F238E27FC236}">
                  <a16:creationId xmlns:a16="http://schemas.microsoft.com/office/drawing/2014/main" id="{ADE7ADD9-88EB-8646-9176-27FFCB93BA82}"/>
                </a:ext>
              </a:extLst>
            </p:cNvPr>
            <p:cNvSpPr txBox="1"/>
            <p:nvPr/>
          </p:nvSpPr>
          <p:spPr>
            <a:xfrm flipH="1">
              <a:off x="13258800" y="4214557"/>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うしな</a:t>
              </a:r>
            </a:p>
          </p:txBody>
        </p:sp>
        <p:sp>
          <p:nvSpPr>
            <p:cNvPr id="19" name="テキスト ボックス 18">
              <a:extLst>
                <a:ext uri="{FF2B5EF4-FFF2-40B4-BE49-F238E27FC236}">
                  <a16:creationId xmlns:a16="http://schemas.microsoft.com/office/drawing/2014/main" id="{D38A512B-29F8-BA40-9504-3E6F2D7F38BE}"/>
                </a:ext>
              </a:extLst>
            </p:cNvPr>
            <p:cNvSpPr txBox="1"/>
            <p:nvPr/>
          </p:nvSpPr>
          <p:spPr>
            <a:xfrm flipH="1">
              <a:off x="4000500" y="5132850"/>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かみさま</a:t>
              </a:r>
            </a:p>
          </p:txBody>
        </p:sp>
        <p:sp>
          <p:nvSpPr>
            <p:cNvPr id="20" name="テキスト ボックス 19">
              <a:extLst>
                <a:ext uri="{FF2B5EF4-FFF2-40B4-BE49-F238E27FC236}">
                  <a16:creationId xmlns:a16="http://schemas.microsoft.com/office/drawing/2014/main" id="{B13969D5-3C7C-A949-A73B-4F99C7BDCABF}"/>
                </a:ext>
              </a:extLst>
            </p:cNvPr>
            <p:cNvSpPr txBox="1"/>
            <p:nvPr/>
          </p:nvSpPr>
          <p:spPr>
            <a:xfrm flipH="1">
              <a:off x="5562600" y="5132850"/>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あい</a:t>
              </a:r>
            </a:p>
          </p:txBody>
        </p:sp>
        <p:sp>
          <p:nvSpPr>
            <p:cNvPr id="21" name="テキスト ボックス 20">
              <a:extLst>
                <a:ext uri="{FF2B5EF4-FFF2-40B4-BE49-F238E27FC236}">
                  <a16:creationId xmlns:a16="http://schemas.microsoft.com/office/drawing/2014/main" id="{B99B3D20-F37A-5F4B-B898-433F7722FD69}"/>
                </a:ext>
              </a:extLst>
            </p:cNvPr>
            <p:cNvSpPr txBox="1"/>
            <p:nvPr/>
          </p:nvSpPr>
          <p:spPr>
            <a:xfrm flipH="1">
              <a:off x="7696200" y="5155493"/>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うしな</a:t>
              </a:r>
            </a:p>
          </p:txBody>
        </p:sp>
        <p:sp>
          <p:nvSpPr>
            <p:cNvPr id="22" name="テキスト ボックス 21">
              <a:extLst>
                <a:ext uri="{FF2B5EF4-FFF2-40B4-BE49-F238E27FC236}">
                  <a16:creationId xmlns:a16="http://schemas.microsoft.com/office/drawing/2014/main" id="{FF64EBA2-8A9B-CF40-88AD-9C9147FA0B87}"/>
                </a:ext>
              </a:extLst>
            </p:cNvPr>
            <p:cNvSpPr txBox="1"/>
            <p:nvPr/>
          </p:nvSpPr>
          <p:spPr>
            <a:xfrm flipH="1">
              <a:off x="16154400" y="5155493"/>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ぼう</a:t>
              </a:r>
            </a:p>
          </p:txBody>
        </p:sp>
        <p:sp>
          <p:nvSpPr>
            <p:cNvPr id="23" name="テキスト ボックス 22">
              <a:extLst>
                <a:ext uri="{FF2B5EF4-FFF2-40B4-BE49-F238E27FC236}">
                  <a16:creationId xmlns:a16="http://schemas.microsoft.com/office/drawing/2014/main" id="{B32D0409-E5EC-5543-B548-2B1B9DA3DB64}"/>
                </a:ext>
              </a:extLst>
            </p:cNvPr>
            <p:cNvSpPr txBox="1"/>
            <p:nvPr/>
          </p:nvSpPr>
          <p:spPr>
            <a:xfrm flipH="1">
              <a:off x="1676400" y="6006610"/>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だい</a:t>
              </a:r>
            </a:p>
          </p:txBody>
        </p:sp>
        <p:sp>
          <p:nvSpPr>
            <p:cNvPr id="24" name="テキスト ボックス 23">
              <a:extLst>
                <a:ext uri="{FF2B5EF4-FFF2-40B4-BE49-F238E27FC236}">
                  <a16:creationId xmlns:a16="http://schemas.microsoft.com/office/drawing/2014/main" id="{0EF7654D-7B8A-B142-B1FE-DFD89EFB8020}"/>
                </a:ext>
              </a:extLst>
            </p:cNvPr>
            <p:cNvSpPr txBox="1"/>
            <p:nvPr/>
          </p:nvSpPr>
          <p:spPr>
            <a:xfrm flipH="1">
              <a:off x="3581400" y="6006610"/>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とほう</a:t>
              </a:r>
            </a:p>
          </p:txBody>
        </p:sp>
        <p:sp>
          <p:nvSpPr>
            <p:cNvPr id="25" name="テキスト ボックス 24">
              <a:extLst>
                <a:ext uri="{FF2B5EF4-FFF2-40B4-BE49-F238E27FC236}">
                  <a16:creationId xmlns:a16="http://schemas.microsoft.com/office/drawing/2014/main" id="{FDC03024-73FE-3F40-8D76-90A79D2235FF}"/>
                </a:ext>
              </a:extLst>
            </p:cNvPr>
            <p:cNvSpPr txBox="1"/>
            <p:nvPr/>
          </p:nvSpPr>
          <p:spPr>
            <a:xfrm flipH="1">
              <a:off x="9906000" y="6006610"/>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ふたた</a:t>
              </a:r>
            </a:p>
          </p:txBody>
        </p:sp>
        <p:sp>
          <p:nvSpPr>
            <p:cNvPr id="26" name="テキスト ボックス 25">
              <a:extLst>
                <a:ext uri="{FF2B5EF4-FFF2-40B4-BE49-F238E27FC236}">
                  <a16:creationId xmlns:a16="http://schemas.microsoft.com/office/drawing/2014/main" id="{0D53CF92-96B2-814A-A16F-9214832A7193}"/>
                </a:ext>
              </a:extLst>
            </p:cNvPr>
            <p:cNvSpPr txBox="1"/>
            <p:nvPr/>
          </p:nvSpPr>
          <p:spPr>
            <a:xfrm flipH="1">
              <a:off x="11201400" y="6006610"/>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と</a:t>
              </a:r>
            </a:p>
          </p:txBody>
        </p:sp>
        <p:sp>
          <p:nvSpPr>
            <p:cNvPr id="27" name="テキスト ボックス 26">
              <a:extLst>
                <a:ext uri="{FF2B5EF4-FFF2-40B4-BE49-F238E27FC236}">
                  <a16:creationId xmlns:a16="http://schemas.microsoft.com/office/drawing/2014/main" id="{761D7A90-9432-ED47-BA82-9ED89386E3D0}"/>
                </a:ext>
              </a:extLst>
            </p:cNvPr>
            <p:cNvSpPr txBox="1"/>
            <p:nvPr/>
          </p:nvSpPr>
          <p:spPr>
            <a:xfrm flipH="1">
              <a:off x="12268200" y="6006610"/>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もど</a:t>
              </a:r>
            </a:p>
          </p:txBody>
        </p:sp>
        <p:sp>
          <p:nvSpPr>
            <p:cNvPr id="28" name="テキスト ボックス 27">
              <a:extLst>
                <a:ext uri="{FF2B5EF4-FFF2-40B4-BE49-F238E27FC236}">
                  <a16:creationId xmlns:a16="http://schemas.microsoft.com/office/drawing/2014/main" id="{7D7ADBFA-0951-6441-9907-64B86EAD794C}"/>
                </a:ext>
              </a:extLst>
            </p:cNvPr>
            <p:cNvSpPr txBox="1"/>
            <p:nvPr/>
          </p:nvSpPr>
          <p:spPr>
            <a:xfrm flipH="1">
              <a:off x="1676400" y="6931877"/>
              <a:ext cx="114300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ひと</a:t>
              </a:r>
            </a:p>
          </p:txBody>
        </p:sp>
        <p:sp>
          <p:nvSpPr>
            <p:cNvPr id="29" name="テキスト ボックス 28">
              <a:extLst>
                <a:ext uri="{FF2B5EF4-FFF2-40B4-BE49-F238E27FC236}">
                  <a16:creationId xmlns:a16="http://schemas.microsoft.com/office/drawing/2014/main" id="{3B7E7136-A402-7B48-BDED-A40F12EF783D}"/>
                </a:ext>
              </a:extLst>
            </p:cNvPr>
            <p:cNvSpPr txBox="1"/>
            <p:nvPr/>
          </p:nvSpPr>
          <p:spPr>
            <a:xfrm flipH="1">
              <a:off x="3505200" y="6881077"/>
              <a:ext cx="88392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きげん</a:t>
              </a:r>
            </a:p>
          </p:txBody>
        </p:sp>
        <p:sp>
          <p:nvSpPr>
            <p:cNvPr id="30" name="テキスト ボックス 29">
              <a:extLst>
                <a:ext uri="{FF2B5EF4-FFF2-40B4-BE49-F238E27FC236}">
                  <a16:creationId xmlns:a16="http://schemas.microsoft.com/office/drawing/2014/main" id="{C66D8B59-1A1B-A942-911E-58CD7DE764F0}"/>
                </a:ext>
              </a:extLst>
            </p:cNvPr>
            <p:cNvSpPr txBox="1"/>
            <p:nvPr/>
          </p:nvSpPr>
          <p:spPr>
            <a:xfrm flipH="1">
              <a:off x="5486400" y="6881077"/>
              <a:ext cx="88392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まこと</a:t>
              </a:r>
            </a:p>
          </p:txBody>
        </p:sp>
        <p:sp>
          <p:nvSpPr>
            <p:cNvPr id="31" name="テキスト ボックス 30">
              <a:extLst>
                <a:ext uri="{FF2B5EF4-FFF2-40B4-BE49-F238E27FC236}">
                  <a16:creationId xmlns:a16="http://schemas.microsoft.com/office/drawing/2014/main" id="{F8A58A23-60C0-4745-8E3F-82CD70C5D3B5}"/>
                </a:ext>
              </a:extLst>
            </p:cNvPr>
            <p:cNvSpPr txBox="1"/>
            <p:nvPr/>
          </p:nvSpPr>
          <p:spPr>
            <a:xfrm flipH="1">
              <a:off x="6964680" y="6881077"/>
              <a:ext cx="883920" cy="356251"/>
            </a:xfrm>
            <a:prstGeom prst="rect">
              <a:avLst/>
            </a:prstGeom>
            <a:noFill/>
          </p:spPr>
          <p:txBody>
            <a:bodyPr wrap="square" rtlCol="0">
              <a:spAutoFit/>
            </a:bodyPr>
            <a:lstStyle/>
            <a:p>
              <a:pPr>
                <a:lnSpc>
                  <a:spcPct val="130000"/>
                </a:lnSpc>
              </a:pPr>
              <a:r>
                <a:rPr kumimoji="1" lang="ja-JP" altLang="en-US" sz="1400">
                  <a:solidFill>
                    <a:srgbClr val="545454"/>
                  </a:solidFill>
                  <a:latin typeface="Meiryo" panose="020B0604030504040204" pitchFamily="34" charset="-128"/>
                  <a:ea typeface="Meiryo" panose="020B0604030504040204" pitchFamily="34" charset="-128"/>
                </a:rPr>
                <a:t>ふぼ</a:t>
              </a:r>
            </a:p>
          </p:txBody>
        </p:sp>
      </p:grpSp>
      <p:grpSp>
        <p:nvGrpSpPr>
          <p:cNvPr id="33" name="グループ化 32">
            <a:extLst>
              <a:ext uri="{FF2B5EF4-FFF2-40B4-BE49-F238E27FC236}">
                <a16:creationId xmlns:a16="http://schemas.microsoft.com/office/drawing/2014/main" id="{4865D48C-6CE4-E347-BB0D-7D4DFDD960CC}"/>
              </a:ext>
            </a:extLst>
          </p:cNvPr>
          <p:cNvGrpSpPr/>
          <p:nvPr/>
        </p:nvGrpSpPr>
        <p:grpSpPr>
          <a:xfrm>
            <a:off x="3886200" y="1523405"/>
            <a:ext cx="8763000" cy="1410295"/>
            <a:chOff x="3886200" y="1523405"/>
            <a:chExt cx="8763000" cy="1410295"/>
          </a:xfrm>
        </p:grpSpPr>
        <p:sp>
          <p:nvSpPr>
            <p:cNvPr id="34" name="テキスト ボックス 33">
              <a:extLst>
                <a:ext uri="{FF2B5EF4-FFF2-40B4-BE49-F238E27FC236}">
                  <a16:creationId xmlns:a16="http://schemas.microsoft.com/office/drawing/2014/main" id="{87057CED-5A7F-A447-A38A-9C83328948BF}"/>
                </a:ext>
              </a:extLst>
            </p:cNvPr>
            <p:cNvSpPr txBox="1"/>
            <p:nvPr/>
          </p:nvSpPr>
          <p:spPr>
            <a:xfrm flipH="1">
              <a:off x="5638800" y="1825704"/>
              <a:ext cx="7010400" cy="1107996"/>
            </a:xfrm>
            <a:prstGeom prst="rect">
              <a:avLst/>
            </a:prstGeom>
            <a:noFill/>
          </p:spPr>
          <p:txBody>
            <a:bodyPr wrap="square" rtlCol="0">
              <a:spAutoFit/>
            </a:bodyPr>
            <a:lstStyle/>
            <a:p>
              <a:pPr algn="ctr"/>
              <a:r>
                <a:rPr kumimoji="1" lang="ja-JP" altLang="en-US" sz="6600">
                  <a:solidFill>
                    <a:srgbClr val="AAD9FF"/>
                  </a:solidFill>
                  <a:latin typeface="KodomoRounded" panose="02000600000000000000" pitchFamily="2" charset="-128"/>
                  <a:ea typeface="KodomoRounded" panose="02000600000000000000" pitchFamily="2" charset="-128"/>
                </a:rPr>
                <a:t>み言くんどく２</a:t>
              </a:r>
              <a:endParaRPr kumimoji="1" lang="ja-JP" altLang="en-US" sz="6600" dirty="0">
                <a:solidFill>
                  <a:srgbClr val="AAD9FF"/>
                </a:solidFill>
                <a:latin typeface="KodomoRounded" panose="02000600000000000000" pitchFamily="2" charset="-128"/>
                <a:ea typeface="KodomoRounded" panose="02000600000000000000" pitchFamily="2" charset="-128"/>
              </a:endParaRPr>
            </a:p>
          </p:txBody>
        </p:sp>
        <p:sp>
          <p:nvSpPr>
            <p:cNvPr id="35" name="テキスト ボックス 34">
              <a:extLst>
                <a:ext uri="{FF2B5EF4-FFF2-40B4-BE49-F238E27FC236}">
                  <a16:creationId xmlns:a16="http://schemas.microsoft.com/office/drawing/2014/main" id="{D90C24AE-BC9D-AF46-B773-BBF5443869A6}"/>
                </a:ext>
              </a:extLst>
            </p:cNvPr>
            <p:cNvSpPr txBox="1"/>
            <p:nvPr/>
          </p:nvSpPr>
          <p:spPr>
            <a:xfrm flipH="1">
              <a:off x="3886200" y="1523405"/>
              <a:ext cx="7010400" cy="461665"/>
            </a:xfrm>
            <a:prstGeom prst="rect">
              <a:avLst/>
            </a:prstGeom>
            <a:noFill/>
          </p:spPr>
          <p:txBody>
            <a:bodyPr wrap="square" rtlCol="0">
              <a:spAutoFit/>
            </a:bodyPr>
            <a:lstStyle/>
            <a:p>
              <a:pPr algn="ctr"/>
              <a:r>
                <a:rPr kumimoji="1" lang="ja-JP" altLang="en-US" sz="2400">
                  <a:solidFill>
                    <a:srgbClr val="AAD9FF"/>
                  </a:solidFill>
                  <a:latin typeface="KodomoRounded-Light" panose="02000600000000000000" pitchFamily="2" charset="-128"/>
                  <a:ea typeface="KodomoRounded-Light" panose="02000600000000000000" pitchFamily="2" charset="-128"/>
                </a:rPr>
                <a:t>ことば</a:t>
              </a:r>
              <a:endParaRPr kumimoji="1" lang="ja-JP" altLang="en-US" sz="6600" dirty="0">
                <a:solidFill>
                  <a:srgbClr val="AAD9FF"/>
                </a:solidFill>
                <a:latin typeface="KodomoRounded-Light" panose="02000600000000000000" pitchFamily="2" charset="-128"/>
                <a:ea typeface="KodomoRounded-Light" panose="02000600000000000000" pitchFamily="2" charset="-128"/>
              </a:endParaRPr>
            </a:p>
          </p:txBody>
        </p:sp>
      </p:grpSp>
      <p:sp>
        <p:nvSpPr>
          <p:cNvPr id="36" name="テキスト ボックス 35">
            <a:extLst>
              <a:ext uri="{FF2B5EF4-FFF2-40B4-BE49-F238E27FC236}">
                <a16:creationId xmlns:a16="http://schemas.microsoft.com/office/drawing/2014/main" id="{AF23F30F-8F7D-ED3D-C99C-7F01CFCF5A71}"/>
              </a:ext>
            </a:extLst>
          </p:cNvPr>
          <p:cNvSpPr txBox="1"/>
          <p:nvPr/>
        </p:nvSpPr>
        <p:spPr>
          <a:xfrm>
            <a:off x="6172200" y="8135582"/>
            <a:ext cx="5943600" cy="584775"/>
          </a:xfrm>
          <a:prstGeom prst="rect">
            <a:avLst/>
          </a:prstGeom>
          <a:noFill/>
        </p:spPr>
        <p:txBody>
          <a:bodyPr wrap="square">
            <a:spAutoFit/>
          </a:bodyPr>
          <a:lstStyle/>
          <a:p>
            <a:r>
              <a:rPr lang="ja-JP" altLang="en-US" sz="3200" dirty="0">
                <a:latin typeface="メイリオ" panose="020B0604030504040204" pitchFamily="50" charset="-128"/>
                <a:ea typeface="メイリオ" panose="020B0604030504040204" pitchFamily="50" charset="-128"/>
              </a:rPr>
              <a:t>天一国経典</a:t>
            </a:r>
            <a:r>
              <a:rPr lang="en-US" altLang="ja-JP" sz="3200" dirty="0">
                <a:latin typeface="メイリオ" panose="020B0604030504040204" pitchFamily="50" charset="-128"/>
                <a:ea typeface="メイリオ" panose="020B0604030504040204" pitchFamily="50" charset="-128"/>
              </a:rPr>
              <a:t>『</a:t>
            </a:r>
            <a:r>
              <a:rPr lang="ja-JP" altLang="en-US" sz="3200" dirty="0">
                <a:latin typeface="メイリオ" panose="020B0604030504040204" pitchFamily="50" charset="-128"/>
                <a:ea typeface="メイリオ" panose="020B0604030504040204" pitchFamily="50" charset="-128"/>
              </a:rPr>
              <a:t>天聖経</a:t>
            </a:r>
            <a:r>
              <a:rPr lang="en-US" altLang="ja-JP" sz="3200" dirty="0">
                <a:latin typeface="メイリオ" panose="020B0604030504040204" pitchFamily="50" charset="-128"/>
                <a:ea typeface="メイリオ" panose="020B0604030504040204" pitchFamily="50" charset="-128"/>
              </a:rPr>
              <a:t>』</a:t>
            </a:r>
            <a:r>
              <a:rPr lang="ja-JP" altLang="en-US" sz="3200" dirty="0">
                <a:latin typeface="メイリオ" panose="020B0604030504040204" pitchFamily="50" charset="-128"/>
                <a:ea typeface="メイリオ" panose="020B0604030504040204" pitchFamily="50" charset="-128"/>
              </a:rPr>
              <a:t>　</a:t>
            </a:r>
            <a:r>
              <a:rPr lang="en-US" altLang="ja-JP" sz="3200" dirty="0">
                <a:latin typeface="メイリオ" panose="020B0604030504040204" pitchFamily="50" charset="-128"/>
                <a:ea typeface="メイリオ" panose="020B0604030504040204" pitchFamily="50" charset="-128"/>
              </a:rPr>
              <a:t>P.147</a:t>
            </a:r>
            <a:endParaRPr lang="ja-JP" altLang="en-US" sz="32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7436634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336" b="336"/>
          <a:stretch>
            <a:fillRect/>
          </a:stretch>
        </p:blipFill>
        <p:spPr>
          <a:xfrm>
            <a:off x="4403500" y="5143500"/>
            <a:ext cx="9481001" cy="9481001"/>
          </a:xfrm>
          <a:prstGeom prst="rect">
            <a:avLst/>
          </a:prstGeom>
        </p:spPr>
      </p:pic>
      <p:pic>
        <p:nvPicPr>
          <p:cNvPr id="6" name="Picture 6"/>
          <p:cNvPicPr>
            <a:picLocks noChangeAspect="1"/>
          </p:cNvPicPr>
          <p:nvPr/>
        </p:nvPicPr>
        <p:blipFill>
          <a:blip r:embed="rId5"/>
          <a:srcRect r="227" b="227"/>
          <a:stretch>
            <a:fillRect/>
          </a:stretch>
        </p:blipFill>
        <p:spPr>
          <a:xfrm>
            <a:off x="11508652" y="5676148"/>
            <a:ext cx="7223118" cy="5112801"/>
          </a:xfrm>
          <a:prstGeom prst="rect">
            <a:avLst/>
          </a:prstGeom>
        </p:spPr>
      </p:pic>
      <p:pic>
        <p:nvPicPr>
          <p:cNvPr id="7" name="Picture 7"/>
          <p:cNvPicPr>
            <a:picLocks noChangeAspect="1"/>
          </p:cNvPicPr>
          <p:nvPr/>
        </p:nvPicPr>
        <p:blipFill>
          <a:blip r:embed="rId6"/>
          <a:srcRect r="317" b="317"/>
          <a:stretch>
            <a:fillRect/>
          </a:stretch>
        </p:blipFill>
        <p:spPr>
          <a:xfrm>
            <a:off x="1561974" y="5905500"/>
            <a:ext cx="4111230" cy="4453200"/>
          </a:xfrm>
          <a:prstGeom prst="rect">
            <a:avLst/>
          </a:prstGeom>
        </p:spPr>
      </p:pic>
      <p:pic>
        <p:nvPicPr>
          <p:cNvPr id="8" name="Picture 4">
            <a:extLst>
              <a:ext uri="{FF2B5EF4-FFF2-40B4-BE49-F238E27FC236}">
                <a16:creationId xmlns:a16="http://schemas.microsoft.com/office/drawing/2014/main" id="{6A314270-71F8-3C44-B0C7-C57C8F3D6631}"/>
              </a:ext>
            </a:extLst>
          </p:cNvPr>
          <p:cNvPicPr>
            <a:picLocks noChangeAspect="1"/>
          </p:cNvPicPr>
          <p:nvPr/>
        </p:nvPicPr>
        <p:blipFill>
          <a:blip r:embed="rId7"/>
          <a:srcRect/>
          <a:stretch>
            <a:fillRect/>
          </a:stretch>
        </p:blipFill>
        <p:spPr>
          <a:xfrm>
            <a:off x="5765686" y="4648871"/>
            <a:ext cx="6756628" cy="6756628"/>
          </a:xfrm>
          <a:prstGeom prst="rect">
            <a:avLst/>
          </a:prstGeom>
        </p:spPr>
      </p:pic>
      <p:pic>
        <p:nvPicPr>
          <p:cNvPr id="9" name="Picture 5">
            <a:extLst>
              <a:ext uri="{FF2B5EF4-FFF2-40B4-BE49-F238E27FC236}">
                <a16:creationId xmlns:a16="http://schemas.microsoft.com/office/drawing/2014/main" id="{AA8F4A45-EFFB-EF4C-BA45-63D2D82A3EC7}"/>
              </a:ext>
            </a:extLst>
          </p:cNvPr>
          <p:cNvPicPr>
            <a:picLocks noChangeAspect="1"/>
          </p:cNvPicPr>
          <p:nvPr/>
        </p:nvPicPr>
        <p:blipFill>
          <a:blip r:embed="rId8"/>
          <a:srcRect l="46347" t="51446" r="19406" b="12480"/>
          <a:stretch>
            <a:fillRect/>
          </a:stretch>
        </p:blipFill>
        <p:spPr>
          <a:xfrm rot="-10800000">
            <a:off x="-2737192" y="-1211333"/>
            <a:ext cx="7470826" cy="5901954"/>
          </a:xfrm>
          <a:prstGeom prst="rect">
            <a:avLst/>
          </a:prstGeom>
        </p:spPr>
      </p:pic>
      <p:pic>
        <p:nvPicPr>
          <p:cNvPr id="10" name="Picture 5">
            <a:extLst>
              <a:ext uri="{FF2B5EF4-FFF2-40B4-BE49-F238E27FC236}">
                <a16:creationId xmlns:a16="http://schemas.microsoft.com/office/drawing/2014/main" id="{A506ACF9-0EB7-6345-A4C9-2AC894FE6958}"/>
              </a:ext>
            </a:extLst>
          </p:cNvPr>
          <p:cNvPicPr>
            <a:picLocks noChangeAspect="1"/>
          </p:cNvPicPr>
          <p:nvPr/>
        </p:nvPicPr>
        <p:blipFill>
          <a:blip r:embed="rId8"/>
          <a:srcRect l="46347" t="51446" r="19406" b="12480"/>
          <a:stretch>
            <a:fillRect/>
          </a:stretch>
        </p:blipFill>
        <p:spPr>
          <a:xfrm rot="-10800000" flipH="1">
            <a:off x="13965539" y="-1211333"/>
            <a:ext cx="6800783" cy="5901954"/>
          </a:xfrm>
          <a:prstGeom prst="rect">
            <a:avLst/>
          </a:prstGeom>
        </p:spPr>
      </p:pic>
      <p:grpSp>
        <p:nvGrpSpPr>
          <p:cNvPr id="12" name="グループ化 11">
            <a:extLst>
              <a:ext uri="{FF2B5EF4-FFF2-40B4-BE49-F238E27FC236}">
                <a16:creationId xmlns:a16="http://schemas.microsoft.com/office/drawing/2014/main" id="{A97B6AD0-C93B-8844-8538-4FB4860DD27B}"/>
              </a:ext>
            </a:extLst>
          </p:cNvPr>
          <p:cNvGrpSpPr/>
          <p:nvPr/>
        </p:nvGrpSpPr>
        <p:grpSpPr>
          <a:xfrm>
            <a:off x="618555" y="933438"/>
            <a:ext cx="17669445" cy="2902030"/>
            <a:chOff x="618555" y="933438"/>
            <a:chExt cx="17669445" cy="2902030"/>
          </a:xfrm>
        </p:grpSpPr>
        <p:sp>
          <p:nvSpPr>
            <p:cNvPr id="5" name="TextBox 5"/>
            <p:cNvSpPr txBox="1"/>
            <p:nvPr/>
          </p:nvSpPr>
          <p:spPr>
            <a:xfrm>
              <a:off x="618555" y="2155521"/>
              <a:ext cx="17669445" cy="1679947"/>
            </a:xfrm>
            <a:prstGeom prst="rect">
              <a:avLst/>
            </a:prstGeom>
          </p:spPr>
          <p:txBody>
            <a:bodyPr lIns="0" tIns="0" rIns="0" bIns="0" rtlCol="0" anchor="t">
              <a:spAutoFit/>
            </a:bodyPr>
            <a:lstStyle/>
            <a:p>
              <a:pPr algn="ctr">
                <a:lnSpc>
                  <a:spcPts val="13143"/>
                </a:lnSpc>
              </a:pPr>
              <a:r>
                <a:rPr lang="en-US" sz="11948" dirty="0">
                  <a:solidFill>
                    <a:srgbClr val="FFA800"/>
                  </a:solidFill>
                  <a:latin typeface="KodomoRounded" panose="02000600000000000000" pitchFamily="2" charset="-128"/>
                  <a:ea typeface="KodomoRounded" panose="02000600000000000000" pitchFamily="2" charset="-128"/>
                </a:rPr>
                <a:t>「</a:t>
              </a:r>
              <a:r>
                <a:rPr lang="en-US" sz="11948" dirty="0" err="1">
                  <a:solidFill>
                    <a:srgbClr val="FFA800"/>
                  </a:solidFill>
                  <a:latin typeface="KodomoRounded" panose="02000600000000000000" pitchFamily="2" charset="-128"/>
                  <a:ea typeface="KodomoRounded" panose="02000600000000000000" pitchFamily="2" charset="-128"/>
                </a:rPr>
                <a:t>平和</a:t>
              </a:r>
              <a:r>
                <a:rPr lang="en-US" sz="11948" dirty="0">
                  <a:solidFill>
                    <a:srgbClr val="FFA800"/>
                  </a:solidFill>
                  <a:latin typeface="KodomoRounded" panose="02000600000000000000" pitchFamily="2" charset="-128"/>
                  <a:ea typeface="KodomoRounded" panose="02000600000000000000" pitchFamily="2" charset="-128"/>
                </a:rPr>
                <a:t>」</a:t>
              </a:r>
            </a:p>
          </p:txBody>
        </p:sp>
        <p:sp>
          <p:nvSpPr>
            <p:cNvPr id="11" name="TextBox 4">
              <a:extLst>
                <a:ext uri="{FF2B5EF4-FFF2-40B4-BE49-F238E27FC236}">
                  <a16:creationId xmlns:a16="http://schemas.microsoft.com/office/drawing/2014/main" id="{E7A9E776-ECC8-674F-B08A-E40347D7FDC9}"/>
                </a:ext>
              </a:extLst>
            </p:cNvPr>
            <p:cNvSpPr txBox="1"/>
            <p:nvPr/>
          </p:nvSpPr>
          <p:spPr>
            <a:xfrm>
              <a:off x="8414492" y="933438"/>
              <a:ext cx="1870188" cy="1314462"/>
            </a:xfrm>
            <a:prstGeom prst="rect">
              <a:avLst/>
            </a:prstGeom>
          </p:spPr>
          <p:txBody>
            <a:bodyPr wrap="square" lIns="0" tIns="0" rIns="0" bIns="0" rtlCol="0" anchor="t">
              <a:spAutoFit/>
            </a:bodyPr>
            <a:lstStyle/>
            <a:p>
              <a:pPr algn="ctr">
                <a:lnSpc>
                  <a:spcPts val="12425"/>
                </a:lnSpc>
              </a:pPr>
              <a:r>
                <a:rPr lang="en-US" sz="3600" dirty="0" err="1">
                  <a:solidFill>
                    <a:srgbClr val="FFA800"/>
                  </a:solidFill>
                  <a:latin typeface="KodomoRounded-Light" panose="02000600000000000000" pitchFamily="2" charset="-128"/>
                  <a:ea typeface="KodomoRounded-Light" panose="02000600000000000000" pitchFamily="2" charset="-128"/>
                </a:rPr>
                <a:t>へいわ</a:t>
              </a:r>
              <a:endParaRPr lang="en-US" sz="1600" dirty="0">
                <a:solidFill>
                  <a:srgbClr val="FFA800"/>
                </a:solidFill>
                <a:latin typeface="KodomoRounded-Light" panose="02000600000000000000" pitchFamily="2" charset="-128"/>
                <a:ea typeface="KodomoRounded-Light" panose="02000600000000000000" pitchFamily="2"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72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336" b="336"/>
          <a:stretch>
            <a:fillRect/>
          </a:stretch>
        </p:blipFill>
        <p:spPr>
          <a:xfrm>
            <a:off x="4403500" y="5143500"/>
            <a:ext cx="9481001" cy="9481001"/>
          </a:xfrm>
          <a:prstGeom prst="rect">
            <a:avLst/>
          </a:prstGeom>
        </p:spPr>
      </p:pic>
      <p:pic>
        <p:nvPicPr>
          <p:cNvPr id="4" name="Picture 4"/>
          <p:cNvPicPr>
            <a:picLocks noChangeAspect="1"/>
          </p:cNvPicPr>
          <p:nvPr/>
        </p:nvPicPr>
        <p:blipFill>
          <a:blip r:embed="rId5"/>
          <a:srcRect l="35057" t="33906" r="45708" b="41158"/>
          <a:stretch>
            <a:fillRect/>
          </a:stretch>
        </p:blipFill>
        <p:spPr>
          <a:xfrm>
            <a:off x="5642975" y="-1030238"/>
            <a:ext cx="7002051" cy="6470249"/>
          </a:xfrm>
          <a:prstGeom prst="rect">
            <a:avLst/>
          </a:prstGeom>
        </p:spPr>
      </p:pic>
      <p:pic>
        <p:nvPicPr>
          <p:cNvPr id="5" name="Picture 5"/>
          <p:cNvPicPr>
            <a:picLocks noChangeAspect="1"/>
          </p:cNvPicPr>
          <p:nvPr/>
        </p:nvPicPr>
        <p:blipFill>
          <a:blip r:embed="rId6"/>
          <a:srcRect r="73" b="87"/>
          <a:stretch>
            <a:fillRect/>
          </a:stretch>
        </p:blipFill>
        <p:spPr>
          <a:xfrm>
            <a:off x="1091780" y="-302175"/>
            <a:ext cx="16104439" cy="10891349"/>
          </a:xfrm>
          <a:prstGeom prst="rect">
            <a:avLst/>
          </a:prstGeom>
        </p:spPr>
      </p:pic>
      <p:pic>
        <p:nvPicPr>
          <p:cNvPr id="9" name="Picture 5">
            <a:extLst>
              <a:ext uri="{FF2B5EF4-FFF2-40B4-BE49-F238E27FC236}">
                <a16:creationId xmlns:a16="http://schemas.microsoft.com/office/drawing/2014/main" id="{66E9FB75-F697-1D4D-B7E1-E88E619928B0}"/>
              </a:ext>
            </a:extLst>
          </p:cNvPr>
          <p:cNvPicPr>
            <a:picLocks noChangeAspect="1"/>
          </p:cNvPicPr>
          <p:nvPr/>
        </p:nvPicPr>
        <p:blipFill>
          <a:blip r:embed="rId7"/>
          <a:srcRect l="46347" t="51446" r="19406" b="12480"/>
          <a:stretch>
            <a:fillRect/>
          </a:stretch>
        </p:blipFill>
        <p:spPr>
          <a:xfrm rot="-10800000">
            <a:off x="-2737192" y="-1211333"/>
            <a:ext cx="7470826" cy="5901954"/>
          </a:xfrm>
          <a:prstGeom prst="rect">
            <a:avLst/>
          </a:prstGeom>
        </p:spPr>
      </p:pic>
      <p:pic>
        <p:nvPicPr>
          <p:cNvPr id="10" name="Picture 5">
            <a:extLst>
              <a:ext uri="{FF2B5EF4-FFF2-40B4-BE49-F238E27FC236}">
                <a16:creationId xmlns:a16="http://schemas.microsoft.com/office/drawing/2014/main" id="{DF169396-390F-3443-9C44-D8DC7E2B2E3B}"/>
              </a:ext>
            </a:extLst>
          </p:cNvPr>
          <p:cNvPicPr>
            <a:picLocks noChangeAspect="1"/>
          </p:cNvPicPr>
          <p:nvPr/>
        </p:nvPicPr>
        <p:blipFill>
          <a:blip r:embed="rId7"/>
          <a:srcRect l="46347" t="51446" r="19406" b="12480"/>
          <a:stretch>
            <a:fillRect/>
          </a:stretch>
        </p:blipFill>
        <p:spPr>
          <a:xfrm rot="-10800000" flipH="1">
            <a:off x="13965539" y="-1211333"/>
            <a:ext cx="6800783" cy="5901954"/>
          </a:xfrm>
          <a:prstGeom prst="rect">
            <a:avLst/>
          </a:prstGeom>
        </p:spPr>
      </p:pic>
      <p:grpSp>
        <p:nvGrpSpPr>
          <p:cNvPr id="11" name="グループ化 10">
            <a:extLst>
              <a:ext uri="{FF2B5EF4-FFF2-40B4-BE49-F238E27FC236}">
                <a16:creationId xmlns:a16="http://schemas.microsoft.com/office/drawing/2014/main" id="{EA7ED1A7-7BB6-D446-BDBA-EC3E1E820BF8}"/>
              </a:ext>
            </a:extLst>
          </p:cNvPr>
          <p:cNvGrpSpPr/>
          <p:nvPr/>
        </p:nvGrpSpPr>
        <p:grpSpPr>
          <a:xfrm>
            <a:off x="-2345598" y="3201460"/>
            <a:ext cx="22979191" cy="9191366"/>
            <a:chOff x="-2314996" y="9370129"/>
            <a:chExt cx="22979191" cy="9191366"/>
          </a:xfrm>
        </p:grpSpPr>
        <p:pic>
          <p:nvPicPr>
            <p:cNvPr id="12" name="Picture 3">
              <a:extLst>
                <a:ext uri="{FF2B5EF4-FFF2-40B4-BE49-F238E27FC236}">
                  <a16:creationId xmlns:a16="http://schemas.microsoft.com/office/drawing/2014/main" id="{EC454C57-81C2-0741-9E90-A331CABD28CF}"/>
                </a:ext>
              </a:extLst>
            </p:cNvPr>
            <p:cNvPicPr>
              <a:picLocks noChangeAspect="1"/>
            </p:cNvPicPr>
            <p:nvPr/>
          </p:nvPicPr>
          <p:blipFill>
            <a:blip r:embed="rId8"/>
            <a:srcRect l="42465" t="50000"/>
            <a:stretch>
              <a:fillRect/>
            </a:stretch>
          </p:blipFill>
          <p:spPr>
            <a:xfrm>
              <a:off x="7970699" y="9370129"/>
              <a:ext cx="12693496" cy="8273444"/>
            </a:xfrm>
            <a:prstGeom prst="rect">
              <a:avLst/>
            </a:prstGeom>
          </p:spPr>
        </p:pic>
        <p:pic>
          <p:nvPicPr>
            <p:cNvPr id="13" name="Picture 3">
              <a:extLst>
                <a:ext uri="{FF2B5EF4-FFF2-40B4-BE49-F238E27FC236}">
                  <a16:creationId xmlns:a16="http://schemas.microsoft.com/office/drawing/2014/main" id="{156020EF-D7D2-FD46-B7C0-B0785F56BD85}"/>
                </a:ext>
              </a:extLst>
            </p:cNvPr>
            <p:cNvPicPr>
              <a:picLocks noChangeAspect="1"/>
            </p:cNvPicPr>
            <p:nvPr/>
          </p:nvPicPr>
          <p:blipFill>
            <a:blip r:embed="rId8"/>
            <a:srcRect l="42465" t="50000"/>
            <a:stretch>
              <a:fillRect/>
            </a:stretch>
          </p:blipFill>
          <p:spPr>
            <a:xfrm flipH="1">
              <a:off x="-2314996" y="9509997"/>
              <a:ext cx="12693495" cy="8273444"/>
            </a:xfrm>
            <a:prstGeom prst="rect">
              <a:avLst/>
            </a:prstGeom>
          </p:spPr>
        </p:pic>
        <p:pic>
          <p:nvPicPr>
            <p:cNvPr id="14" name="Picture 7">
              <a:extLst>
                <a:ext uri="{FF2B5EF4-FFF2-40B4-BE49-F238E27FC236}">
                  <a16:creationId xmlns:a16="http://schemas.microsoft.com/office/drawing/2014/main" id="{B0E66947-6605-5645-8B47-B7E4264F6489}"/>
                </a:ext>
              </a:extLst>
            </p:cNvPr>
            <p:cNvPicPr>
              <a:picLocks noChangeAspect="1"/>
            </p:cNvPicPr>
            <p:nvPr/>
          </p:nvPicPr>
          <p:blipFill>
            <a:blip r:embed="rId9"/>
            <a:srcRect l="56392" t="18645" r="7077" b="47540"/>
            <a:stretch>
              <a:fillRect/>
            </a:stretch>
          </p:blipFill>
          <p:spPr>
            <a:xfrm rot="-1107298">
              <a:off x="4704835" y="13009880"/>
              <a:ext cx="7996645" cy="5551615"/>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53" b="53"/>
          <a:stretch>
            <a:fillRect/>
          </a:stretch>
        </p:blipFill>
        <p:spPr>
          <a:xfrm>
            <a:off x="4955232" y="-9056"/>
            <a:ext cx="8377533" cy="11623828"/>
          </a:xfrm>
          <a:prstGeom prst="rect">
            <a:avLst/>
          </a:prstGeom>
        </p:spPr>
      </p:pic>
      <p:pic>
        <p:nvPicPr>
          <p:cNvPr id="15" name="Picture 8">
            <a:extLst>
              <a:ext uri="{FF2B5EF4-FFF2-40B4-BE49-F238E27FC236}">
                <a16:creationId xmlns:a16="http://schemas.microsoft.com/office/drawing/2014/main" id="{85D62795-6BD0-194F-8033-260E982AC564}"/>
              </a:ext>
            </a:extLst>
          </p:cNvPr>
          <p:cNvPicPr>
            <a:picLocks noChangeAspect="1"/>
          </p:cNvPicPr>
          <p:nvPr/>
        </p:nvPicPr>
        <p:blipFill>
          <a:blip r:embed="rId5"/>
          <a:srcRect l="70106" t="23174" b="65956"/>
          <a:stretch>
            <a:fillRect/>
          </a:stretch>
        </p:blipFill>
        <p:spPr>
          <a:xfrm>
            <a:off x="-1049346" y="5816542"/>
            <a:ext cx="20386691" cy="3961202"/>
          </a:xfrm>
          <a:prstGeom prst="rect">
            <a:avLst/>
          </a:prstGeom>
        </p:spPr>
      </p:pic>
      <p:grpSp>
        <p:nvGrpSpPr>
          <p:cNvPr id="18" name="グループ化 17">
            <a:extLst>
              <a:ext uri="{FF2B5EF4-FFF2-40B4-BE49-F238E27FC236}">
                <a16:creationId xmlns:a16="http://schemas.microsoft.com/office/drawing/2014/main" id="{405FDF34-348D-3D4C-A436-AFED7EAC52C5}"/>
              </a:ext>
            </a:extLst>
          </p:cNvPr>
          <p:cNvGrpSpPr/>
          <p:nvPr/>
        </p:nvGrpSpPr>
        <p:grpSpPr>
          <a:xfrm>
            <a:off x="-2345598" y="3201460"/>
            <a:ext cx="22979191" cy="9191366"/>
            <a:chOff x="-2314996" y="9370129"/>
            <a:chExt cx="22979191" cy="9191366"/>
          </a:xfrm>
        </p:grpSpPr>
        <p:pic>
          <p:nvPicPr>
            <p:cNvPr id="19" name="Picture 3">
              <a:extLst>
                <a:ext uri="{FF2B5EF4-FFF2-40B4-BE49-F238E27FC236}">
                  <a16:creationId xmlns:a16="http://schemas.microsoft.com/office/drawing/2014/main" id="{2EBB14C8-0E6D-1249-BEDC-0C1C6B32FDDC}"/>
                </a:ext>
              </a:extLst>
            </p:cNvPr>
            <p:cNvPicPr>
              <a:picLocks noChangeAspect="1"/>
            </p:cNvPicPr>
            <p:nvPr/>
          </p:nvPicPr>
          <p:blipFill>
            <a:blip r:embed="rId6"/>
            <a:srcRect l="42465" t="50000"/>
            <a:stretch>
              <a:fillRect/>
            </a:stretch>
          </p:blipFill>
          <p:spPr>
            <a:xfrm flipH="1">
              <a:off x="-2314996" y="9509997"/>
              <a:ext cx="12693495" cy="8273444"/>
            </a:xfrm>
            <a:prstGeom prst="rect">
              <a:avLst/>
            </a:prstGeom>
          </p:spPr>
        </p:pic>
        <p:pic>
          <p:nvPicPr>
            <p:cNvPr id="20" name="Picture 3">
              <a:extLst>
                <a:ext uri="{FF2B5EF4-FFF2-40B4-BE49-F238E27FC236}">
                  <a16:creationId xmlns:a16="http://schemas.microsoft.com/office/drawing/2014/main" id="{66C15E4C-05C7-214A-9F61-A73E3C23E57F}"/>
                </a:ext>
              </a:extLst>
            </p:cNvPr>
            <p:cNvPicPr>
              <a:picLocks noChangeAspect="1"/>
            </p:cNvPicPr>
            <p:nvPr/>
          </p:nvPicPr>
          <p:blipFill>
            <a:blip r:embed="rId6"/>
            <a:srcRect l="42465" t="50000"/>
            <a:stretch>
              <a:fillRect/>
            </a:stretch>
          </p:blipFill>
          <p:spPr>
            <a:xfrm>
              <a:off x="7970699" y="9370129"/>
              <a:ext cx="12693496" cy="8273444"/>
            </a:xfrm>
            <a:prstGeom prst="rect">
              <a:avLst/>
            </a:prstGeom>
          </p:spPr>
        </p:pic>
        <p:pic>
          <p:nvPicPr>
            <p:cNvPr id="21" name="Picture 7">
              <a:extLst>
                <a:ext uri="{FF2B5EF4-FFF2-40B4-BE49-F238E27FC236}">
                  <a16:creationId xmlns:a16="http://schemas.microsoft.com/office/drawing/2014/main" id="{1EA3EABE-EA46-3C4F-9C7F-EBA5B9C35659}"/>
                </a:ext>
              </a:extLst>
            </p:cNvPr>
            <p:cNvPicPr>
              <a:picLocks noChangeAspect="1"/>
            </p:cNvPicPr>
            <p:nvPr/>
          </p:nvPicPr>
          <p:blipFill>
            <a:blip r:embed="rId7"/>
            <a:srcRect l="56392" t="18645" r="7077" b="47540"/>
            <a:stretch>
              <a:fillRect/>
            </a:stretch>
          </p:blipFill>
          <p:spPr>
            <a:xfrm rot="-1107298">
              <a:off x="4704835" y="13009880"/>
              <a:ext cx="7996645" cy="5551615"/>
            </a:xfrm>
            <a:prstGeom prst="rect">
              <a:avLst/>
            </a:prstGeom>
          </p:spPr>
        </p:pic>
      </p:grpSp>
      <p:pic>
        <p:nvPicPr>
          <p:cNvPr id="16" name="Picture 5">
            <a:extLst>
              <a:ext uri="{FF2B5EF4-FFF2-40B4-BE49-F238E27FC236}">
                <a16:creationId xmlns:a16="http://schemas.microsoft.com/office/drawing/2014/main" id="{1EBFF19D-81CD-1040-BB66-77EAF50B484B}"/>
              </a:ext>
            </a:extLst>
          </p:cNvPr>
          <p:cNvPicPr>
            <a:picLocks noChangeAspect="1"/>
          </p:cNvPicPr>
          <p:nvPr/>
        </p:nvPicPr>
        <p:blipFill>
          <a:blip r:embed="rId8"/>
          <a:srcRect l="46347" t="51446" r="19406" b="12480"/>
          <a:stretch>
            <a:fillRect/>
          </a:stretch>
        </p:blipFill>
        <p:spPr>
          <a:xfrm rot="-10800000">
            <a:off x="-2737192" y="-1211333"/>
            <a:ext cx="7470826" cy="5901954"/>
          </a:xfrm>
          <a:prstGeom prst="rect">
            <a:avLst/>
          </a:prstGeom>
        </p:spPr>
      </p:pic>
      <p:pic>
        <p:nvPicPr>
          <p:cNvPr id="17" name="Picture 5">
            <a:extLst>
              <a:ext uri="{FF2B5EF4-FFF2-40B4-BE49-F238E27FC236}">
                <a16:creationId xmlns:a16="http://schemas.microsoft.com/office/drawing/2014/main" id="{D210C8C6-5A48-D548-BAC3-AE105BBBE588}"/>
              </a:ext>
            </a:extLst>
          </p:cNvPr>
          <p:cNvPicPr>
            <a:picLocks noChangeAspect="1"/>
          </p:cNvPicPr>
          <p:nvPr/>
        </p:nvPicPr>
        <p:blipFill>
          <a:blip r:embed="rId8"/>
          <a:srcRect l="46347" t="51446" r="19406" b="12480"/>
          <a:stretch>
            <a:fillRect/>
          </a:stretch>
        </p:blipFill>
        <p:spPr>
          <a:xfrm rot="-10800000" flipH="1">
            <a:off x="13965539" y="-1211333"/>
            <a:ext cx="6800783" cy="5901954"/>
          </a:xfrm>
          <a:prstGeom prst="rect">
            <a:avLst/>
          </a:prstGeom>
        </p:spPr>
      </p:pic>
      <p:grpSp>
        <p:nvGrpSpPr>
          <p:cNvPr id="25" name="グループ化 24">
            <a:extLst>
              <a:ext uri="{FF2B5EF4-FFF2-40B4-BE49-F238E27FC236}">
                <a16:creationId xmlns:a16="http://schemas.microsoft.com/office/drawing/2014/main" id="{C43FF44E-F225-B841-9E1F-2949B995ED6B}"/>
              </a:ext>
            </a:extLst>
          </p:cNvPr>
          <p:cNvGrpSpPr/>
          <p:nvPr/>
        </p:nvGrpSpPr>
        <p:grpSpPr>
          <a:xfrm>
            <a:off x="1447800" y="5351747"/>
            <a:ext cx="14858999" cy="3820169"/>
            <a:chOff x="1447800" y="5351747"/>
            <a:chExt cx="14858999" cy="3820169"/>
          </a:xfrm>
        </p:grpSpPr>
        <p:sp>
          <p:nvSpPr>
            <p:cNvPr id="8" name="TextBox 8"/>
            <p:cNvSpPr txBox="1"/>
            <p:nvPr/>
          </p:nvSpPr>
          <p:spPr>
            <a:xfrm>
              <a:off x="1447800" y="7133476"/>
              <a:ext cx="14858999" cy="2038440"/>
            </a:xfrm>
            <a:prstGeom prst="rect">
              <a:avLst/>
            </a:prstGeom>
          </p:spPr>
          <p:txBody>
            <a:bodyPr lIns="0" tIns="0" rIns="0" bIns="0" rtlCol="0" anchor="t">
              <a:prstTxWarp prst="textArchUp">
                <a:avLst/>
              </a:prstTxWarp>
              <a:spAutoFit/>
            </a:bodyPr>
            <a:lstStyle/>
            <a:p>
              <a:pPr algn="ctr">
                <a:lnSpc>
                  <a:spcPts val="13143"/>
                </a:lnSpc>
              </a:pPr>
              <a:r>
                <a:rPr lang="en-US" sz="6000" dirty="0">
                  <a:solidFill>
                    <a:srgbClr val="545454"/>
                  </a:solidFill>
                  <a:latin typeface="KodomoRounded" panose="02000600000000000000" pitchFamily="2" charset="-128"/>
                  <a:ea typeface="KodomoRounded" panose="02000600000000000000" pitchFamily="2" charset="-128"/>
                </a:rPr>
                <a:t>９３才で</a:t>
              </a:r>
              <a:r>
                <a:rPr lang="en-US" sz="6000" dirty="0">
                  <a:solidFill>
                    <a:srgbClr val="72C8B1"/>
                  </a:solidFill>
                  <a:latin typeface="KodomoRounded" panose="02000600000000000000" pitchFamily="2" charset="-128"/>
                  <a:ea typeface="KodomoRounded" panose="02000600000000000000" pitchFamily="2" charset="-128"/>
                </a:rPr>
                <a:t>「天国」</a:t>
              </a:r>
              <a:r>
                <a:rPr lang="en-US" sz="6000" dirty="0">
                  <a:solidFill>
                    <a:srgbClr val="545454"/>
                  </a:solidFill>
                  <a:latin typeface="KodomoRounded" panose="02000600000000000000" pitchFamily="2" charset="-128"/>
                  <a:ea typeface="KodomoRounded" panose="02000600000000000000" pitchFamily="2" charset="-128"/>
                </a:rPr>
                <a:t>に行きました</a:t>
              </a:r>
            </a:p>
          </p:txBody>
        </p:sp>
        <p:sp>
          <p:nvSpPr>
            <p:cNvPr id="22" name="TextBox 4">
              <a:extLst>
                <a:ext uri="{FF2B5EF4-FFF2-40B4-BE49-F238E27FC236}">
                  <a16:creationId xmlns:a16="http://schemas.microsoft.com/office/drawing/2014/main" id="{407BF69D-B3BB-8742-9478-805A86557121}"/>
                </a:ext>
              </a:extLst>
            </p:cNvPr>
            <p:cNvSpPr txBox="1"/>
            <p:nvPr/>
          </p:nvSpPr>
          <p:spPr>
            <a:xfrm>
              <a:off x="4867715" y="5457874"/>
              <a:ext cx="1094271" cy="1267911"/>
            </a:xfrm>
            <a:prstGeom prst="rect">
              <a:avLst/>
            </a:prstGeom>
          </p:spPr>
          <p:txBody>
            <a:bodyPr wrap="square" lIns="0" tIns="0" rIns="0" bIns="0" rtlCol="0" anchor="t">
              <a:spAutoFit/>
            </a:bodyPr>
            <a:lstStyle/>
            <a:p>
              <a:pPr algn="ctr">
                <a:lnSpc>
                  <a:spcPts val="12425"/>
                </a:lnSpc>
              </a:pPr>
              <a:r>
                <a:rPr lang="en-US" sz="2400" dirty="0" err="1">
                  <a:solidFill>
                    <a:srgbClr val="545454"/>
                  </a:solidFill>
                  <a:latin typeface="KodomoRounded-Light" panose="02000600000000000000" pitchFamily="2" charset="-128"/>
                  <a:ea typeface="KodomoRounded-Light" panose="02000600000000000000" pitchFamily="2" charset="-128"/>
                </a:rPr>
                <a:t>さい</a:t>
              </a:r>
              <a:endParaRPr lang="en-US" sz="1600" dirty="0">
                <a:solidFill>
                  <a:srgbClr val="545454"/>
                </a:solidFill>
                <a:latin typeface="KodomoRounded-Light" panose="02000600000000000000" pitchFamily="2" charset="-128"/>
                <a:ea typeface="KodomoRounded-Light" panose="02000600000000000000" pitchFamily="2" charset="-128"/>
              </a:endParaRPr>
            </a:p>
          </p:txBody>
        </p:sp>
        <p:sp>
          <p:nvSpPr>
            <p:cNvPr id="23" name="TextBox 4">
              <a:extLst>
                <a:ext uri="{FF2B5EF4-FFF2-40B4-BE49-F238E27FC236}">
                  <a16:creationId xmlns:a16="http://schemas.microsoft.com/office/drawing/2014/main" id="{52077F1C-190E-3F4A-81E9-78483B9F53BC}"/>
                </a:ext>
              </a:extLst>
            </p:cNvPr>
            <p:cNvSpPr txBox="1"/>
            <p:nvPr/>
          </p:nvSpPr>
          <p:spPr>
            <a:xfrm>
              <a:off x="7291358" y="5351747"/>
              <a:ext cx="1623509" cy="1267911"/>
            </a:xfrm>
            <a:prstGeom prst="rect">
              <a:avLst/>
            </a:prstGeom>
          </p:spPr>
          <p:txBody>
            <a:bodyPr wrap="square" lIns="0" tIns="0" rIns="0" bIns="0" rtlCol="0" anchor="t">
              <a:spAutoFit/>
            </a:bodyPr>
            <a:lstStyle/>
            <a:p>
              <a:pPr algn="ctr">
                <a:lnSpc>
                  <a:spcPts val="12425"/>
                </a:lnSpc>
              </a:pPr>
              <a:r>
                <a:rPr lang="en-US" sz="2400" dirty="0" err="1">
                  <a:solidFill>
                    <a:srgbClr val="72C8B1"/>
                  </a:solidFill>
                  <a:latin typeface="KodomoRounded-Light" panose="02000600000000000000" pitchFamily="2" charset="-128"/>
                  <a:ea typeface="KodomoRounded-Light" panose="02000600000000000000" pitchFamily="2" charset="-128"/>
                </a:rPr>
                <a:t>てんごく</a:t>
              </a:r>
              <a:endParaRPr lang="en-US" sz="1600" dirty="0">
                <a:solidFill>
                  <a:srgbClr val="72C8B1"/>
                </a:solidFill>
                <a:latin typeface="KodomoRounded-Light" panose="02000600000000000000" pitchFamily="2" charset="-128"/>
                <a:ea typeface="KodomoRounded-Light" panose="02000600000000000000" pitchFamily="2" charset="-128"/>
              </a:endParaRPr>
            </a:p>
          </p:txBody>
        </p:sp>
        <p:sp>
          <p:nvSpPr>
            <p:cNvPr id="24" name="TextBox 4">
              <a:extLst>
                <a:ext uri="{FF2B5EF4-FFF2-40B4-BE49-F238E27FC236}">
                  <a16:creationId xmlns:a16="http://schemas.microsoft.com/office/drawing/2014/main" id="{AFA97B6D-0661-1E41-8C9F-F3FE7C9394B4}"/>
                </a:ext>
              </a:extLst>
            </p:cNvPr>
            <p:cNvSpPr txBox="1"/>
            <p:nvPr/>
          </p:nvSpPr>
          <p:spPr>
            <a:xfrm>
              <a:off x="10244239" y="5384867"/>
              <a:ext cx="1094271" cy="1267911"/>
            </a:xfrm>
            <a:prstGeom prst="rect">
              <a:avLst/>
            </a:prstGeom>
          </p:spPr>
          <p:txBody>
            <a:bodyPr wrap="square" lIns="0" tIns="0" rIns="0" bIns="0" rtlCol="0" anchor="t">
              <a:spAutoFit/>
            </a:bodyPr>
            <a:lstStyle/>
            <a:p>
              <a:pPr algn="ctr">
                <a:lnSpc>
                  <a:spcPts val="12425"/>
                </a:lnSpc>
              </a:pPr>
              <a:r>
                <a:rPr lang="en-US" sz="2400" dirty="0" err="1">
                  <a:solidFill>
                    <a:srgbClr val="545454"/>
                  </a:solidFill>
                  <a:latin typeface="KodomoRounded-Light" panose="02000600000000000000" pitchFamily="2" charset="-128"/>
                  <a:ea typeface="KodomoRounded-Light" panose="02000600000000000000" pitchFamily="2" charset="-128"/>
                </a:rPr>
                <a:t>い</a:t>
              </a:r>
              <a:endParaRPr lang="en-US" sz="1600" dirty="0">
                <a:solidFill>
                  <a:srgbClr val="545454"/>
                </a:solidFill>
                <a:latin typeface="KodomoRounded-Light" panose="02000600000000000000" pitchFamily="2" charset="-128"/>
                <a:ea typeface="KodomoRounded-Light" panose="02000600000000000000" pitchFamily="2" charset="-12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52" b="107"/>
          <a:stretch>
            <a:fillRect/>
          </a:stretch>
        </p:blipFill>
        <p:spPr>
          <a:xfrm>
            <a:off x="1061300" y="0"/>
            <a:ext cx="14251503" cy="10652998"/>
          </a:xfrm>
          <a:prstGeom prst="rect">
            <a:avLst/>
          </a:prstGeom>
        </p:spPr>
      </p:pic>
      <p:pic>
        <p:nvPicPr>
          <p:cNvPr id="7" name="Picture 5">
            <a:extLst>
              <a:ext uri="{FF2B5EF4-FFF2-40B4-BE49-F238E27FC236}">
                <a16:creationId xmlns:a16="http://schemas.microsoft.com/office/drawing/2014/main" id="{5D1CC982-E05F-4F48-A279-05EA39817065}"/>
              </a:ext>
            </a:extLst>
          </p:cNvPr>
          <p:cNvPicPr>
            <a:picLocks noChangeAspect="1"/>
          </p:cNvPicPr>
          <p:nvPr/>
        </p:nvPicPr>
        <p:blipFill>
          <a:blip r:embed="rId5"/>
          <a:srcRect l="46347" t="51446" r="19406" b="12480"/>
          <a:stretch>
            <a:fillRect/>
          </a:stretch>
        </p:blipFill>
        <p:spPr>
          <a:xfrm rot="-10800000">
            <a:off x="-2737192" y="-1211333"/>
            <a:ext cx="7470826" cy="5901954"/>
          </a:xfrm>
          <a:prstGeom prst="rect">
            <a:avLst/>
          </a:prstGeom>
        </p:spPr>
      </p:pic>
      <p:pic>
        <p:nvPicPr>
          <p:cNvPr id="8" name="Picture 5">
            <a:extLst>
              <a:ext uri="{FF2B5EF4-FFF2-40B4-BE49-F238E27FC236}">
                <a16:creationId xmlns:a16="http://schemas.microsoft.com/office/drawing/2014/main" id="{34AD2B01-BAE8-3945-A201-FF323D60C954}"/>
              </a:ext>
            </a:extLst>
          </p:cNvPr>
          <p:cNvPicPr>
            <a:picLocks noChangeAspect="1"/>
          </p:cNvPicPr>
          <p:nvPr/>
        </p:nvPicPr>
        <p:blipFill>
          <a:blip r:embed="rId5"/>
          <a:srcRect l="46347" t="51446" r="19406" b="12480"/>
          <a:stretch>
            <a:fillRect/>
          </a:stretch>
        </p:blipFill>
        <p:spPr>
          <a:xfrm rot="-10800000" flipH="1">
            <a:off x="13965539" y="-1211333"/>
            <a:ext cx="6800783" cy="5901954"/>
          </a:xfrm>
          <a:prstGeom prst="rect">
            <a:avLst/>
          </a:prstGeom>
        </p:spPr>
      </p:pic>
      <p:pic>
        <p:nvPicPr>
          <p:cNvPr id="13" name="Picture 8">
            <a:extLst>
              <a:ext uri="{FF2B5EF4-FFF2-40B4-BE49-F238E27FC236}">
                <a16:creationId xmlns:a16="http://schemas.microsoft.com/office/drawing/2014/main" id="{BBE43D5F-9675-EF42-96D0-6BD925466BDB}"/>
              </a:ext>
            </a:extLst>
          </p:cNvPr>
          <p:cNvPicPr>
            <a:picLocks noChangeAspect="1"/>
          </p:cNvPicPr>
          <p:nvPr/>
        </p:nvPicPr>
        <p:blipFill>
          <a:blip r:embed="rId6"/>
          <a:srcRect l="70106" t="23174" b="65956"/>
          <a:stretch>
            <a:fillRect/>
          </a:stretch>
        </p:blipFill>
        <p:spPr>
          <a:xfrm>
            <a:off x="-1049346" y="5816542"/>
            <a:ext cx="20386691" cy="3961202"/>
          </a:xfrm>
          <a:prstGeom prst="rect">
            <a:avLst/>
          </a:prstGeom>
        </p:spPr>
      </p:pic>
      <p:grpSp>
        <p:nvGrpSpPr>
          <p:cNvPr id="9" name="グループ化 8">
            <a:extLst>
              <a:ext uri="{FF2B5EF4-FFF2-40B4-BE49-F238E27FC236}">
                <a16:creationId xmlns:a16="http://schemas.microsoft.com/office/drawing/2014/main" id="{65BE112E-911A-9D48-BA78-AD229F3B0643}"/>
              </a:ext>
            </a:extLst>
          </p:cNvPr>
          <p:cNvGrpSpPr/>
          <p:nvPr/>
        </p:nvGrpSpPr>
        <p:grpSpPr>
          <a:xfrm>
            <a:off x="-2345598" y="3201460"/>
            <a:ext cx="22979191" cy="9191366"/>
            <a:chOff x="-2314996" y="9370129"/>
            <a:chExt cx="22979191" cy="9191366"/>
          </a:xfrm>
        </p:grpSpPr>
        <p:pic>
          <p:nvPicPr>
            <p:cNvPr id="10" name="Picture 3">
              <a:extLst>
                <a:ext uri="{FF2B5EF4-FFF2-40B4-BE49-F238E27FC236}">
                  <a16:creationId xmlns:a16="http://schemas.microsoft.com/office/drawing/2014/main" id="{B2F3C70F-D68B-234D-A915-FF4B6187B980}"/>
                </a:ext>
              </a:extLst>
            </p:cNvPr>
            <p:cNvPicPr>
              <a:picLocks noChangeAspect="1"/>
            </p:cNvPicPr>
            <p:nvPr/>
          </p:nvPicPr>
          <p:blipFill>
            <a:blip r:embed="rId7"/>
            <a:srcRect l="42465" t="50000"/>
            <a:stretch>
              <a:fillRect/>
            </a:stretch>
          </p:blipFill>
          <p:spPr>
            <a:xfrm>
              <a:off x="7970699" y="9370129"/>
              <a:ext cx="12693496" cy="8273444"/>
            </a:xfrm>
            <a:prstGeom prst="rect">
              <a:avLst/>
            </a:prstGeom>
          </p:spPr>
        </p:pic>
        <p:pic>
          <p:nvPicPr>
            <p:cNvPr id="11" name="Picture 3">
              <a:extLst>
                <a:ext uri="{FF2B5EF4-FFF2-40B4-BE49-F238E27FC236}">
                  <a16:creationId xmlns:a16="http://schemas.microsoft.com/office/drawing/2014/main" id="{8D678E7A-81D6-6340-9E1A-DEE2451CDCF9}"/>
                </a:ext>
              </a:extLst>
            </p:cNvPr>
            <p:cNvPicPr>
              <a:picLocks noChangeAspect="1"/>
            </p:cNvPicPr>
            <p:nvPr/>
          </p:nvPicPr>
          <p:blipFill>
            <a:blip r:embed="rId7"/>
            <a:srcRect l="42465" t="50000"/>
            <a:stretch>
              <a:fillRect/>
            </a:stretch>
          </p:blipFill>
          <p:spPr>
            <a:xfrm flipH="1">
              <a:off x="-2314996" y="9509997"/>
              <a:ext cx="12693495" cy="8273444"/>
            </a:xfrm>
            <a:prstGeom prst="rect">
              <a:avLst/>
            </a:prstGeom>
          </p:spPr>
        </p:pic>
        <p:pic>
          <p:nvPicPr>
            <p:cNvPr id="12" name="Picture 7">
              <a:extLst>
                <a:ext uri="{FF2B5EF4-FFF2-40B4-BE49-F238E27FC236}">
                  <a16:creationId xmlns:a16="http://schemas.microsoft.com/office/drawing/2014/main" id="{1635FB96-B1C7-C048-B317-3B527E1E35EB}"/>
                </a:ext>
              </a:extLst>
            </p:cNvPr>
            <p:cNvPicPr>
              <a:picLocks noChangeAspect="1"/>
            </p:cNvPicPr>
            <p:nvPr/>
          </p:nvPicPr>
          <p:blipFill>
            <a:blip r:embed="rId8"/>
            <a:srcRect l="56392" t="18645" r="7077" b="47540"/>
            <a:stretch>
              <a:fillRect/>
            </a:stretch>
          </p:blipFill>
          <p:spPr>
            <a:xfrm rot="-1107298">
              <a:off x="4704835" y="13009880"/>
              <a:ext cx="7996645" cy="5551615"/>
            </a:xfrm>
            <a:prstGeom prst="rect">
              <a:avLst/>
            </a:prstGeom>
          </p:spPr>
        </p:pic>
      </p:grpSp>
      <p:grpSp>
        <p:nvGrpSpPr>
          <p:cNvPr id="17" name="グループ化 16">
            <a:extLst>
              <a:ext uri="{FF2B5EF4-FFF2-40B4-BE49-F238E27FC236}">
                <a16:creationId xmlns:a16="http://schemas.microsoft.com/office/drawing/2014/main" id="{B69E0081-64E2-9547-A356-A8A5E5501358}"/>
              </a:ext>
            </a:extLst>
          </p:cNvPr>
          <p:cNvGrpSpPr/>
          <p:nvPr/>
        </p:nvGrpSpPr>
        <p:grpSpPr>
          <a:xfrm>
            <a:off x="4328547" y="5323389"/>
            <a:ext cx="9630904" cy="3468920"/>
            <a:chOff x="4328547" y="5323389"/>
            <a:chExt cx="9630904" cy="3468920"/>
          </a:xfrm>
        </p:grpSpPr>
        <p:sp>
          <p:nvSpPr>
            <p:cNvPr id="14" name="TextBox 7">
              <a:extLst>
                <a:ext uri="{FF2B5EF4-FFF2-40B4-BE49-F238E27FC236}">
                  <a16:creationId xmlns:a16="http://schemas.microsoft.com/office/drawing/2014/main" id="{42CB016E-9842-2348-822F-8245C0124653}"/>
                </a:ext>
              </a:extLst>
            </p:cNvPr>
            <p:cNvSpPr txBox="1"/>
            <p:nvPr/>
          </p:nvSpPr>
          <p:spPr>
            <a:xfrm>
              <a:off x="4328547" y="7353300"/>
              <a:ext cx="9630904" cy="1439009"/>
            </a:xfrm>
            <a:prstGeom prst="rect">
              <a:avLst/>
            </a:prstGeom>
          </p:spPr>
          <p:txBody>
            <a:bodyPr lIns="0" tIns="0" rIns="0" bIns="0" rtlCol="0" anchor="t">
              <a:prstTxWarp prst="textArchUp">
                <a:avLst/>
              </a:prstTxWarp>
              <a:spAutoFit/>
            </a:bodyPr>
            <a:lstStyle/>
            <a:p>
              <a:pPr algn="ctr">
                <a:lnSpc>
                  <a:spcPts val="11263"/>
                </a:lnSpc>
              </a:pPr>
              <a:r>
                <a:rPr lang="ja-JP" altLang="en-US" sz="8800">
                  <a:solidFill>
                    <a:srgbClr val="CD4343"/>
                  </a:solidFill>
                  <a:latin typeface="KodomoRounded" panose="02000600000000000000" pitchFamily="2" charset="-128"/>
                  <a:ea typeface="KodomoRounded" panose="02000600000000000000" pitchFamily="2" charset="-128"/>
                </a:rPr>
                <a:t>「</a:t>
              </a:r>
              <a:r>
                <a:rPr lang="en-US" altLang="ja-JP" sz="8800" dirty="0">
                  <a:solidFill>
                    <a:srgbClr val="CD4343"/>
                  </a:solidFill>
                  <a:latin typeface="KodomoRounded" panose="02000600000000000000" pitchFamily="2" charset="-128"/>
                  <a:ea typeface="KodomoRounded" panose="02000600000000000000" pitchFamily="2" charset="-128"/>
                </a:rPr>
                <a:t> </a:t>
              </a:r>
              <a:r>
                <a:rPr lang="ja-JP" altLang="en-US" sz="8800">
                  <a:solidFill>
                    <a:srgbClr val="CD4343"/>
                  </a:solidFill>
                  <a:latin typeface="KodomoRounded" panose="02000600000000000000" pitchFamily="2" charset="-128"/>
                  <a:ea typeface="KodomoRounded" panose="02000600000000000000" pitchFamily="2" charset="-128"/>
                </a:rPr>
                <a:t>真</a:t>
              </a:r>
              <a:r>
                <a:rPr lang="en-US" altLang="ja-JP" sz="8800" dirty="0" err="1">
                  <a:solidFill>
                    <a:srgbClr val="CD4343"/>
                  </a:solidFill>
                  <a:latin typeface="KodomoRounded" panose="02000600000000000000" pitchFamily="2" charset="-128"/>
                  <a:ea typeface="KodomoRounded" panose="02000600000000000000" pitchFamily="2" charset="-128"/>
                </a:rPr>
                <a:t>の</a:t>
              </a:r>
              <a:r>
                <a:rPr lang="ja-JP" altLang="en-US" sz="8800">
                  <a:solidFill>
                    <a:srgbClr val="CD4343"/>
                  </a:solidFill>
                  <a:latin typeface="KodomoRounded" panose="02000600000000000000" pitchFamily="2" charset="-128"/>
                  <a:ea typeface="KodomoRounded" panose="02000600000000000000" pitchFamily="2" charset="-128"/>
                </a:rPr>
                <a:t>お母様</a:t>
              </a:r>
              <a:r>
                <a:rPr lang="en-US" altLang="ja-JP" sz="8800" dirty="0">
                  <a:solidFill>
                    <a:srgbClr val="CD4343"/>
                  </a:solidFill>
                  <a:latin typeface="KodomoRounded" panose="02000600000000000000" pitchFamily="2" charset="-128"/>
                  <a:ea typeface="KodomoRounded" panose="02000600000000000000" pitchFamily="2" charset="-128"/>
                </a:rPr>
                <a:t> </a:t>
              </a:r>
              <a:r>
                <a:rPr lang="ja-JP" altLang="en-US" sz="8800">
                  <a:solidFill>
                    <a:srgbClr val="CD4343"/>
                  </a:solidFill>
                  <a:latin typeface="KodomoRounded" panose="02000600000000000000" pitchFamily="2" charset="-128"/>
                  <a:ea typeface="KodomoRounded" panose="02000600000000000000" pitchFamily="2" charset="-128"/>
                </a:rPr>
                <a:t>」</a:t>
              </a:r>
              <a:endParaRPr lang="en-US" sz="8800" dirty="0">
                <a:solidFill>
                  <a:srgbClr val="CD4343"/>
                </a:solidFill>
                <a:latin typeface="KodomoRounded" panose="02000600000000000000" pitchFamily="2" charset="-128"/>
                <a:ea typeface="KodomoRounded" panose="02000600000000000000" pitchFamily="2" charset="-128"/>
              </a:endParaRPr>
            </a:p>
          </p:txBody>
        </p:sp>
        <p:sp>
          <p:nvSpPr>
            <p:cNvPr id="15" name="TextBox 4">
              <a:extLst>
                <a:ext uri="{FF2B5EF4-FFF2-40B4-BE49-F238E27FC236}">
                  <a16:creationId xmlns:a16="http://schemas.microsoft.com/office/drawing/2014/main" id="{FD7BF96A-B106-DC49-B975-C6875588AB63}"/>
                </a:ext>
              </a:extLst>
            </p:cNvPr>
            <p:cNvSpPr txBox="1"/>
            <p:nvPr/>
          </p:nvSpPr>
          <p:spPr>
            <a:xfrm>
              <a:off x="6337639" y="5323389"/>
              <a:ext cx="1094271" cy="1267911"/>
            </a:xfrm>
            <a:prstGeom prst="rect">
              <a:avLst/>
            </a:prstGeom>
          </p:spPr>
          <p:txBody>
            <a:bodyPr wrap="square" lIns="0" tIns="0" rIns="0" bIns="0" rtlCol="0" anchor="t">
              <a:spAutoFit/>
            </a:bodyPr>
            <a:lstStyle/>
            <a:p>
              <a:pPr algn="ctr">
                <a:lnSpc>
                  <a:spcPts val="12425"/>
                </a:lnSpc>
              </a:pPr>
              <a:r>
                <a:rPr lang="en-US" sz="2400" dirty="0" err="1">
                  <a:solidFill>
                    <a:srgbClr val="CE4343"/>
                  </a:solidFill>
                  <a:latin typeface="KodomoRounded-Light" panose="02000600000000000000" pitchFamily="2" charset="-128"/>
                  <a:ea typeface="KodomoRounded-Light" panose="02000600000000000000" pitchFamily="2" charset="-128"/>
                </a:rPr>
                <a:t>まこと</a:t>
              </a:r>
              <a:endParaRPr lang="en-US" sz="1600" dirty="0">
                <a:solidFill>
                  <a:srgbClr val="CE4343"/>
                </a:solidFill>
                <a:latin typeface="KodomoRounded-Light" panose="02000600000000000000" pitchFamily="2" charset="-128"/>
                <a:ea typeface="KodomoRounded-Light" panose="02000600000000000000" pitchFamily="2" charset="-128"/>
              </a:endParaRPr>
            </a:p>
          </p:txBody>
        </p:sp>
        <p:sp>
          <p:nvSpPr>
            <p:cNvPr id="16" name="TextBox 4">
              <a:extLst>
                <a:ext uri="{FF2B5EF4-FFF2-40B4-BE49-F238E27FC236}">
                  <a16:creationId xmlns:a16="http://schemas.microsoft.com/office/drawing/2014/main" id="{14357D3E-C7F2-B54F-8417-0735FE76B0FD}"/>
                </a:ext>
              </a:extLst>
            </p:cNvPr>
            <p:cNvSpPr txBox="1"/>
            <p:nvPr/>
          </p:nvSpPr>
          <p:spPr>
            <a:xfrm>
              <a:off x="9906000" y="5334275"/>
              <a:ext cx="1643377" cy="1267911"/>
            </a:xfrm>
            <a:prstGeom prst="rect">
              <a:avLst/>
            </a:prstGeom>
          </p:spPr>
          <p:txBody>
            <a:bodyPr wrap="square" lIns="0" tIns="0" rIns="0" bIns="0" rtlCol="0" anchor="t">
              <a:spAutoFit/>
            </a:bodyPr>
            <a:lstStyle/>
            <a:p>
              <a:pPr algn="ctr">
                <a:lnSpc>
                  <a:spcPts val="12425"/>
                </a:lnSpc>
              </a:pPr>
              <a:r>
                <a:rPr lang="en-US" sz="2400" dirty="0" err="1">
                  <a:solidFill>
                    <a:srgbClr val="CE4343"/>
                  </a:solidFill>
                  <a:latin typeface="KodomoRounded-Light" panose="02000600000000000000" pitchFamily="2" charset="-128"/>
                  <a:ea typeface="KodomoRounded-Light" panose="02000600000000000000" pitchFamily="2" charset="-128"/>
                </a:rPr>
                <a:t>かあさま</a:t>
              </a:r>
              <a:endParaRPr lang="en-US" sz="1600" dirty="0">
                <a:solidFill>
                  <a:srgbClr val="CE4343"/>
                </a:solidFill>
                <a:latin typeface="KodomoRounded-Light" panose="02000600000000000000" pitchFamily="2" charset="-128"/>
                <a:ea typeface="KodomoRounded-Light" panose="02000600000000000000" pitchFamily="2" charset="-12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72" b="437"/>
          <a:stretch>
            <a:fillRect/>
          </a:stretch>
        </p:blipFill>
        <p:spPr>
          <a:xfrm>
            <a:off x="1941187" y="1130720"/>
            <a:ext cx="14519927" cy="8025559"/>
          </a:xfrm>
          <a:prstGeom prst="rect">
            <a:avLst/>
          </a:prstGeom>
        </p:spPr>
      </p:pic>
      <p:pic>
        <p:nvPicPr>
          <p:cNvPr id="3" name="Picture 3"/>
          <p:cNvPicPr>
            <a:picLocks noChangeAspect="1"/>
          </p:cNvPicPr>
          <p:nvPr/>
        </p:nvPicPr>
        <p:blipFill>
          <a:blip r:embed="rId4"/>
          <a:srcRect r="1535" b="1576"/>
          <a:stretch>
            <a:fillRect/>
          </a:stretch>
        </p:blipFill>
        <p:spPr>
          <a:xfrm rot="-1322698">
            <a:off x="13773244" y="7559003"/>
            <a:ext cx="3766556" cy="1218994"/>
          </a:xfrm>
          <a:prstGeom prst="rect">
            <a:avLst/>
          </a:prstGeom>
        </p:spPr>
      </p:pic>
      <p:pic>
        <p:nvPicPr>
          <p:cNvPr id="4" name="Picture 4"/>
          <p:cNvPicPr>
            <a:picLocks noChangeAspect="1"/>
          </p:cNvPicPr>
          <p:nvPr/>
        </p:nvPicPr>
        <p:blipFill>
          <a:blip r:embed="rId5"/>
          <a:srcRect r="651" b="773"/>
          <a:stretch>
            <a:fillRect/>
          </a:stretch>
        </p:blipFill>
        <p:spPr>
          <a:xfrm>
            <a:off x="1028700" y="1341118"/>
            <a:ext cx="3641361" cy="2694607"/>
          </a:xfrm>
          <a:prstGeom prst="rect">
            <a:avLst/>
          </a:prstGeom>
        </p:spPr>
      </p:pic>
      <p:pic>
        <p:nvPicPr>
          <p:cNvPr id="8" name="Picture 6">
            <a:extLst>
              <a:ext uri="{FF2B5EF4-FFF2-40B4-BE49-F238E27FC236}">
                <a16:creationId xmlns:a16="http://schemas.microsoft.com/office/drawing/2014/main" id="{38167C79-5F0B-7441-92B2-4CF65D32A55E}"/>
              </a:ext>
            </a:extLst>
          </p:cNvPr>
          <p:cNvPicPr>
            <a:picLocks noChangeAspect="1"/>
          </p:cNvPicPr>
          <p:nvPr/>
        </p:nvPicPr>
        <p:blipFill>
          <a:blip r:embed="rId6"/>
          <a:srcRect l="35057" t="33906" r="45660" b="41096"/>
          <a:stretch>
            <a:fillRect/>
          </a:stretch>
        </p:blipFill>
        <p:spPr>
          <a:xfrm>
            <a:off x="12196703" y="-508627"/>
            <a:ext cx="6919639" cy="6394097"/>
          </a:xfrm>
          <a:prstGeom prst="rect">
            <a:avLst/>
          </a:prstGeom>
        </p:spPr>
      </p:pic>
      <p:pic>
        <p:nvPicPr>
          <p:cNvPr id="6" name="Picture 6"/>
          <p:cNvPicPr>
            <a:picLocks noChangeAspect="1"/>
          </p:cNvPicPr>
          <p:nvPr/>
        </p:nvPicPr>
        <p:blipFill>
          <a:blip r:embed="rId7"/>
          <a:srcRect r="626" b="626"/>
          <a:stretch>
            <a:fillRect/>
          </a:stretch>
        </p:blipFill>
        <p:spPr>
          <a:xfrm>
            <a:off x="2757818" y="7702817"/>
            <a:ext cx="2917889" cy="3112797"/>
          </a:xfrm>
          <a:prstGeom prst="rect">
            <a:avLst/>
          </a:prstGeom>
        </p:spPr>
      </p:pic>
      <p:pic>
        <p:nvPicPr>
          <p:cNvPr id="7" name="Picture 7"/>
          <p:cNvPicPr>
            <a:picLocks noChangeAspect="1"/>
          </p:cNvPicPr>
          <p:nvPr/>
        </p:nvPicPr>
        <p:blipFill>
          <a:blip r:embed="rId8"/>
          <a:srcRect r="447" b="447"/>
          <a:stretch>
            <a:fillRect/>
          </a:stretch>
        </p:blipFill>
        <p:spPr>
          <a:xfrm>
            <a:off x="23052" y="7634500"/>
            <a:ext cx="2812760" cy="3231917"/>
          </a:xfrm>
          <a:prstGeom prst="rect">
            <a:avLst/>
          </a:prstGeom>
        </p:spPr>
      </p:pic>
      <p:grpSp>
        <p:nvGrpSpPr>
          <p:cNvPr id="13" name="グループ化 12">
            <a:extLst>
              <a:ext uri="{FF2B5EF4-FFF2-40B4-BE49-F238E27FC236}">
                <a16:creationId xmlns:a16="http://schemas.microsoft.com/office/drawing/2014/main" id="{8099AE2A-2AD1-7F45-A655-B05988F9675E}"/>
              </a:ext>
            </a:extLst>
          </p:cNvPr>
          <p:cNvGrpSpPr/>
          <p:nvPr/>
        </p:nvGrpSpPr>
        <p:grpSpPr>
          <a:xfrm>
            <a:off x="63505" y="2324100"/>
            <a:ext cx="18160990" cy="4671380"/>
            <a:chOff x="63505" y="2324100"/>
            <a:chExt cx="18160990" cy="4671380"/>
          </a:xfrm>
        </p:grpSpPr>
        <p:sp>
          <p:nvSpPr>
            <p:cNvPr id="5" name="TextBox 5"/>
            <p:cNvSpPr txBox="1"/>
            <p:nvPr/>
          </p:nvSpPr>
          <p:spPr>
            <a:xfrm>
              <a:off x="63505" y="3291517"/>
              <a:ext cx="18160990" cy="3703963"/>
            </a:xfrm>
            <a:prstGeom prst="rect">
              <a:avLst/>
            </a:prstGeom>
          </p:spPr>
          <p:txBody>
            <a:bodyPr lIns="0" tIns="0" rIns="0" bIns="0" rtlCol="0" anchor="t">
              <a:spAutoFit/>
            </a:bodyPr>
            <a:lstStyle/>
            <a:p>
              <a:pPr algn="ctr">
                <a:lnSpc>
                  <a:spcPts val="15076"/>
                </a:lnSpc>
              </a:pPr>
              <a:r>
                <a:rPr lang="en-US" sz="10050" dirty="0">
                  <a:solidFill>
                    <a:srgbClr val="CD4343"/>
                  </a:solidFill>
                  <a:latin typeface="KodomoRounded" panose="02000600000000000000" pitchFamily="2" charset="-128"/>
                  <a:ea typeface="KodomoRounded" panose="02000600000000000000" pitchFamily="2" charset="-128"/>
                </a:rPr>
                <a:t>「</a:t>
              </a:r>
              <a:r>
                <a:rPr lang="en-US" sz="10050" dirty="0" err="1">
                  <a:solidFill>
                    <a:srgbClr val="CD4343"/>
                  </a:solidFill>
                  <a:latin typeface="KodomoRounded" panose="02000600000000000000" pitchFamily="2" charset="-128"/>
                  <a:ea typeface="KodomoRounded" panose="02000600000000000000" pitchFamily="2" charset="-128"/>
                </a:rPr>
                <a:t>平和になるように</a:t>
              </a:r>
              <a:r>
                <a:rPr lang="en-US" sz="10050" dirty="0">
                  <a:solidFill>
                    <a:srgbClr val="CD4343"/>
                  </a:solidFill>
                  <a:latin typeface="KodomoRounded" panose="02000600000000000000" pitchFamily="2" charset="-128"/>
                  <a:ea typeface="KodomoRounded" panose="02000600000000000000" pitchFamily="2" charset="-128"/>
                </a:rPr>
                <a:t>、</a:t>
              </a:r>
            </a:p>
            <a:p>
              <a:pPr algn="ctr">
                <a:lnSpc>
                  <a:spcPts val="15076"/>
                </a:lnSpc>
              </a:pPr>
              <a:r>
                <a:rPr lang="en-US" sz="10050" dirty="0" err="1">
                  <a:solidFill>
                    <a:srgbClr val="CD4343"/>
                  </a:solidFill>
                  <a:latin typeface="KodomoRounded" panose="02000600000000000000" pitchFamily="2" charset="-128"/>
                  <a:ea typeface="KodomoRounded" panose="02000600000000000000" pitchFamily="2" charset="-128"/>
                </a:rPr>
                <a:t>毎日おいのりする</a:t>
              </a:r>
              <a:r>
                <a:rPr lang="en-US" sz="10050" dirty="0">
                  <a:solidFill>
                    <a:srgbClr val="CD4343"/>
                  </a:solidFill>
                  <a:latin typeface="KodomoRounded" panose="02000600000000000000" pitchFamily="2" charset="-128"/>
                  <a:ea typeface="KodomoRounded" panose="02000600000000000000" pitchFamily="2" charset="-128"/>
                </a:rPr>
                <a:t>！」</a:t>
              </a:r>
            </a:p>
          </p:txBody>
        </p:sp>
        <p:sp>
          <p:nvSpPr>
            <p:cNvPr id="9" name="TextBox 4">
              <a:extLst>
                <a:ext uri="{FF2B5EF4-FFF2-40B4-BE49-F238E27FC236}">
                  <a16:creationId xmlns:a16="http://schemas.microsoft.com/office/drawing/2014/main" id="{84DF02E0-94A2-194D-8F7B-EA9CA3705071}"/>
                </a:ext>
              </a:extLst>
            </p:cNvPr>
            <p:cNvSpPr txBox="1"/>
            <p:nvPr/>
          </p:nvSpPr>
          <p:spPr>
            <a:xfrm>
              <a:off x="4343400" y="2324100"/>
              <a:ext cx="1870188" cy="1305486"/>
            </a:xfrm>
            <a:prstGeom prst="rect">
              <a:avLst/>
            </a:prstGeom>
          </p:spPr>
          <p:txBody>
            <a:bodyPr wrap="square" lIns="0" tIns="0" rIns="0" bIns="0" rtlCol="0" anchor="t">
              <a:spAutoFit/>
            </a:bodyPr>
            <a:lstStyle/>
            <a:p>
              <a:pPr algn="ctr">
                <a:lnSpc>
                  <a:spcPts val="12425"/>
                </a:lnSpc>
              </a:pPr>
              <a:r>
                <a:rPr lang="en-US" sz="3600" dirty="0" err="1">
                  <a:solidFill>
                    <a:srgbClr val="BC3E3D"/>
                  </a:solidFill>
                  <a:latin typeface="KodomoRounded-Light" panose="02000600000000000000" pitchFamily="2" charset="-128"/>
                  <a:ea typeface="KodomoRounded-Light" panose="02000600000000000000" pitchFamily="2" charset="-128"/>
                </a:rPr>
                <a:t>へいわ</a:t>
              </a:r>
              <a:endParaRPr lang="en-US" sz="1600" dirty="0">
                <a:solidFill>
                  <a:srgbClr val="BC3E3D"/>
                </a:solidFill>
                <a:latin typeface="KodomoRounded-Light" panose="02000600000000000000" pitchFamily="2" charset="-128"/>
                <a:ea typeface="KodomoRounded-Light" panose="02000600000000000000" pitchFamily="2" charset="-128"/>
              </a:endParaRPr>
            </a:p>
          </p:txBody>
        </p:sp>
        <p:sp>
          <p:nvSpPr>
            <p:cNvPr id="10" name="TextBox 4">
              <a:extLst>
                <a:ext uri="{FF2B5EF4-FFF2-40B4-BE49-F238E27FC236}">
                  <a16:creationId xmlns:a16="http://schemas.microsoft.com/office/drawing/2014/main" id="{E86E7627-05C2-0649-B17A-24ED063BB953}"/>
                </a:ext>
              </a:extLst>
            </p:cNvPr>
            <p:cNvSpPr txBox="1"/>
            <p:nvPr/>
          </p:nvSpPr>
          <p:spPr>
            <a:xfrm>
              <a:off x="3200400" y="4250972"/>
              <a:ext cx="1870188" cy="1305486"/>
            </a:xfrm>
            <a:prstGeom prst="rect">
              <a:avLst/>
            </a:prstGeom>
          </p:spPr>
          <p:txBody>
            <a:bodyPr wrap="square" lIns="0" tIns="0" rIns="0" bIns="0" rtlCol="0" anchor="t">
              <a:spAutoFit/>
            </a:bodyPr>
            <a:lstStyle/>
            <a:p>
              <a:pPr algn="ctr">
                <a:lnSpc>
                  <a:spcPts val="12425"/>
                </a:lnSpc>
              </a:pPr>
              <a:r>
                <a:rPr lang="en-US" sz="3600" dirty="0" err="1">
                  <a:solidFill>
                    <a:srgbClr val="BC3E3D"/>
                  </a:solidFill>
                  <a:latin typeface="KodomoRounded-Light" panose="02000600000000000000" pitchFamily="2" charset="-128"/>
                  <a:ea typeface="KodomoRounded-Light" panose="02000600000000000000" pitchFamily="2" charset="-128"/>
                </a:rPr>
                <a:t>まいにち</a:t>
              </a:r>
              <a:endParaRPr lang="en-US" sz="1600" dirty="0">
                <a:solidFill>
                  <a:srgbClr val="BC3E3D"/>
                </a:solidFill>
                <a:latin typeface="KodomoRounded-Light" panose="02000600000000000000" pitchFamily="2" charset="-128"/>
                <a:ea typeface="KodomoRounded-Light" panose="02000600000000000000" pitchFamily="2" charset="-12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r="98" b="264"/>
          <a:stretch>
            <a:fillRect/>
          </a:stretch>
        </p:blipFill>
        <p:spPr>
          <a:xfrm>
            <a:off x="1583747" y="964742"/>
            <a:ext cx="15120507" cy="8357517"/>
          </a:xfrm>
          <a:prstGeom prst="rect">
            <a:avLst/>
          </a:prstGeom>
        </p:spPr>
      </p:pic>
      <p:pic>
        <p:nvPicPr>
          <p:cNvPr id="3" name="Picture 3"/>
          <p:cNvPicPr>
            <a:picLocks noChangeAspect="1"/>
          </p:cNvPicPr>
          <p:nvPr/>
        </p:nvPicPr>
        <p:blipFill>
          <a:blip r:embed="rId3"/>
          <a:srcRect r="923" b="1452"/>
          <a:stretch>
            <a:fillRect/>
          </a:stretch>
        </p:blipFill>
        <p:spPr>
          <a:xfrm rot="1796324">
            <a:off x="554675" y="6848855"/>
            <a:ext cx="3900415" cy="1304866"/>
          </a:xfrm>
          <a:prstGeom prst="rect">
            <a:avLst/>
          </a:prstGeom>
        </p:spPr>
      </p:pic>
      <p:pic>
        <p:nvPicPr>
          <p:cNvPr id="6" name="Picture 6"/>
          <p:cNvPicPr>
            <a:picLocks noChangeAspect="1"/>
          </p:cNvPicPr>
          <p:nvPr/>
        </p:nvPicPr>
        <p:blipFill>
          <a:blip r:embed="rId4"/>
          <a:srcRect r="494" b="651"/>
          <a:stretch>
            <a:fillRect/>
          </a:stretch>
        </p:blipFill>
        <p:spPr>
          <a:xfrm>
            <a:off x="1337390" y="5143500"/>
            <a:ext cx="3458507" cy="3269861"/>
          </a:xfrm>
          <a:prstGeom prst="rect">
            <a:avLst/>
          </a:prstGeom>
        </p:spPr>
      </p:pic>
      <p:pic>
        <p:nvPicPr>
          <p:cNvPr id="7" name="Picture 7"/>
          <p:cNvPicPr>
            <a:picLocks noChangeAspect="1"/>
          </p:cNvPicPr>
          <p:nvPr/>
        </p:nvPicPr>
        <p:blipFill>
          <a:blip r:embed="rId5"/>
          <a:srcRect r="553" b="1557"/>
          <a:stretch>
            <a:fillRect/>
          </a:stretch>
        </p:blipFill>
        <p:spPr>
          <a:xfrm rot="2316855">
            <a:off x="14090388" y="1686262"/>
            <a:ext cx="3201028" cy="1018509"/>
          </a:xfrm>
          <a:prstGeom prst="rect">
            <a:avLst/>
          </a:prstGeom>
        </p:spPr>
      </p:pic>
      <p:pic>
        <p:nvPicPr>
          <p:cNvPr id="8" name="Picture 8"/>
          <p:cNvPicPr>
            <a:picLocks noChangeAspect="1"/>
          </p:cNvPicPr>
          <p:nvPr/>
        </p:nvPicPr>
        <p:blipFill>
          <a:blip r:embed="rId6"/>
          <a:srcRect r="478" b="648"/>
          <a:stretch>
            <a:fillRect/>
          </a:stretch>
        </p:blipFill>
        <p:spPr>
          <a:xfrm>
            <a:off x="14755888" y="3793432"/>
            <a:ext cx="2812641" cy="2700136"/>
          </a:xfrm>
          <a:prstGeom prst="rect">
            <a:avLst/>
          </a:prstGeom>
        </p:spPr>
      </p:pic>
      <p:grpSp>
        <p:nvGrpSpPr>
          <p:cNvPr id="10" name="グループ化 9">
            <a:extLst>
              <a:ext uri="{FF2B5EF4-FFF2-40B4-BE49-F238E27FC236}">
                <a16:creationId xmlns:a16="http://schemas.microsoft.com/office/drawing/2014/main" id="{A0211F0C-A8C4-6642-A30F-76B0A0FBFA0C}"/>
              </a:ext>
            </a:extLst>
          </p:cNvPr>
          <p:cNvGrpSpPr/>
          <p:nvPr/>
        </p:nvGrpSpPr>
        <p:grpSpPr>
          <a:xfrm>
            <a:off x="4140732" y="3228414"/>
            <a:ext cx="10006537" cy="2999805"/>
            <a:chOff x="4140732" y="3228414"/>
            <a:chExt cx="10006537" cy="2999805"/>
          </a:xfrm>
        </p:grpSpPr>
        <p:sp>
          <p:nvSpPr>
            <p:cNvPr id="4" name="TextBox 4"/>
            <p:cNvSpPr txBox="1"/>
            <p:nvPr/>
          </p:nvSpPr>
          <p:spPr>
            <a:xfrm>
              <a:off x="4140732" y="4638040"/>
              <a:ext cx="10006537" cy="1590179"/>
            </a:xfrm>
            <a:prstGeom prst="rect">
              <a:avLst/>
            </a:prstGeom>
          </p:spPr>
          <p:txBody>
            <a:bodyPr lIns="0" tIns="0" rIns="0" bIns="0" rtlCol="0" anchor="t">
              <a:spAutoFit/>
            </a:bodyPr>
            <a:lstStyle/>
            <a:p>
              <a:pPr algn="ctr">
                <a:lnSpc>
                  <a:spcPts val="12425"/>
                </a:lnSpc>
              </a:pPr>
              <a:r>
                <a:rPr lang="en-US" sz="12425" dirty="0" err="1">
                  <a:solidFill>
                    <a:srgbClr val="FFA800"/>
                  </a:solidFill>
                  <a:latin typeface="KodomoRounded" panose="02000600000000000000" pitchFamily="2" charset="-128"/>
                  <a:ea typeface="KodomoRounded" panose="02000600000000000000" pitchFamily="2" charset="-128"/>
                </a:rPr>
                <a:t>お終い</a:t>
              </a:r>
              <a:endParaRPr lang="en-US" sz="12425" dirty="0">
                <a:solidFill>
                  <a:srgbClr val="FFA800"/>
                </a:solidFill>
                <a:latin typeface="KodomoRounded" panose="02000600000000000000" pitchFamily="2" charset="-128"/>
                <a:ea typeface="KodomoRounded" panose="02000600000000000000" pitchFamily="2" charset="-128"/>
              </a:endParaRPr>
            </a:p>
          </p:txBody>
        </p:sp>
        <p:sp>
          <p:nvSpPr>
            <p:cNvPr id="9" name="TextBox 4">
              <a:extLst>
                <a:ext uri="{FF2B5EF4-FFF2-40B4-BE49-F238E27FC236}">
                  <a16:creationId xmlns:a16="http://schemas.microsoft.com/office/drawing/2014/main" id="{5A064C20-81FB-3D4C-940B-89A25E89FDF7}"/>
                </a:ext>
              </a:extLst>
            </p:cNvPr>
            <p:cNvSpPr txBox="1"/>
            <p:nvPr/>
          </p:nvSpPr>
          <p:spPr>
            <a:xfrm>
              <a:off x="8164440" y="3228414"/>
              <a:ext cx="1870188" cy="1305486"/>
            </a:xfrm>
            <a:prstGeom prst="rect">
              <a:avLst/>
            </a:prstGeom>
          </p:spPr>
          <p:txBody>
            <a:bodyPr wrap="square" lIns="0" tIns="0" rIns="0" bIns="0" rtlCol="0" anchor="t">
              <a:spAutoFit/>
            </a:bodyPr>
            <a:lstStyle/>
            <a:p>
              <a:pPr algn="ctr">
                <a:lnSpc>
                  <a:spcPts val="12425"/>
                </a:lnSpc>
              </a:pPr>
              <a:r>
                <a:rPr lang="en-US" sz="3600" dirty="0" err="1">
                  <a:solidFill>
                    <a:srgbClr val="FFA800"/>
                  </a:solidFill>
                  <a:latin typeface="KodomoRounded-Light" panose="02000600000000000000" pitchFamily="2" charset="-128"/>
                  <a:ea typeface="KodomoRounded-Light" panose="02000600000000000000" pitchFamily="2" charset="-128"/>
                </a:rPr>
                <a:t>しま</a:t>
              </a:r>
              <a:endParaRPr lang="en-US" sz="1600" dirty="0">
                <a:solidFill>
                  <a:srgbClr val="FFA800"/>
                </a:solidFill>
                <a:latin typeface="KodomoRounded-Light" panose="02000600000000000000" pitchFamily="2" charset="-128"/>
                <a:ea typeface="KodomoRounded-Light" panose="02000600000000000000" pitchFamily="2"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0"/>
                                        </p:tgtEl>
                                        <p:attrNameLst>
                                          <p:attrName>r</p:attrName>
                                        </p:attrNameLst>
                                      </p:cBhvr>
                                    </p:animRot>
                                    <p:animRot by="-240000">
                                      <p:cBhvr>
                                        <p:cTn id="7" dur="200" fill="hold">
                                          <p:stCondLst>
                                            <p:cond delay="200"/>
                                          </p:stCondLst>
                                        </p:cTn>
                                        <p:tgtEl>
                                          <p:spTgt spid="10"/>
                                        </p:tgtEl>
                                        <p:attrNameLst>
                                          <p:attrName>r</p:attrName>
                                        </p:attrNameLst>
                                      </p:cBhvr>
                                    </p:animRot>
                                    <p:animRot by="240000">
                                      <p:cBhvr>
                                        <p:cTn id="8" dur="200" fill="hold">
                                          <p:stCondLst>
                                            <p:cond delay="400"/>
                                          </p:stCondLst>
                                        </p:cTn>
                                        <p:tgtEl>
                                          <p:spTgt spid="10"/>
                                        </p:tgtEl>
                                        <p:attrNameLst>
                                          <p:attrName>r</p:attrName>
                                        </p:attrNameLst>
                                      </p:cBhvr>
                                    </p:animRot>
                                    <p:animRot by="-240000">
                                      <p:cBhvr>
                                        <p:cTn id="9" dur="200" fill="hold">
                                          <p:stCondLst>
                                            <p:cond delay="600"/>
                                          </p:stCondLst>
                                        </p:cTn>
                                        <p:tgtEl>
                                          <p:spTgt spid="10"/>
                                        </p:tgtEl>
                                        <p:attrNameLst>
                                          <p:attrName>r</p:attrName>
                                        </p:attrNameLst>
                                      </p:cBhvr>
                                    </p:animRot>
                                    <p:animRot by="120000">
                                      <p:cBhvr>
                                        <p:cTn id="10" dur="200" fill="hold">
                                          <p:stCondLst>
                                            <p:cond delay="8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2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t="27361" r="93" b="8879"/>
          <a:stretch>
            <a:fillRect/>
          </a:stretch>
        </p:blipFill>
        <p:spPr>
          <a:xfrm>
            <a:off x="922069" y="509256"/>
            <a:ext cx="16443862" cy="9777744"/>
          </a:xfrm>
          <a:prstGeom prst="rect">
            <a:avLst/>
          </a:prstGeom>
        </p:spPr>
      </p:pic>
      <p:pic>
        <p:nvPicPr>
          <p:cNvPr id="17" name="Picture 8">
            <a:extLst>
              <a:ext uri="{FF2B5EF4-FFF2-40B4-BE49-F238E27FC236}">
                <a16:creationId xmlns:a16="http://schemas.microsoft.com/office/drawing/2014/main" id="{BA24A9EF-B538-764B-ACE4-C00FFD198F9B}"/>
              </a:ext>
            </a:extLst>
          </p:cNvPr>
          <p:cNvPicPr>
            <a:picLocks noChangeAspect="1"/>
          </p:cNvPicPr>
          <p:nvPr/>
        </p:nvPicPr>
        <p:blipFill>
          <a:blip r:embed="rId5"/>
          <a:srcRect l="70106" t="23174" b="65956"/>
          <a:stretch>
            <a:fillRect/>
          </a:stretch>
        </p:blipFill>
        <p:spPr>
          <a:xfrm>
            <a:off x="-1049346" y="5816542"/>
            <a:ext cx="20386691" cy="3961202"/>
          </a:xfrm>
          <a:prstGeom prst="rect">
            <a:avLst/>
          </a:prstGeom>
        </p:spPr>
      </p:pic>
      <p:grpSp>
        <p:nvGrpSpPr>
          <p:cNvPr id="20" name="グループ化 19">
            <a:extLst>
              <a:ext uri="{FF2B5EF4-FFF2-40B4-BE49-F238E27FC236}">
                <a16:creationId xmlns:a16="http://schemas.microsoft.com/office/drawing/2014/main" id="{9BCB459E-0FF3-8E43-B5C4-9FC723A5B446}"/>
              </a:ext>
            </a:extLst>
          </p:cNvPr>
          <p:cNvGrpSpPr/>
          <p:nvPr/>
        </p:nvGrpSpPr>
        <p:grpSpPr>
          <a:xfrm>
            <a:off x="-2345598" y="3201460"/>
            <a:ext cx="22979191" cy="9191366"/>
            <a:chOff x="-2314996" y="9370129"/>
            <a:chExt cx="22979191" cy="9191366"/>
          </a:xfrm>
        </p:grpSpPr>
        <p:pic>
          <p:nvPicPr>
            <p:cNvPr id="21" name="Picture 3">
              <a:extLst>
                <a:ext uri="{FF2B5EF4-FFF2-40B4-BE49-F238E27FC236}">
                  <a16:creationId xmlns:a16="http://schemas.microsoft.com/office/drawing/2014/main" id="{5582CFE2-0132-084E-A36B-3FE15962AD21}"/>
                </a:ext>
              </a:extLst>
            </p:cNvPr>
            <p:cNvPicPr>
              <a:picLocks noChangeAspect="1"/>
            </p:cNvPicPr>
            <p:nvPr/>
          </p:nvPicPr>
          <p:blipFill>
            <a:blip r:embed="rId6"/>
            <a:srcRect l="42465" t="50000"/>
            <a:stretch>
              <a:fillRect/>
            </a:stretch>
          </p:blipFill>
          <p:spPr>
            <a:xfrm>
              <a:off x="7970699" y="9370129"/>
              <a:ext cx="12693496" cy="8273444"/>
            </a:xfrm>
            <a:prstGeom prst="rect">
              <a:avLst/>
            </a:prstGeom>
          </p:spPr>
        </p:pic>
        <p:pic>
          <p:nvPicPr>
            <p:cNvPr id="22" name="Picture 3">
              <a:extLst>
                <a:ext uri="{FF2B5EF4-FFF2-40B4-BE49-F238E27FC236}">
                  <a16:creationId xmlns:a16="http://schemas.microsoft.com/office/drawing/2014/main" id="{A0FAA2E7-A50F-AA43-AE87-8957F6BBA9EC}"/>
                </a:ext>
              </a:extLst>
            </p:cNvPr>
            <p:cNvPicPr>
              <a:picLocks noChangeAspect="1"/>
            </p:cNvPicPr>
            <p:nvPr/>
          </p:nvPicPr>
          <p:blipFill>
            <a:blip r:embed="rId6"/>
            <a:srcRect l="42465" t="50000"/>
            <a:stretch>
              <a:fillRect/>
            </a:stretch>
          </p:blipFill>
          <p:spPr>
            <a:xfrm flipH="1">
              <a:off x="-2314996" y="9509997"/>
              <a:ext cx="12693495" cy="8273444"/>
            </a:xfrm>
            <a:prstGeom prst="rect">
              <a:avLst/>
            </a:prstGeom>
          </p:spPr>
        </p:pic>
        <p:pic>
          <p:nvPicPr>
            <p:cNvPr id="23" name="Picture 7">
              <a:extLst>
                <a:ext uri="{FF2B5EF4-FFF2-40B4-BE49-F238E27FC236}">
                  <a16:creationId xmlns:a16="http://schemas.microsoft.com/office/drawing/2014/main" id="{C12510A4-6861-AB44-A780-5E1C915348C0}"/>
                </a:ext>
              </a:extLst>
            </p:cNvPr>
            <p:cNvPicPr>
              <a:picLocks noChangeAspect="1"/>
            </p:cNvPicPr>
            <p:nvPr/>
          </p:nvPicPr>
          <p:blipFill>
            <a:blip r:embed="rId7"/>
            <a:srcRect l="56392" t="18645" r="7077" b="47540"/>
            <a:stretch>
              <a:fillRect/>
            </a:stretch>
          </p:blipFill>
          <p:spPr>
            <a:xfrm rot="-1107298">
              <a:off x="4704835" y="13009880"/>
              <a:ext cx="7996645" cy="5551615"/>
            </a:xfrm>
            <a:prstGeom prst="rect">
              <a:avLst/>
            </a:prstGeom>
          </p:spPr>
        </p:pic>
      </p:grpSp>
      <p:pic>
        <p:nvPicPr>
          <p:cNvPr id="18" name="Picture 5">
            <a:extLst>
              <a:ext uri="{FF2B5EF4-FFF2-40B4-BE49-F238E27FC236}">
                <a16:creationId xmlns:a16="http://schemas.microsoft.com/office/drawing/2014/main" id="{6DEA2D72-A759-D64C-A1F6-7CF8DA21E332}"/>
              </a:ext>
            </a:extLst>
          </p:cNvPr>
          <p:cNvPicPr>
            <a:picLocks noChangeAspect="1"/>
          </p:cNvPicPr>
          <p:nvPr/>
        </p:nvPicPr>
        <p:blipFill>
          <a:blip r:embed="rId8"/>
          <a:srcRect l="46347" t="51446" r="19406" b="12480"/>
          <a:stretch>
            <a:fillRect/>
          </a:stretch>
        </p:blipFill>
        <p:spPr>
          <a:xfrm rot="-10800000">
            <a:off x="-2737192" y="-1211333"/>
            <a:ext cx="7470826" cy="5901954"/>
          </a:xfrm>
          <a:prstGeom prst="rect">
            <a:avLst/>
          </a:prstGeom>
        </p:spPr>
      </p:pic>
      <p:pic>
        <p:nvPicPr>
          <p:cNvPr id="19" name="Picture 5">
            <a:extLst>
              <a:ext uri="{FF2B5EF4-FFF2-40B4-BE49-F238E27FC236}">
                <a16:creationId xmlns:a16="http://schemas.microsoft.com/office/drawing/2014/main" id="{3D83CDCC-67D5-8E44-9FEE-98A9E8986063}"/>
              </a:ext>
            </a:extLst>
          </p:cNvPr>
          <p:cNvPicPr>
            <a:picLocks noChangeAspect="1"/>
          </p:cNvPicPr>
          <p:nvPr/>
        </p:nvPicPr>
        <p:blipFill>
          <a:blip r:embed="rId8"/>
          <a:srcRect l="46347" t="51446" r="19406" b="12480"/>
          <a:stretch>
            <a:fillRect/>
          </a:stretch>
        </p:blipFill>
        <p:spPr>
          <a:xfrm rot="-10800000" flipH="1">
            <a:off x="13965539" y="-1211333"/>
            <a:ext cx="6800783" cy="5901954"/>
          </a:xfrm>
          <a:prstGeom prst="rect">
            <a:avLst/>
          </a:prstGeom>
        </p:spPr>
      </p:pic>
      <p:grpSp>
        <p:nvGrpSpPr>
          <p:cNvPr id="27" name="グループ化 26">
            <a:extLst>
              <a:ext uri="{FF2B5EF4-FFF2-40B4-BE49-F238E27FC236}">
                <a16:creationId xmlns:a16="http://schemas.microsoft.com/office/drawing/2014/main" id="{9EE99F5B-62B2-9B43-956B-835FCA39A530}"/>
              </a:ext>
            </a:extLst>
          </p:cNvPr>
          <p:cNvGrpSpPr/>
          <p:nvPr/>
        </p:nvGrpSpPr>
        <p:grpSpPr>
          <a:xfrm>
            <a:off x="4328547" y="5307286"/>
            <a:ext cx="9630904" cy="3493814"/>
            <a:chOff x="4328547" y="5307286"/>
            <a:chExt cx="9630904" cy="3493814"/>
          </a:xfrm>
        </p:grpSpPr>
        <p:sp>
          <p:nvSpPr>
            <p:cNvPr id="7" name="TextBox 7"/>
            <p:cNvSpPr txBox="1"/>
            <p:nvPr/>
          </p:nvSpPr>
          <p:spPr>
            <a:xfrm>
              <a:off x="4328547" y="7362091"/>
              <a:ext cx="9630904" cy="1439009"/>
            </a:xfrm>
            <a:prstGeom prst="rect">
              <a:avLst/>
            </a:prstGeom>
          </p:spPr>
          <p:txBody>
            <a:bodyPr lIns="0" tIns="0" rIns="0" bIns="0" rtlCol="0" anchor="t">
              <a:prstTxWarp prst="textArchUp">
                <a:avLst/>
              </a:prstTxWarp>
              <a:spAutoFit/>
            </a:bodyPr>
            <a:lstStyle/>
            <a:p>
              <a:pPr algn="ctr">
                <a:lnSpc>
                  <a:spcPts val="11263"/>
                </a:lnSpc>
              </a:pPr>
              <a:r>
                <a:rPr lang="ja-JP" altLang="en-US" sz="8800">
                  <a:solidFill>
                    <a:srgbClr val="CD4343"/>
                  </a:solidFill>
                  <a:latin typeface="KodomoRounded" panose="02000600000000000000" pitchFamily="2" charset="-128"/>
                  <a:ea typeface="KodomoRounded" panose="02000600000000000000" pitchFamily="2" charset="-128"/>
                </a:rPr>
                <a:t>「</a:t>
              </a:r>
              <a:r>
                <a:rPr lang="en-US" altLang="ja-JP" sz="8800" dirty="0">
                  <a:solidFill>
                    <a:srgbClr val="CD4343"/>
                  </a:solidFill>
                  <a:latin typeface="KodomoRounded" panose="02000600000000000000" pitchFamily="2" charset="-128"/>
                  <a:ea typeface="KodomoRounded" panose="02000600000000000000" pitchFamily="2" charset="-128"/>
                </a:rPr>
                <a:t> </a:t>
              </a:r>
              <a:r>
                <a:rPr lang="ja-JP" altLang="en-US" sz="8800">
                  <a:solidFill>
                    <a:srgbClr val="CD4343"/>
                  </a:solidFill>
                  <a:latin typeface="KodomoRounded" panose="02000600000000000000" pitchFamily="2" charset="-128"/>
                  <a:ea typeface="KodomoRounded" panose="02000600000000000000" pitchFamily="2" charset="-128"/>
                </a:rPr>
                <a:t>真</a:t>
              </a:r>
              <a:r>
                <a:rPr lang="en-US" altLang="ja-JP" sz="8800" dirty="0" err="1">
                  <a:solidFill>
                    <a:srgbClr val="CD4343"/>
                  </a:solidFill>
                  <a:latin typeface="KodomoRounded" panose="02000600000000000000" pitchFamily="2" charset="-128"/>
                  <a:ea typeface="KodomoRounded" panose="02000600000000000000" pitchFamily="2" charset="-128"/>
                </a:rPr>
                <a:t>の</a:t>
              </a:r>
              <a:r>
                <a:rPr lang="ja-JP" altLang="en-US" sz="8800">
                  <a:solidFill>
                    <a:srgbClr val="CD4343"/>
                  </a:solidFill>
                  <a:latin typeface="KodomoRounded" panose="02000600000000000000" pitchFamily="2" charset="-128"/>
                  <a:ea typeface="KodomoRounded" panose="02000600000000000000" pitchFamily="2" charset="-128"/>
                </a:rPr>
                <a:t>父母様</a:t>
              </a:r>
              <a:r>
                <a:rPr lang="en-US" altLang="ja-JP" sz="8800" dirty="0">
                  <a:solidFill>
                    <a:srgbClr val="CD4343"/>
                  </a:solidFill>
                  <a:latin typeface="KodomoRounded" panose="02000600000000000000" pitchFamily="2" charset="-128"/>
                  <a:ea typeface="KodomoRounded" panose="02000600000000000000" pitchFamily="2" charset="-128"/>
                </a:rPr>
                <a:t> </a:t>
              </a:r>
              <a:r>
                <a:rPr lang="ja-JP" altLang="en-US" sz="8800">
                  <a:solidFill>
                    <a:srgbClr val="CD4343"/>
                  </a:solidFill>
                  <a:latin typeface="KodomoRounded" panose="02000600000000000000" pitchFamily="2" charset="-128"/>
                  <a:ea typeface="KodomoRounded" panose="02000600000000000000" pitchFamily="2" charset="-128"/>
                </a:rPr>
                <a:t>」</a:t>
              </a:r>
              <a:endParaRPr lang="en-US" sz="8800" dirty="0">
                <a:solidFill>
                  <a:srgbClr val="CD4343"/>
                </a:solidFill>
                <a:latin typeface="KodomoRounded" panose="02000600000000000000" pitchFamily="2" charset="-128"/>
                <a:ea typeface="KodomoRounded" panose="02000600000000000000" pitchFamily="2" charset="-128"/>
              </a:endParaRPr>
            </a:p>
          </p:txBody>
        </p:sp>
        <p:sp>
          <p:nvSpPr>
            <p:cNvPr id="25" name="TextBox 4">
              <a:extLst>
                <a:ext uri="{FF2B5EF4-FFF2-40B4-BE49-F238E27FC236}">
                  <a16:creationId xmlns:a16="http://schemas.microsoft.com/office/drawing/2014/main" id="{7BDA81AF-2F53-0B4B-8114-ECD11031EDE1}"/>
                </a:ext>
              </a:extLst>
            </p:cNvPr>
            <p:cNvSpPr txBox="1"/>
            <p:nvPr/>
          </p:nvSpPr>
          <p:spPr>
            <a:xfrm>
              <a:off x="6337639" y="5323389"/>
              <a:ext cx="1094271" cy="1267911"/>
            </a:xfrm>
            <a:prstGeom prst="rect">
              <a:avLst/>
            </a:prstGeom>
          </p:spPr>
          <p:txBody>
            <a:bodyPr wrap="square" lIns="0" tIns="0" rIns="0" bIns="0" rtlCol="0" anchor="t">
              <a:spAutoFit/>
            </a:bodyPr>
            <a:lstStyle/>
            <a:p>
              <a:pPr algn="ctr">
                <a:lnSpc>
                  <a:spcPts val="12425"/>
                </a:lnSpc>
              </a:pPr>
              <a:r>
                <a:rPr lang="en-US" sz="2400" dirty="0" err="1">
                  <a:solidFill>
                    <a:srgbClr val="CE4343"/>
                  </a:solidFill>
                  <a:latin typeface="KodomoRounded-Light" panose="02000600000000000000" pitchFamily="2" charset="-128"/>
                  <a:ea typeface="KodomoRounded-Light" panose="02000600000000000000" pitchFamily="2" charset="-128"/>
                </a:rPr>
                <a:t>まこと</a:t>
              </a:r>
              <a:endParaRPr lang="en-US" sz="1600" dirty="0">
                <a:solidFill>
                  <a:srgbClr val="CE4343"/>
                </a:solidFill>
                <a:latin typeface="KodomoRounded-Light" panose="02000600000000000000" pitchFamily="2" charset="-128"/>
                <a:ea typeface="KodomoRounded-Light" panose="02000600000000000000" pitchFamily="2" charset="-128"/>
              </a:endParaRPr>
            </a:p>
          </p:txBody>
        </p:sp>
        <p:sp>
          <p:nvSpPr>
            <p:cNvPr id="26" name="TextBox 4">
              <a:extLst>
                <a:ext uri="{FF2B5EF4-FFF2-40B4-BE49-F238E27FC236}">
                  <a16:creationId xmlns:a16="http://schemas.microsoft.com/office/drawing/2014/main" id="{8D1DCD46-F71D-F945-9D5E-4F5CD25E5B72}"/>
                </a:ext>
              </a:extLst>
            </p:cNvPr>
            <p:cNvSpPr txBox="1"/>
            <p:nvPr/>
          </p:nvSpPr>
          <p:spPr>
            <a:xfrm>
              <a:off x="9481493" y="5307286"/>
              <a:ext cx="1643377" cy="1267911"/>
            </a:xfrm>
            <a:prstGeom prst="rect">
              <a:avLst/>
            </a:prstGeom>
          </p:spPr>
          <p:txBody>
            <a:bodyPr wrap="square" lIns="0" tIns="0" rIns="0" bIns="0" rtlCol="0" anchor="t">
              <a:spAutoFit/>
            </a:bodyPr>
            <a:lstStyle/>
            <a:p>
              <a:pPr algn="ctr">
                <a:lnSpc>
                  <a:spcPts val="12425"/>
                </a:lnSpc>
              </a:pPr>
              <a:r>
                <a:rPr lang="en-US" sz="2400" dirty="0" err="1">
                  <a:solidFill>
                    <a:srgbClr val="CE4343"/>
                  </a:solidFill>
                  <a:latin typeface="KodomoRounded-Light" panose="02000600000000000000" pitchFamily="2" charset="-128"/>
                  <a:ea typeface="KodomoRounded-Light" panose="02000600000000000000" pitchFamily="2" charset="-128"/>
                </a:rPr>
                <a:t>ふぼさま</a:t>
              </a:r>
              <a:endParaRPr lang="en-US" sz="1600" dirty="0">
                <a:solidFill>
                  <a:srgbClr val="CE4343"/>
                </a:solidFill>
                <a:latin typeface="KodomoRounded-Light" panose="02000600000000000000" pitchFamily="2" charset="-128"/>
                <a:ea typeface="KodomoRounded-Light" panose="02000600000000000000" pitchFamily="2" charset="-12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72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grpSp>
        <p:nvGrpSpPr>
          <p:cNvPr id="12" name="グループ化 11">
            <a:extLst>
              <a:ext uri="{FF2B5EF4-FFF2-40B4-BE49-F238E27FC236}">
                <a16:creationId xmlns:a16="http://schemas.microsoft.com/office/drawing/2014/main" id="{8835EFAA-74DF-374C-827F-CF10C73B1F25}"/>
              </a:ext>
            </a:extLst>
          </p:cNvPr>
          <p:cNvGrpSpPr/>
          <p:nvPr/>
        </p:nvGrpSpPr>
        <p:grpSpPr>
          <a:xfrm>
            <a:off x="1972770" y="1156241"/>
            <a:ext cx="15286530" cy="2415256"/>
            <a:chOff x="1972770" y="1156241"/>
            <a:chExt cx="15286530" cy="2415256"/>
          </a:xfrm>
        </p:grpSpPr>
        <p:sp>
          <p:nvSpPr>
            <p:cNvPr id="3" name="TextBox 3"/>
            <p:cNvSpPr txBox="1"/>
            <p:nvPr/>
          </p:nvSpPr>
          <p:spPr>
            <a:xfrm>
              <a:off x="1972770" y="2481455"/>
              <a:ext cx="15286530" cy="1090042"/>
            </a:xfrm>
            <a:prstGeom prst="rect">
              <a:avLst/>
            </a:prstGeom>
          </p:spPr>
          <p:txBody>
            <a:bodyPr lIns="0" tIns="0" rIns="0" bIns="0" rtlCol="0" anchor="t">
              <a:spAutoFit/>
            </a:bodyPr>
            <a:lstStyle/>
            <a:p>
              <a:pPr algn="l">
                <a:lnSpc>
                  <a:spcPts val="8525"/>
                </a:lnSpc>
              </a:pPr>
              <a:r>
                <a:rPr lang="en-US" sz="8525" dirty="0">
                  <a:solidFill>
                    <a:srgbClr val="545454"/>
                  </a:solidFill>
                  <a:latin typeface="KodomoRounded" panose="02000600000000000000" pitchFamily="2" charset="-128"/>
                  <a:ea typeface="KodomoRounded" panose="02000600000000000000" pitchFamily="2" charset="-128"/>
                </a:rPr>
                <a:t>「</a:t>
              </a:r>
              <a:r>
                <a:rPr lang="en-US" sz="8525" dirty="0" err="1">
                  <a:solidFill>
                    <a:srgbClr val="545454"/>
                  </a:solidFill>
                  <a:latin typeface="KodomoRounded" panose="02000600000000000000" pitchFamily="2" charset="-128"/>
                  <a:ea typeface="KodomoRounded" panose="02000600000000000000" pitchFamily="2" charset="-128"/>
                </a:rPr>
                <a:t>真」は</a:t>
              </a:r>
              <a:r>
                <a:rPr lang="en-US" sz="8525" dirty="0">
                  <a:solidFill>
                    <a:srgbClr val="545454"/>
                  </a:solidFill>
                  <a:latin typeface="KodomoRounded" panose="02000600000000000000" pitchFamily="2" charset="-128"/>
                  <a:ea typeface="KodomoRounded" panose="02000600000000000000" pitchFamily="2" charset="-128"/>
                </a:rPr>
                <a:t>、</a:t>
              </a:r>
            </a:p>
          </p:txBody>
        </p:sp>
        <p:sp>
          <p:nvSpPr>
            <p:cNvPr id="7" name="TextBox 4">
              <a:extLst>
                <a:ext uri="{FF2B5EF4-FFF2-40B4-BE49-F238E27FC236}">
                  <a16:creationId xmlns:a16="http://schemas.microsoft.com/office/drawing/2014/main" id="{6ED2F09B-1AE2-E34E-98D8-19526067D532}"/>
                </a:ext>
              </a:extLst>
            </p:cNvPr>
            <p:cNvSpPr txBox="1"/>
            <p:nvPr/>
          </p:nvSpPr>
          <p:spPr>
            <a:xfrm>
              <a:off x="2667000" y="1156241"/>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545454"/>
                  </a:solidFill>
                  <a:latin typeface="KodomoRounded-Light" panose="02000600000000000000" pitchFamily="2" charset="-128"/>
                  <a:ea typeface="KodomoRounded-Light" panose="02000600000000000000" pitchFamily="2" charset="-128"/>
                </a:rPr>
                <a:t>まこと</a:t>
              </a:r>
              <a:endParaRPr lang="en-US" sz="1600" dirty="0">
                <a:solidFill>
                  <a:srgbClr val="545454"/>
                </a:solidFill>
                <a:latin typeface="KodomoRounded-Light" panose="02000600000000000000" pitchFamily="2" charset="-128"/>
                <a:ea typeface="KodomoRounded-Light" panose="02000600000000000000" pitchFamily="2" charset="-128"/>
              </a:endParaRPr>
            </a:p>
          </p:txBody>
        </p:sp>
      </p:grpSp>
      <p:grpSp>
        <p:nvGrpSpPr>
          <p:cNvPr id="14" name="グループ化 13">
            <a:extLst>
              <a:ext uri="{FF2B5EF4-FFF2-40B4-BE49-F238E27FC236}">
                <a16:creationId xmlns:a16="http://schemas.microsoft.com/office/drawing/2014/main" id="{F86BE097-CF78-9A43-A09E-47F218FCDB24}"/>
              </a:ext>
            </a:extLst>
          </p:cNvPr>
          <p:cNvGrpSpPr/>
          <p:nvPr/>
        </p:nvGrpSpPr>
        <p:grpSpPr>
          <a:xfrm>
            <a:off x="1972770" y="4737641"/>
            <a:ext cx="14111032" cy="2398336"/>
            <a:chOff x="1972770" y="4737641"/>
            <a:chExt cx="14111032" cy="2398336"/>
          </a:xfrm>
        </p:grpSpPr>
        <p:sp>
          <p:nvSpPr>
            <p:cNvPr id="5" name="TextBox 5"/>
            <p:cNvSpPr txBox="1"/>
            <p:nvPr/>
          </p:nvSpPr>
          <p:spPr>
            <a:xfrm>
              <a:off x="1972770" y="6045935"/>
              <a:ext cx="14111032" cy="1090042"/>
            </a:xfrm>
            <a:prstGeom prst="rect">
              <a:avLst/>
            </a:prstGeom>
          </p:spPr>
          <p:txBody>
            <a:bodyPr lIns="0" tIns="0" rIns="0" bIns="0" rtlCol="0" anchor="t">
              <a:spAutoFit/>
            </a:bodyPr>
            <a:lstStyle/>
            <a:p>
              <a:pPr algn="l">
                <a:lnSpc>
                  <a:spcPts val="8526"/>
                </a:lnSpc>
              </a:pPr>
              <a:r>
                <a:rPr lang="en-US" sz="8526" dirty="0">
                  <a:solidFill>
                    <a:srgbClr val="545454"/>
                  </a:solidFill>
                  <a:latin typeface="KodomoRounded" panose="02000600000000000000" pitchFamily="2" charset="-128"/>
                  <a:ea typeface="KodomoRounded" panose="02000600000000000000" pitchFamily="2" charset="-128"/>
                </a:rPr>
                <a:t>「</a:t>
              </a:r>
              <a:r>
                <a:rPr lang="en-US" sz="8526" dirty="0" err="1">
                  <a:solidFill>
                    <a:srgbClr val="545454"/>
                  </a:solidFill>
                  <a:latin typeface="KodomoRounded" panose="02000600000000000000" pitchFamily="2" charset="-128"/>
                  <a:ea typeface="KodomoRounded" panose="02000600000000000000" pitchFamily="2" charset="-128"/>
                </a:rPr>
                <a:t>父母様」は</a:t>
              </a:r>
              <a:r>
                <a:rPr lang="en-US" sz="8526" dirty="0">
                  <a:solidFill>
                    <a:srgbClr val="545454"/>
                  </a:solidFill>
                  <a:latin typeface="KodomoRounded" panose="02000600000000000000" pitchFamily="2" charset="-128"/>
                  <a:ea typeface="KodomoRounded" panose="02000600000000000000" pitchFamily="2" charset="-128"/>
                </a:rPr>
                <a:t>、</a:t>
              </a:r>
            </a:p>
          </p:txBody>
        </p:sp>
        <p:sp>
          <p:nvSpPr>
            <p:cNvPr id="8" name="TextBox 4">
              <a:extLst>
                <a:ext uri="{FF2B5EF4-FFF2-40B4-BE49-F238E27FC236}">
                  <a16:creationId xmlns:a16="http://schemas.microsoft.com/office/drawing/2014/main" id="{A0005A8C-1058-1A4A-8640-37BE9823525D}"/>
                </a:ext>
              </a:extLst>
            </p:cNvPr>
            <p:cNvSpPr txBox="1"/>
            <p:nvPr/>
          </p:nvSpPr>
          <p:spPr>
            <a:xfrm>
              <a:off x="3768612" y="4737641"/>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545454"/>
                  </a:solidFill>
                  <a:latin typeface="KodomoRounded-Light" panose="02000600000000000000" pitchFamily="2" charset="-128"/>
                  <a:ea typeface="KodomoRounded-Light" panose="02000600000000000000" pitchFamily="2" charset="-128"/>
                </a:rPr>
                <a:t>ふぼさま</a:t>
              </a:r>
              <a:endParaRPr lang="en-US" sz="1600" dirty="0">
                <a:solidFill>
                  <a:srgbClr val="545454"/>
                </a:solidFill>
                <a:latin typeface="KodomoRounded-Light" panose="02000600000000000000" pitchFamily="2" charset="-128"/>
                <a:ea typeface="KodomoRounded-Light" panose="02000600000000000000" pitchFamily="2" charset="-128"/>
              </a:endParaRPr>
            </a:p>
          </p:txBody>
        </p:sp>
      </p:grpSp>
      <p:grpSp>
        <p:nvGrpSpPr>
          <p:cNvPr id="13" name="グループ化 12">
            <a:extLst>
              <a:ext uri="{FF2B5EF4-FFF2-40B4-BE49-F238E27FC236}">
                <a16:creationId xmlns:a16="http://schemas.microsoft.com/office/drawing/2014/main" id="{9BE63583-FED2-F04B-9378-96EC59B70F5E}"/>
              </a:ext>
            </a:extLst>
          </p:cNvPr>
          <p:cNvGrpSpPr/>
          <p:nvPr/>
        </p:nvGrpSpPr>
        <p:grpSpPr>
          <a:xfrm>
            <a:off x="1972770" y="2832641"/>
            <a:ext cx="15286530" cy="2310859"/>
            <a:chOff x="1972770" y="2832641"/>
            <a:chExt cx="15286530" cy="2310859"/>
          </a:xfrm>
        </p:grpSpPr>
        <p:sp>
          <p:nvSpPr>
            <p:cNvPr id="4" name="TextBox 4"/>
            <p:cNvSpPr txBox="1"/>
            <p:nvPr/>
          </p:nvSpPr>
          <p:spPr>
            <a:xfrm>
              <a:off x="1972770" y="4053458"/>
              <a:ext cx="15286530" cy="1090042"/>
            </a:xfrm>
            <a:prstGeom prst="rect">
              <a:avLst/>
            </a:prstGeom>
          </p:spPr>
          <p:txBody>
            <a:bodyPr lIns="0" tIns="0" rIns="0" bIns="0" rtlCol="0" anchor="t">
              <a:spAutoFit/>
            </a:bodyPr>
            <a:lstStyle/>
            <a:p>
              <a:pPr algn="l">
                <a:lnSpc>
                  <a:spcPts val="8525"/>
                </a:lnSpc>
              </a:pPr>
              <a:r>
                <a:rPr lang="en-US" sz="8525" dirty="0">
                  <a:solidFill>
                    <a:srgbClr val="CD4343"/>
                  </a:solidFill>
                  <a:latin typeface="KodomoRounded" panose="02000600000000000000" pitchFamily="2" charset="-128"/>
                  <a:ea typeface="KodomoRounded" panose="02000600000000000000" pitchFamily="2" charset="-128"/>
                </a:rPr>
                <a:t>「</a:t>
              </a:r>
              <a:r>
                <a:rPr lang="en-US" sz="8525" dirty="0" err="1">
                  <a:solidFill>
                    <a:srgbClr val="CD4343"/>
                  </a:solidFill>
                  <a:latin typeface="KodomoRounded" panose="02000600000000000000" pitchFamily="2" charset="-128"/>
                  <a:ea typeface="KodomoRounded" panose="02000600000000000000" pitchFamily="2" charset="-128"/>
                </a:rPr>
                <a:t>本当の</a:t>
              </a:r>
              <a:r>
                <a:rPr lang="en-US" sz="8525" dirty="0">
                  <a:solidFill>
                    <a:srgbClr val="CD4343"/>
                  </a:solidFill>
                  <a:latin typeface="KodomoRounded" panose="02000600000000000000" pitchFamily="2" charset="-128"/>
                  <a:ea typeface="KodomoRounded" panose="02000600000000000000" pitchFamily="2" charset="-128"/>
                </a:rPr>
                <a:t>」</a:t>
              </a:r>
            </a:p>
          </p:txBody>
        </p:sp>
        <p:sp>
          <p:nvSpPr>
            <p:cNvPr id="9" name="TextBox 4">
              <a:extLst>
                <a:ext uri="{FF2B5EF4-FFF2-40B4-BE49-F238E27FC236}">
                  <a16:creationId xmlns:a16="http://schemas.microsoft.com/office/drawing/2014/main" id="{ED42A030-10AE-E443-83DD-564A2447CCC2}"/>
                </a:ext>
              </a:extLst>
            </p:cNvPr>
            <p:cNvSpPr txBox="1"/>
            <p:nvPr/>
          </p:nvSpPr>
          <p:spPr>
            <a:xfrm>
              <a:off x="3200400" y="2832641"/>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CE4343"/>
                  </a:solidFill>
                  <a:latin typeface="KodomoRounded-Light" panose="02000600000000000000" pitchFamily="2" charset="-128"/>
                  <a:ea typeface="KodomoRounded-Light" panose="02000600000000000000" pitchFamily="2" charset="-128"/>
                </a:rPr>
                <a:t>ほんとう</a:t>
              </a:r>
              <a:endParaRPr lang="en-US" sz="1600" dirty="0">
                <a:solidFill>
                  <a:srgbClr val="CE4343"/>
                </a:solidFill>
                <a:latin typeface="KodomoRounded-Light" panose="02000600000000000000" pitchFamily="2" charset="-128"/>
                <a:ea typeface="KodomoRounded-Light" panose="02000600000000000000" pitchFamily="2" charset="-128"/>
              </a:endParaRPr>
            </a:p>
          </p:txBody>
        </p:sp>
      </p:grpSp>
      <p:grpSp>
        <p:nvGrpSpPr>
          <p:cNvPr id="15" name="グループ化 14">
            <a:extLst>
              <a:ext uri="{FF2B5EF4-FFF2-40B4-BE49-F238E27FC236}">
                <a16:creationId xmlns:a16="http://schemas.microsoft.com/office/drawing/2014/main" id="{532F35E0-64D8-524B-AC68-A791BE8868CA}"/>
              </a:ext>
            </a:extLst>
          </p:cNvPr>
          <p:cNvGrpSpPr/>
          <p:nvPr/>
        </p:nvGrpSpPr>
        <p:grpSpPr>
          <a:xfrm>
            <a:off x="1972770" y="6414041"/>
            <a:ext cx="14111032" cy="2310859"/>
            <a:chOff x="1972770" y="6414041"/>
            <a:chExt cx="14111032" cy="2310859"/>
          </a:xfrm>
        </p:grpSpPr>
        <p:sp>
          <p:nvSpPr>
            <p:cNvPr id="6" name="TextBox 6"/>
            <p:cNvSpPr txBox="1"/>
            <p:nvPr/>
          </p:nvSpPr>
          <p:spPr>
            <a:xfrm>
              <a:off x="1972770" y="7634858"/>
              <a:ext cx="14111032" cy="1090042"/>
            </a:xfrm>
            <a:prstGeom prst="rect">
              <a:avLst/>
            </a:prstGeom>
          </p:spPr>
          <p:txBody>
            <a:bodyPr lIns="0" tIns="0" rIns="0" bIns="0" rtlCol="0" anchor="t">
              <a:spAutoFit/>
            </a:bodyPr>
            <a:lstStyle/>
            <a:p>
              <a:pPr algn="l">
                <a:lnSpc>
                  <a:spcPts val="8526"/>
                </a:lnSpc>
              </a:pPr>
              <a:r>
                <a:rPr lang="en-US" sz="8526" dirty="0">
                  <a:solidFill>
                    <a:srgbClr val="CD4343"/>
                  </a:solidFill>
                  <a:latin typeface="KodomoRounded" panose="02000600000000000000" pitchFamily="2" charset="-128"/>
                  <a:ea typeface="KodomoRounded" panose="02000600000000000000" pitchFamily="2" charset="-128"/>
                </a:rPr>
                <a:t>「</a:t>
              </a:r>
              <a:r>
                <a:rPr lang="en-US" sz="8526" dirty="0" err="1">
                  <a:solidFill>
                    <a:srgbClr val="CD4343"/>
                  </a:solidFill>
                  <a:latin typeface="KodomoRounded" panose="02000600000000000000" pitchFamily="2" charset="-128"/>
                  <a:ea typeface="KodomoRounded" panose="02000600000000000000" pitchFamily="2" charset="-128"/>
                </a:rPr>
                <a:t>お父さん</a:t>
              </a:r>
              <a:r>
                <a:rPr lang="ja-JP" altLang="en-US" sz="8526" dirty="0">
                  <a:solidFill>
                    <a:srgbClr val="CD4343"/>
                  </a:solidFill>
                  <a:latin typeface="KodomoRounded" panose="02000600000000000000" pitchFamily="2" charset="-128"/>
                  <a:ea typeface="KodomoRounded" panose="02000600000000000000" pitchFamily="2" charset="-128"/>
                </a:rPr>
                <a:t>と</a:t>
              </a:r>
              <a:r>
                <a:rPr lang="en-US" sz="8526" dirty="0" err="1">
                  <a:solidFill>
                    <a:srgbClr val="CD4343"/>
                  </a:solidFill>
                  <a:latin typeface="KodomoRounded" panose="02000600000000000000" pitchFamily="2" charset="-128"/>
                  <a:ea typeface="KodomoRounded" panose="02000600000000000000" pitchFamily="2" charset="-128"/>
                </a:rPr>
                <a:t>お母さん</a:t>
              </a:r>
              <a:r>
                <a:rPr lang="en-US" sz="8526" dirty="0">
                  <a:solidFill>
                    <a:srgbClr val="CD4343"/>
                  </a:solidFill>
                  <a:latin typeface="KodomoRounded" panose="02000600000000000000" pitchFamily="2" charset="-128"/>
                  <a:ea typeface="KodomoRounded" panose="02000600000000000000" pitchFamily="2" charset="-128"/>
                </a:rPr>
                <a:t>」</a:t>
              </a:r>
            </a:p>
          </p:txBody>
        </p:sp>
        <p:sp>
          <p:nvSpPr>
            <p:cNvPr id="10" name="TextBox 4">
              <a:extLst>
                <a:ext uri="{FF2B5EF4-FFF2-40B4-BE49-F238E27FC236}">
                  <a16:creationId xmlns:a16="http://schemas.microsoft.com/office/drawing/2014/main" id="{64112BF8-84BF-5642-A310-12B79858931F}"/>
                </a:ext>
              </a:extLst>
            </p:cNvPr>
            <p:cNvSpPr txBox="1"/>
            <p:nvPr/>
          </p:nvSpPr>
          <p:spPr>
            <a:xfrm>
              <a:off x="3733800" y="6414041"/>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CE4343"/>
                  </a:solidFill>
                  <a:latin typeface="KodomoRounded-Light" panose="02000600000000000000" pitchFamily="2" charset="-128"/>
                  <a:ea typeface="KodomoRounded-Light" panose="02000600000000000000" pitchFamily="2" charset="-128"/>
                </a:rPr>
                <a:t>とう</a:t>
              </a:r>
              <a:endParaRPr lang="en-US" sz="1600" dirty="0">
                <a:solidFill>
                  <a:srgbClr val="CE4343"/>
                </a:solidFill>
                <a:latin typeface="KodomoRounded-Light" panose="02000600000000000000" pitchFamily="2" charset="-128"/>
                <a:ea typeface="KodomoRounded-Light" panose="02000600000000000000" pitchFamily="2" charset="-128"/>
              </a:endParaRPr>
            </a:p>
          </p:txBody>
        </p:sp>
        <p:sp>
          <p:nvSpPr>
            <p:cNvPr id="11" name="TextBox 4">
              <a:extLst>
                <a:ext uri="{FF2B5EF4-FFF2-40B4-BE49-F238E27FC236}">
                  <a16:creationId xmlns:a16="http://schemas.microsoft.com/office/drawing/2014/main" id="{BE00C5A8-EC22-7549-8BC2-BF5B9CE365EA}"/>
                </a:ext>
              </a:extLst>
            </p:cNvPr>
            <p:cNvSpPr txBox="1"/>
            <p:nvPr/>
          </p:nvSpPr>
          <p:spPr>
            <a:xfrm>
              <a:off x="9126415" y="6414041"/>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CE4343"/>
                  </a:solidFill>
                  <a:latin typeface="KodomoRounded-Light" panose="02000600000000000000" pitchFamily="2" charset="-128"/>
                  <a:ea typeface="KodomoRounded-Light" panose="02000600000000000000" pitchFamily="2" charset="-128"/>
                </a:rPr>
                <a:t>かあ</a:t>
              </a:r>
              <a:endParaRPr lang="en-US" sz="1600" dirty="0">
                <a:solidFill>
                  <a:srgbClr val="CE4343"/>
                </a:solidFill>
                <a:latin typeface="KodomoRounded-Light" panose="02000600000000000000" pitchFamily="2" charset="-128"/>
                <a:ea typeface="KodomoRounded-Light" panose="02000600000000000000" pitchFamily="2"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2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grpSp>
        <p:nvGrpSpPr>
          <p:cNvPr id="10" name="グループ化 9">
            <a:extLst>
              <a:ext uri="{FF2B5EF4-FFF2-40B4-BE49-F238E27FC236}">
                <a16:creationId xmlns:a16="http://schemas.microsoft.com/office/drawing/2014/main" id="{309E48EB-C6B9-9549-BD98-E59198741F2C}"/>
              </a:ext>
            </a:extLst>
          </p:cNvPr>
          <p:cNvGrpSpPr/>
          <p:nvPr/>
        </p:nvGrpSpPr>
        <p:grpSpPr>
          <a:xfrm>
            <a:off x="1972769" y="2070641"/>
            <a:ext cx="15286530" cy="2454233"/>
            <a:chOff x="1972769" y="2070641"/>
            <a:chExt cx="15286530" cy="2454233"/>
          </a:xfrm>
        </p:grpSpPr>
        <p:sp>
          <p:nvSpPr>
            <p:cNvPr id="4" name="TextBox 4"/>
            <p:cNvSpPr txBox="1"/>
            <p:nvPr/>
          </p:nvSpPr>
          <p:spPr>
            <a:xfrm>
              <a:off x="1972769" y="3434832"/>
              <a:ext cx="15286530" cy="1090042"/>
            </a:xfrm>
            <a:prstGeom prst="rect">
              <a:avLst/>
            </a:prstGeom>
          </p:spPr>
          <p:txBody>
            <a:bodyPr lIns="0" tIns="0" rIns="0" bIns="0" rtlCol="0" anchor="t">
              <a:spAutoFit/>
            </a:bodyPr>
            <a:lstStyle/>
            <a:p>
              <a:pPr algn="l">
                <a:lnSpc>
                  <a:spcPts val="8525"/>
                </a:lnSpc>
              </a:pPr>
              <a:r>
                <a:rPr lang="en-US" sz="8525" dirty="0">
                  <a:solidFill>
                    <a:srgbClr val="545454"/>
                  </a:solidFill>
                  <a:latin typeface="KodomoRounded" panose="02000600000000000000" pitchFamily="2" charset="-128"/>
                  <a:ea typeface="KodomoRounded" panose="02000600000000000000" pitchFamily="2" charset="-128"/>
                </a:rPr>
                <a:t>「</a:t>
              </a:r>
              <a:r>
                <a:rPr lang="en-US" sz="8525" dirty="0" err="1">
                  <a:solidFill>
                    <a:srgbClr val="545454"/>
                  </a:solidFill>
                  <a:latin typeface="KodomoRounded" panose="02000600000000000000" pitchFamily="2" charset="-128"/>
                  <a:ea typeface="KodomoRounded" panose="02000600000000000000" pitchFamily="2" charset="-128"/>
                </a:rPr>
                <a:t>真の父母様」は</a:t>
              </a:r>
              <a:r>
                <a:rPr lang="en-US" sz="8525" dirty="0">
                  <a:solidFill>
                    <a:srgbClr val="545454"/>
                  </a:solidFill>
                  <a:latin typeface="KodomoRounded" panose="02000600000000000000" pitchFamily="2" charset="-128"/>
                  <a:ea typeface="KodomoRounded" panose="02000600000000000000" pitchFamily="2" charset="-128"/>
                </a:rPr>
                <a:t>、</a:t>
              </a:r>
            </a:p>
          </p:txBody>
        </p:sp>
        <p:sp>
          <p:nvSpPr>
            <p:cNvPr id="5" name="TextBox 4">
              <a:extLst>
                <a:ext uri="{FF2B5EF4-FFF2-40B4-BE49-F238E27FC236}">
                  <a16:creationId xmlns:a16="http://schemas.microsoft.com/office/drawing/2014/main" id="{75854A87-DB13-E142-B8F3-44475F05DE48}"/>
                </a:ext>
              </a:extLst>
            </p:cNvPr>
            <p:cNvSpPr txBox="1"/>
            <p:nvPr/>
          </p:nvSpPr>
          <p:spPr>
            <a:xfrm>
              <a:off x="2667000" y="2070641"/>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545454"/>
                  </a:solidFill>
                  <a:latin typeface="KodomoRounded" panose="02000600000000000000" pitchFamily="2" charset="-128"/>
                  <a:ea typeface="KodomoRounded-Light" panose="02000600000000000000" pitchFamily="2" charset="-128"/>
                </a:rPr>
                <a:t>まこと</a:t>
              </a:r>
              <a:endParaRPr lang="en-US" sz="1600" dirty="0">
                <a:solidFill>
                  <a:srgbClr val="545454"/>
                </a:solidFill>
                <a:latin typeface="KodomoRounded" panose="02000600000000000000" pitchFamily="2" charset="-128"/>
                <a:ea typeface="KodomoRounded-Light" panose="02000600000000000000" pitchFamily="2" charset="-128"/>
              </a:endParaRPr>
            </a:p>
          </p:txBody>
        </p:sp>
        <p:sp>
          <p:nvSpPr>
            <p:cNvPr id="6" name="TextBox 4">
              <a:extLst>
                <a:ext uri="{FF2B5EF4-FFF2-40B4-BE49-F238E27FC236}">
                  <a16:creationId xmlns:a16="http://schemas.microsoft.com/office/drawing/2014/main" id="{63E90A33-C581-5B45-AE2C-DD936782DCAD}"/>
                </a:ext>
              </a:extLst>
            </p:cNvPr>
            <p:cNvSpPr txBox="1"/>
            <p:nvPr/>
          </p:nvSpPr>
          <p:spPr>
            <a:xfrm>
              <a:off x="6043246" y="2070641"/>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545454"/>
                  </a:solidFill>
                  <a:latin typeface="KodomoRounded" panose="02000600000000000000" pitchFamily="2" charset="-128"/>
                  <a:ea typeface="KodomoRounded-Light" panose="02000600000000000000" pitchFamily="2" charset="-128"/>
                </a:rPr>
                <a:t>ふぼさま</a:t>
              </a:r>
              <a:endParaRPr lang="en-US" sz="1600" dirty="0">
                <a:solidFill>
                  <a:srgbClr val="545454"/>
                </a:solidFill>
                <a:latin typeface="KodomoRounded" panose="02000600000000000000" pitchFamily="2" charset="-128"/>
                <a:ea typeface="KodomoRounded-Light" panose="02000600000000000000" pitchFamily="2" charset="-128"/>
              </a:endParaRPr>
            </a:p>
          </p:txBody>
        </p:sp>
      </p:grpSp>
      <p:grpSp>
        <p:nvGrpSpPr>
          <p:cNvPr id="11" name="グループ化 10">
            <a:extLst>
              <a:ext uri="{FF2B5EF4-FFF2-40B4-BE49-F238E27FC236}">
                <a16:creationId xmlns:a16="http://schemas.microsoft.com/office/drawing/2014/main" id="{8332C429-C3B8-5C4D-9EA4-5769F188EB0D}"/>
              </a:ext>
            </a:extLst>
          </p:cNvPr>
          <p:cNvGrpSpPr/>
          <p:nvPr/>
        </p:nvGrpSpPr>
        <p:grpSpPr>
          <a:xfrm>
            <a:off x="2003273" y="4220533"/>
            <a:ext cx="14281453" cy="4185991"/>
            <a:chOff x="2003273" y="4220533"/>
            <a:chExt cx="14281453" cy="4185991"/>
          </a:xfrm>
        </p:grpSpPr>
        <p:sp>
          <p:nvSpPr>
            <p:cNvPr id="3" name="TextBox 3"/>
            <p:cNvSpPr txBox="1"/>
            <p:nvPr/>
          </p:nvSpPr>
          <p:spPr>
            <a:xfrm>
              <a:off x="2003273" y="5221678"/>
              <a:ext cx="14281453" cy="3184846"/>
            </a:xfrm>
            <a:prstGeom prst="rect">
              <a:avLst/>
            </a:prstGeom>
          </p:spPr>
          <p:txBody>
            <a:bodyPr lIns="0" tIns="0" rIns="0" bIns="0" rtlCol="0" anchor="t">
              <a:spAutoFit/>
            </a:bodyPr>
            <a:lstStyle/>
            <a:p>
              <a:pPr algn="l">
                <a:lnSpc>
                  <a:spcPts val="12978"/>
                </a:lnSpc>
              </a:pPr>
              <a:r>
                <a:rPr lang="en-US" sz="8526" dirty="0">
                  <a:solidFill>
                    <a:srgbClr val="CD4343"/>
                  </a:solidFill>
                  <a:latin typeface="はなぞめ"/>
                  <a:ea typeface="KodomoRounded" panose="02000600000000000000" pitchFamily="2" charset="-128"/>
                </a:rPr>
                <a:t>「</a:t>
              </a:r>
              <a:r>
                <a:rPr lang="en-US" sz="8526" dirty="0" err="1">
                  <a:solidFill>
                    <a:srgbClr val="CD4343"/>
                  </a:solidFill>
                  <a:latin typeface="はなぞめ"/>
                  <a:ea typeface="KodomoRounded" panose="02000600000000000000" pitchFamily="2" charset="-128"/>
                </a:rPr>
                <a:t>本当の</a:t>
              </a:r>
              <a:endParaRPr lang="en-US" sz="8526" dirty="0">
                <a:solidFill>
                  <a:srgbClr val="CD4343"/>
                </a:solidFill>
                <a:latin typeface="はなぞめ"/>
                <a:ea typeface="KodomoRounded" panose="02000600000000000000" pitchFamily="2" charset="-128"/>
              </a:endParaRPr>
            </a:p>
            <a:p>
              <a:pPr algn="l">
                <a:lnSpc>
                  <a:spcPts val="12978"/>
                </a:lnSpc>
              </a:pPr>
              <a:r>
                <a:rPr lang="en-US" sz="8525" dirty="0">
                  <a:solidFill>
                    <a:srgbClr val="CD4343"/>
                  </a:solidFill>
                  <a:latin typeface="はなぞめ"/>
                  <a:ea typeface="KodomoRounded" panose="02000600000000000000" pitchFamily="2" charset="-128"/>
                </a:rPr>
                <a:t>　</a:t>
              </a:r>
              <a:r>
                <a:rPr lang="en-US" sz="8525" dirty="0" err="1">
                  <a:solidFill>
                    <a:srgbClr val="CD4343"/>
                  </a:solidFill>
                  <a:latin typeface="はなぞめ"/>
                  <a:ea typeface="KodomoRounded" panose="02000600000000000000" pitchFamily="2" charset="-128"/>
                </a:rPr>
                <a:t>お父さん</a:t>
              </a:r>
              <a:r>
                <a:rPr lang="ja-JP" altLang="en-US" sz="8525" dirty="0">
                  <a:solidFill>
                    <a:srgbClr val="CD4343"/>
                  </a:solidFill>
                  <a:latin typeface="はなぞめ"/>
                  <a:ea typeface="KodomoRounded" panose="02000600000000000000" pitchFamily="2" charset="-128"/>
                </a:rPr>
                <a:t>と</a:t>
              </a:r>
              <a:r>
                <a:rPr lang="en-US" sz="8525" dirty="0" err="1">
                  <a:solidFill>
                    <a:srgbClr val="CD4343"/>
                  </a:solidFill>
                  <a:latin typeface="はなぞめ"/>
                  <a:ea typeface="KodomoRounded" panose="02000600000000000000" pitchFamily="2" charset="-128"/>
                </a:rPr>
                <a:t>お母さん</a:t>
              </a:r>
              <a:r>
                <a:rPr lang="en-US" sz="8525" dirty="0">
                  <a:solidFill>
                    <a:srgbClr val="CD4343"/>
                  </a:solidFill>
                  <a:latin typeface="はなぞめ"/>
                  <a:ea typeface="KodomoRounded" panose="02000600000000000000" pitchFamily="2" charset="-128"/>
                </a:rPr>
                <a:t>」</a:t>
              </a:r>
            </a:p>
          </p:txBody>
        </p:sp>
        <p:sp>
          <p:nvSpPr>
            <p:cNvPr id="7" name="TextBox 4">
              <a:extLst>
                <a:ext uri="{FF2B5EF4-FFF2-40B4-BE49-F238E27FC236}">
                  <a16:creationId xmlns:a16="http://schemas.microsoft.com/office/drawing/2014/main" id="{D13C465D-A0F6-EC4F-9E4A-C01697DC53F5}"/>
                </a:ext>
              </a:extLst>
            </p:cNvPr>
            <p:cNvSpPr txBox="1"/>
            <p:nvPr/>
          </p:nvSpPr>
          <p:spPr>
            <a:xfrm>
              <a:off x="3200400" y="4220533"/>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CE4343"/>
                  </a:solidFill>
                  <a:latin typeface="KodomoRounded" panose="02000600000000000000" pitchFamily="2" charset="-128"/>
                  <a:ea typeface="KodomoRounded-Light" panose="02000600000000000000" pitchFamily="2" charset="-128"/>
                </a:rPr>
                <a:t>ほんとう</a:t>
              </a:r>
              <a:endParaRPr lang="en-US" sz="1600" dirty="0">
                <a:solidFill>
                  <a:srgbClr val="CE4343"/>
                </a:solidFill>
                <a:latin typeface="KodomoRounded" panose="02000600000000000000" pitchFamily="2" charset="-128"/>
                <a:ea typeface="KodomoRounded-Light" panose="02000600000000000000" pitchFamily="2" charset="-128"/>
              </a:endParaRPr>
            </a:p>
          </p:txBody>
        </p:sp>
        <p:sp>
          <p:nvSpPr>
            <p:cNvPr id="8" name="TextBox 4">
              <a:extLst>
                <a:ext uri="{FF2B5EF4-FFF2-40B4-BE49-F238E27FC236}">
                  <a16:creationId xmlns:a16="http://schemas.microsoft.com/office/drawing/2014/main" id="{C5EFB75C-ADDC-E54B-A4AA-AF62692921BF}"/>
                </a:ext>
              </a:extLst>
            </p:cNvPr>
            <p:cNvSpPr txBox="1"/>
            <p:nvPr/>
          </p:nvSpPr>
          <p:spPr>
            <a:xfrm>
              <a:off x="3732756" y="5895414"/>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CE4343"/>
                  </a:solidFill>
                  <a:latin typeface="KodomoRounded-Light" panose="02000600000000000000" pitchFamily="2" charset="-128"/>
                  <a:ea typeface="KodomoRounded-Light" panose="02000600000000000000" pitchFamily="2" charset="-128"/>
                </a:rPr>
                <a:t>とう</a:t>
              </a:r>
              <a:endParaRPr lang="en-US" sz="1600" dirty="0">
                <a:solidFill>
                  <a:srgbClr val="CE4343"/>
                </a:solidFill>
                <a:latin typeface="KodomoRounded-Light" panose="02000600000000000000" pitchFamily="2" charset="-128"/>
                <a:ea typeface="KodomoRounded-Light" panose="02000600000000000000" pitchFamily="2" charset="-128"/>
              </a:endParaRPr>
            </a:p>
          </p:txBody>
        </p:sp>
        <p:sp>
          <p:nvSpPr>
            <p:cNvPr id="9" name="TextBox 4">
              <a:extLst>
                <a:ext uri="{FF2B5EF4-FFF2-40B4-BE49-F238E27FC236}">
                  <a16:creationId xmlns:a16="http://schemas.microsoft.com/office/drawing/2014/main" id="{8F1DBDA1-F037-D049-A7EB-27D2E4605746}"/>
                </a:ext>
              </a:extLst>
            </p:cNvPr>
            <p:cNvSpPr txBox="1"/>
            <p:nvPr/>
          </p:nvSpPr>
          <p:spPr>
            <a:xfrm>
              <a:off x="9143999" y="5895414"/>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CE4343"/>
                  </a:solidFill>
                  <a:latin typeface="KodomoRounded-Light" panose="02000600000000000000" pitchFamily="2" charset="-128"/>
                  <a:ea typeface="KodomoRounded-Light" panose="02000600000000000000" pitchFamily="2" charset="-128"/>
                </a:rPr>
                <a:t>かあ</a:t>
              </a:r>
              <a:endParaRPr lang="en-US" sz="1600" dirty="0">
                <a:solidFill>
                  <a:srgbClr val="CE4343"/>
                </a:solidFill>
                <a:latin typeface="KodomoRounded-Light" panose="02000600000000000000" pitchFamily="2" charset="-128"/>
                <a:ea typeface="KodomoRounded-Light" panose="02000600000000000000" pitchFamily="2"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72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109" b="109"/>
          <a:stretch>
            <a:fillRect/>
          </a:stretch>
        </p:blipFill>
        <p:spPr>
          <a:xfrm>
            <a:off x="-800025" y="-1076769"/>
            <a:ext cx="8808737" cy="8277649"/>
          </a:xfrm>
          <a:prstGeom prst="rect">
            <a:avLst/>
          </a:prstGeom>
        </p:spPr>
      </p:pic>
      <p:pic>
        <p:nvPicPr>
          <p:cNvPr id="4" name="Picture 4"/>
          <p:cNvPicPr>
            <a:picLocks noChangeAspect="1"/>
          </p:cNvPicPr>
          <p:nvPr/>
        </p:nvPicPr>
        <p:blipFill>
          <a:blip r:embed="rId5"/>
          <a:srcRect r="109" b="109"/>
          <a:stretch>
            <a:fillRect/>
          </a:stretch>
        </p:blipFill>
        <p:spPr>
          <a:xfrm>
            <a:off x="10411068" y="-1076769"/>
            <a:ext cx="8808737" cy="8277649"/>
          </a:xfrm>
          <a:prstGeom prst="rect">
            <a:avLst/>
          </a:prstGeom>
        </p:spPr>
      </p:pic>
      <p:pic>
        <p:nvPicPr>
          <p:cNvPr id="7" name="Picture 7"/>
          <p:cNvPicPr>
            <a:picLocks noChangeAspect="1"/>
          </p:cNvPicPr>
          <p:nvPr/>
        </p:nvPicPr>
        <p:blipFill>
          <a:blip r:embed="rId6"/>
          <a:srcRect r="212" b="6105"/>
          <a:stretch>
            <a:fillRect/>
          </a:stretch>
        </p:blipFill>
        <p:spPr>
          <a:xfrm>
            <a:off x="3745656" y="4857124"/>
            <a:ext cx="5484233" cy="5941023"/>
          </a:xfrm>
          <a:prstGeom prst="rect">
            <a:avLst/>
          </a:prstGeom>
        </p:spPr>
      </p:pic>
      <p:pic>
        <p:nvPicPr>
          <p:cNvPr id="8" name="Picture 8"/>
          <p:cNvPicPr>
            <a:picLocks noChangeAspect="1"/>
          </p:cNvPicPr>
          <p:nvPr/>
        </p:nvPicPr>
        <p:blipFill>
          <a:blip r:embed="rId7"/>
          <a:srcRect r="212" b="212"/>
          <a:stretch>
            <a:fillRect/>
          </a:stretch>
        </p:blipFill>
        <p:spPr>
          <a:xfrm>
            <a:off x="8981744" y="5029401"/>
            <a:ext cx="5484233" cy="5849849"/>
          </a:xfrm>
          <a:prstGeom prst="rect">
            <a:avLst/>
          </a:prstGeom>
        </p:spPr>
      </p:pic>
      <p:pic>
        <p:nvPicPr>
          <p:cNvPr id="9" name="Picture 9"/>
          <p:cNvPicPr>
            <a:picLocks noChangeAspect="1"/>
          </p:cNvPicPr>
          <p:nvPr/>
        </p:nvPicPr>
        <p:blipFill>
          <a:blip r:embed="rId8"/>
          <a:srcRect r="288" b="288"/>
          <a:stretch>
            <a:fillRect/>
          </a:stretch>
        </p:blipFill>
        <p:spPr>
          <a:xfrm>
            <a:off x="12565730" y="385185"/>
            <a:ext cx="2062321" cy="3314650"/>
          </a:xfrm>
          <a:prstGeom prst="rect">
            <a:avLst/>
          </a:prstGeom>
        </p:spPr>
      </p:pic>
      <p:pic>
        <p:nvPicPr>
          <p:cNvPr id="10" name="Picture 10"/>
          <p:cNvPicPr>
            <a:picLocks noChangeAspect="1"/>
          </p:cNvPicPr>
          <p:nvPr/>
        </p:nvPicPr>
        <p:blipFill>
          <a:blip r:embed="rId9"/>
          <a:srcRect r="282" b="282"/>
          <a:stretch>
            <a:fillRect/>
          </a:stretch>
        </p:blipFill>
        <p:spPr>
          <a:xfrm>
            <a:off x="14306976" y="385185"/>
            <a:ext cx="2758165" cy="3381325"/>
          </a:xfrm>
          <a:prstGeom prst="rect">
            <a:avLst/>
          </a:prstGeom>
        </p:spPr>
      </p:pic>
      <p:pic>
        <p:nvPicPr>
          <p:cNvPr id="11" name="Picture 11"/>
          <p:cNvPicPr>
            <a:picLocks noChangeAspect="1"/>
          </p:cNvPicPr>
          <p:nvPr/>
        </p:nvPicPr>
        <p:blipFill>
          <a:blip r:embed="rId10"/>
          <a:srcRect l="25440" t="27361" r="29342" b="29108"/>
          <a:stretch>
            <a:fillRect/>
          </a:stretch>
        </p:blipFill>
        <p:spPr>
          <a:xfrm>
            <a:off x="1708241" y="-153549"/>
            <a:ext cx="4244007" cy="3806708"/>
          </a:xfrm>
          <a:prstGeom prst="rect">
            <a:avLst/>
          </a:prstGeom>
        </p:spPr>
      </p:pic>
      <p:grpSp>
        <p:nvGrpSpPr>
          <p:cNvPr id="12" name="グループ化 11">
            <a:extLst>
              <a:ext uri="{FF2B5EF4-FFF2-40B4-BE49-F238E27FC236}">
                <a16:creationId xmlns:a16="http://schemas.microsoft.com/office/drawing/2014/main" id="{9D9EBA3B-025B-F047-BA5D-1D5422DE1C59}"/>
              </a:ext>
            </a:extLst>
          </p:cNvPr>
          <p:cNvGrpSpPr/>
          <p:nvPr/>
        </p:nvGrpSpPr>
        <p:grpSpPr>
          <a:xfrm>
            <a:off x="570804" y="1716020"/>
            <a:ext cx="6518880" cy="2607464"/>
            <a:chOff x="-2314996" y="9370129"/>
            <a:chExt cx="22979191" cy="9191366"/>
          </a:xfrm>
        </p:grpSpPr>
        <p:pic>
          <p:nvPicPr>
            <p:cNvPr id="13" name="Picture 3">
              <a:extLst>
                <a:ext uri="{FF2B5EF4-FFF2-40B4-BE49-F238E27FC236}">
                  <a16:creationId xmlns:a16="http://schemas.microsoft.com/office/drawing/2014/main" id="{4758A633-D892-F044-9DBF-5992524CCC26}"/>
                </a:ext>
              </a:extLst>
            </p:cNvPr>
            <p:cNvPicPr>
              <a:picLocks noChangeAspect="1"/>
            </p:cNvPicPr>
            <p:nvPr/>
          </p:nvPicPr>
          <p:blipFill>
            <a:blip r:embed="rId11"/>
            <a:srcRect l="42465" t="50000"/>
            <a:stretch>
              <a:fillRect/>
            </a:stretch>
          </p:blipFill>
          <p:spPr>
            <a:xfrm>
              <a:off x="7970699" y="9370129"/>
              <a:ext cx="12693496" cy="8273444"/>
            </a:xfrm>
            <a:prstGeom prst="rect">
              <a:avLst/>
            </a:prstGeom>
          </p:spPr>
        </p:pic>
        <p:pic>
          <p:nvPicPr>
            <p:cNvPr id="14" name="Picture 3">
              <a:extLst>
                <a:ext uri="{FF2B5EF4-FFF2-40B4-BE49-F238E27FC236}">
                  <a16:creationId xmlns:a16="http://schemas.microsoft.com/office/drawing/2014/main" id="{5FFA70B3-F357-9A43-A644-C810738A8FB9}"/>
                </a:ext>
              </a:extLst>
            </p:cNvPr>
            <p:cNvPicPr>
              <a:picLocks noChangeAspect="1"/>
            </p:cNvPicPr>
            <p:nvPr/>
          </p:nvPicPr>
          <p:blipFill>
            <a:blip r:embed="rId11"/>
            <a:srcRect l="42465" t="50000"/>
            <a:stretch>
              <a:fillRect/>
            </a:stretch>
          </p:blipFill>
          <p:spPr>
            <a:xfrm flipH="1">
              <a:off x="-2314996" y="9509997"/>
              <a:ext cx="12693495" cy="8273444"/>
            </a:xfrm>
            <a:prstGeom prst="rect">
              <a:avLst/>
            </a:prstGeom>
          </p:spPr>
        </p:pic>
        <p:pic>
          <p:nvPicPr>
            <p:cNvPr id="15" name="Picture 7">
              <a:extLst>
                <a:ext uri="{FF2B5EF4-FFF2-40B4-BE49-F238E27FC236}">
                  <a16:creationId xmlns:a16="http://schemas.microsoft.com/office/drawing/2014/main" id="{ED48264F-B463-C94A-83EC-1F511E493F87}"/>
                </a:ext>
              </a:extLst>
            </p:cNvPr>
            <p:cNvPicPr>
              <a:picLocks noChangeAspect="1"/>
            </p:cNvPicPr>
            <p:nvPr/>
          </p:nvPicPr>
          <p:blipFill>
            <a:blip r:embed="rId12"/>
            <a:srcRect l="56392" t="18645" r="7077" b="47540"/>
            <a:stretch>
              <a:fillRect/>
            </a:stretch>
          </p:blipFill>
          <p:spPr>
            <a:xfrm rot="-1107298">
              <a:off x="4704835" y="13009880"/>
              <a:ext cx="7996645" cy="5551615"/>
            </a:xfrm>
            <a:prstGeom prst="rect">
              <a:avLst/>
            </a:prstGeom>
          </p:spPr>
        </p:pic>
      </p:grpSp>
      <p:grpSp>
        <p:nvGrpSpPr>
          <p:cNvPr id="18" name="グループ化 17">
            <a:extLst>
              <a:ext uri="{FF2B5EF4-FFF2-40B4-BE49-F238E27FC236}">
                <a16:creationId xmlns:a16="http://schemas.microsoft.com/office/drawing/2014/main" id="{26A267F4-037A-534D-8876-4854AE49B98F}"/>
              </a:ext>
            </a:extLst>
          </p:cNvPr>
          <p:cNvGrpSpPr/>
          <p:nvPr/>
        </p:nvGrpSpPr>
        <p:grpSpPr>
          <a:xfrm>
            <a:off x="0" y="2933700"/>
            <a:ext cx="7810732" cy="2362200"/>
            <a:chOff x="0" y="2933700"/>
            <a:chExt cx="7810732" cy="2362200"/>
          </a:xfrm>
        </p:grpSpPr>
        <p:sp>
          <p:nvSpPr>
            <p:cNvPr id="6" name="TextBox 6"/>
            <p:cNvSpPr txBox="1"/>
            <p:nvPr/>
          </p:nvSpPr>
          <p:spPr>
            <a:xfrm>
              <a:off x="0" y="4205858"/>
              <a:ext cx="7810732" cy="1090042"/>
            </a:xfrm>
            <a:prstGeom prst="rect">
              <a:avLst/>
            </a:prstGeom>
          </p:spPr>
          <p:txBody>
            <a:bodyPr lIns="0" tIns="0" rIns="0" bIns="0" rtlCol="0" anchor="t">
              <a:spAutoFit/>
            </a:bodyPr>
            <a:lstStyle/>
            <a:p>
              <a:pPr algn="ctr">
                <a:lnSpc>
                  <a:spcPts val="8525"/>
                </a:lnSpc>
              </a:pPr>
              <a:r>
                <a:rPr lang="en-US" sz="8525" dirty="0" err="1">
                  <a:solidFill>
                    <a:srgbClr val="CD4343"/>
                  </a:solidFill>
                  <a:latin typeface="KodomoRounded" panose="02000600000000000000" pitchFamily="2" charset="-128"/>
                  <a:ea typeface="KodomoRounded" panose="02000600000000000000" pitchFamily="2" charset="-128"/>
                </a:rPr>
                <a:t>本当</a:t>
              </a:r>
              <a:r>
                <a:rPr lang="en-US" sz="8525" dirty="0">
                  <a:solidFill>
                    <a:srgbClr val="CD4343"/>
                  </a:solidFill>
                  <a:latin typeface="KodomoRounded" panose="02000600000000000000" pitchFamily="2" charset="-128"/>
                  <a:ea typeface="KodomoRounded" panose="02000600000000000000" pitchFamily="2" charset="-128"/>
                </a:rPr>
                <a:t>？</a:t>
              </a:r>
            </a:p>
          </p:txBody>
        </p:sp>
        <p:sp>
          <p:nvSpPr>
            <p:cNvPr id="16" name="TextBox 4">
              <a:extLst>
                <a:ext uri="{FF2B5EF4-FFF2-40B4-BE49-F238E27FC236}">
                  <a16:creationId xmlns:a16="http://schemas.microsoft.com/office/drawing/2014/main" id="{73C7BD13-FD1E-584D-8DDF-C1F9D7B0ED38}"/>
                </a:ext>
              </a:extLst>
            </p:cNvPr>
            <p:cNvSpPr txBox="1"/>
            <p:nvPr/>
          </p:nvSpPr>
          <p:spPr>
            <a:xfrm>
              <a:off x="2489654" y="2933700"/>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CE4343"/>
                  </a:solidFill>
                  <a:latin typeface="KodomoRounded-Light" panose="02000600000000000000" pitchFamily="2" charset="-128"/>
                  <a:ea typeface="KodomoRounded-Light" panose="02000600000000000000" pitchFamily="2" charset="-128"/>
                </a:rPr>
                <a:t>ほんとう</a:t>
              </a:r>
              <a:endParaRPr lang="en-US" sz="1600" dirty="0">
                <a:solidFill>
                  <a:srgbClr val="CE4343"/>
                </a:solidFill>
                <a:latin typeface="KodomoRounded-Light" panose="02000600000000000000" pitchFamily="2" charset="-128"/>
                <a:ea typeface="KodomoRounded-Light" panose="02000600000000000000" pitchFamily="2" charset="-128"/>
              </a:endParaRPr>
            </a:p>
          </p:txBody>
        </p:sp>
      </p:grpSp>
      <p:sp>
        <p:nvSpPr>
          <p:cNvPr id="5" name="TextBox 5"/>
          <p:cNvSpPr txBox="1"/>
          <p:nvPr/>
        </p:nvSpPr>
        <p:spPr>
          <a:xfrm>
            <a:off x="11044069" y="4205858"/>
            <a:ext cx="8459490" cy="1090042"/>
          </a:xfrm>
          <a:prstGeom prst="rect">
            <a:avLst/>
          </a:prstGeom>
        </p:spPr>
        <p:txBody>
          <a:bodyPr lIns="0" tIns="0" rIns="0" bIns="0" rtlCol="0" anchor="t">
            <a:spAutoFit/>
          </a:bodyPr>
          <a:lstStyle/>
          <a:p>
            <a:pPr algn="ctr">
              <a:lnSpc>
                <a:spcPts val="8525"/>
              </a:lnSpc>
            </a:pPr>
            <a:r>
              <a:rPr lang="en-US" sz="9600" dirty="0">
                <a:solidFill>
                  <a:srgbClr val="545454"/>
                </a:solidFill>
                <a:latin typeface="KodomoRounded" panose="02000600000000000000" pitchFamily="2" charset="-128"/>
                <a:ea typeface="KodomoRounded" panose="02000600000000000000" pitchFamily="2" charset="-128"/>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72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109" b="109"/>
          <a:stretch>
            <a:fillRect/>
          </a:stretch>
        </p:blipFill>
        <p:spPr>
          <a:xfrm>
            <a:off x="-800025" y="-1076769"/>
            <a:ext cx="8808737" cy="8277649"/>
          </a:xfrm>
          <a:prstGeom prst="rect">
            <a:avLst/>
          </a:prstGeom>
        </p:spPr>
      </p:pic>
      <p:pic>
        <p:nvPicPr>
          <p:cNvPr id="4" name="Picture 4"/>
          <p:cNvPicPr>
            <a:picLocks noChangeAspect="1"/>
          </p:cNvPicPr>
          <p:nvPr/>
        </p:nvPicPr>
        <p:blipFill>
          <a:blip r:embed="rId5"/>
          <a:srcRect r="109" b="109"/>
          <a:stretch>
            <a:fillRect/>
          </a:stretch>
        </p:blipFill>
        <p:spPr>
          <a:xfrm>
            <a:off x="10411068" y="-1076769"/>
            <a:ext cx="8808737" cy="8277649"/>
          </a:xfrm>
          <a:prstGeom prst="rect">
            <a:avLst/>
          </a:prstGeom>
        </p:spPr>
      </p:pic>
      <p:pic>
        <p:nvPicPr>
          <p:cNvPr id="7" name="Picture 7"/>
          <p:cNvPicPr>
            <a:picLocks noChangeAspect="1"/>
          </p:cNvPicPr>
          <p:nvPr/>
        </p:nvPicPr>
        <p:blipFill>
          <a:blip r:embed="rId6"/>
          <a:srcRect r="416" b="416"/>
          <a:stretch>
            <a:fillRect/>
          </a:stretch>
        </p:blipFill>
        <p:spPr>
          <a:xfrm>
            <a:off x="8975688" y="5269082"/>
            <a:ext cx="5363766" cy="5722053"/>
          </a:xfrm>
          <a:prstGeom prst="rect">
            <a:avLst/>
          </a:prstGeom>
        </p:spPr>
      </p:pic>
      <p:pic>
        <p:nvPicPr>
          <p:cNvPr id="8" name="Picture 8"/>
          <p:cNvPicPr>
            <a:picLocks noChangeAspect="1"/>
          </p:cNvPicPr>
          <p:nvPr/>
        </p:nvPicPr>
        <p:blipFill>
          <a:blip r:embed="rId7"/>
          <a:srcRect r="426" b="426"/>
          <a:stretch>
            <a:fillRect/>
          </a:stretch>
        </p:blipFill>
        <p:spPr>
          <a:xfrm>
            <a:off x="3948545" y="5143500"/>
            <a:ext cx="5170515" cy="5941023"/>
          </a:xfrm>
          <a:prstGeom prst="rect">
            <a:avLst/>
          </a:prstGeom>
        </p:spPr>
      </p:pic>
      <p:pic>
        <p:nvPicPr>
          <p:cNvPr id="9" name="Picture 9"/>
          <p:cNvPicPr>
            <a:picLocks noChangeAspect="1"/>
          </p:cNvPicPr>
          <p:nvPr/>
        </p:nvPicPr>
        <p:blipFill>
          <a:blip r:embed="rId8"/>
          <a:srcRect r="288" b="288"/>
          <a:stretch>
            <a:fillRect/>
          </a:stretch>
        </p:blipFill>
        <p:spPr>
          <a:xfrm>
            <a:off x="12565730" y="385185"/>
            <a:ext cx="2062321" cy="3314650"/>
          </a:xfrm>
          <a:prstGeom prst="rect">
            <a:avLst/>
          </a:prstGeom>
        </p:spPr>
      </p:pic>
      <p:pic>
        <p:nvPicPr>
          <p:cNvPr id="10" name="Picture 10"/>
          <p:cNvPicPr>
            <a:picLocks noChangeAspect="1"/>
          </p:cNvPicPr>
          <p:nvPr/>
        </p:nvPicPr>
        <p:blipFill>
          <a:blip r:embed="rId9"/>
          <a:srcRect r="282" b="282"/>
          <a:stretch>
            <a:fillRect/>
          </a:stretch>
        </p:blipFill>
        <p:spPr>
          <a:xfrm>
            <a:off x="14306976" y="385185"/>
            <a:ext cx="2758165" cy="3381325"/>
          </a:xfrm>
          <a:prstGeom prst="rect">
            <a:avLst/>
          </a:prstGeom>
        </p:spPr>
      </p:pic>
      <p:pic>
        <p:nvPicPr>
          <p:cNvPr id="11" name="Picture 11"/>
          <p:cNvPicPr>
            <a:picLocks noChangeAspect="1"/>
          </p:cNvPicPr>
          <p:nvPr/>
        </p:nvPicPr>
        <p:blipFill>
          <a:blip r:embed="rId10"/>
          <a:srcRect l="25440" t="27361" r="29342" b="29108"/>
          <a:stretch>
            <a:fillRect/>
          </a:stretch>
        </p:blipFill>
        <p:spPr>
          <a:xfrm>
            <a:off x="1708241" y="-153549"/>
            <a:ext cx="4244007" cy="3806708"/>
          </a:xfrm>
          <a:prstGeom prst="rect">
            <a:avLst/>
          </a:prstGeom>
        </p:spPr>
      </p:pic>
      <p:grpSp>
        <p:nvGrpSpPr>
          <p:cNvPr id="12" name="グループ化 11">
            <a:extLst>
              <a:ext uri="{FF2B5EF4-FFF2-40B4-BE49-F238E27FC236}">
                <a16:creationId xmlns:a16="http://schemas.microsoft.com/office/drawing/2014/main" id="{15EED16C-BD2F-1247-945A-D54193E82176}"/>
              </a:ext>
            </a:extLst>
          </p:cNvPr>
          <p:cNvGrpSpPr/>
          <p:nvPr/>
        </p:nvGrpSpPr>
        <p:grpSpPr>
          <a:xfrm>
            <a:off x="570804" y="1716020"/>
            <a:ext cx="6518880" cy="2607464"/>
            <a:chOff x="-2314996" y="9370129"/>
            <a:chExt cx="22979191" cy="9191366"/>
          </a:xfrm>
        </p:grpSpPr>
        <p:pic>
          <p:nvPicPr>
            <p:cNvPr id="13" name="Picture 3">
              <a:extLst>
                <a:ext uri="{FF2B5EF4-FFF2-40B4-BE49-F238E27FC236}">
                  <a16:creationId xmlns:a16="http://schemas.microsoft.com/office/drawing/2014/main" id="{3B73A5AA-D436-904B-8478-376FBD60A2F4}"/>
                </a:ext>
              </a:extLst>
            </p:cNvPr>
            <p:cNvPicPr>
              <a:picLocks noChangeAspect="1"/>
            </p:cNvPicPr>
            <p:nvPr/>
          </p:nvPicPr>
          <p:blipFill>
            <a:blip r:embed="rId11"/>
            <a:srcRect l="42465" t="50000"/>
            <a:stretch>
              <a:fillRect/>
            </a:stretch>
          </p:blipFill>
          <p:spPr>
            <a:xfrm>
              <a:off x="7970699" y="9370129"/>
              <a:ext cx="12693496" cy="8273444"/>
            </a:xfrm>
            <a:prstGeom prst="rect">
              <a:avLst/>
            </a:prstGeom>
          </p:spPr>
        </p:pic>
        <p:pic>
          <p:nvPicPr>
            <p:cNvPr id="14" name="Picture 3">
              <a:extLst>
                <a:ext uri="{FF2B5EF4-FFF2-40B4-BE49-F238E27FC236}">
                  <a16:creationId xmlns:a16="http://schemas.microsoft.com/office/drawing/2014/main" id="{56957345-DF0E-904C-8BC7-5E32E5082E71}"/>
                </a:ext>
              </a:extLst>
            </p:cNvPr>
            <p:cNvPicPr>
              <a:picLocks noChangeAspect="1"/>
            </p:cNvPicPr>
            <p:nvPr/>
          </p:nvPicPr>
          <p:blipFill>
            <a:blip r:embed="rId11"/>
            <a:srcRect l="42465" t="50000"/>
            <a:stretch>
              <a:fillRect/>
            </a:stretch>
          </p:blipFill>
          <p:spPr>
            <a:xfrm flipH="1">
              <a:off x="-2314996" y="9509997"/>
              <a:ext cx="12693495" cy="8273444"/>
            </a:xfrm>
            <a:prstGeom prst="rect">
              <a:avLst/>
            </a:prstGeom>
          </p:spPr>
        </p:pic>
        <p:pic>
          <p:nvPicPr>
            <p:cNvPr id="15" name="Picture 7">
              <a:extLst>
                <a:ext uri="{FF2B5EF4-FFF2-40B4-BE49-F238E27FC236}">
                  <a16:creationId xmlns:a16="http://schemas.microsoft.com/office/drawing/2014/main" id="{2C16A55B-5533-1B43-9AFC-A5B41D00ED83}"/>
                </a:ext>
              </a:extLst>
            </p:cNvPr>
            <p:cNvPicPr>
              <a:picLocks noChangeAspect="1"/>
            </p:cNvPicPr>
            <p:nvPr/>
          </p:nvPicPr>
          <p:blipFill>
            <a:blip r:embed="rId12"/>
            <a:srcRect l="56392" t="18645" r="7077" b="47540"/>
            <a:stretch>
              <a:fillRect/>
            </a:stretch>
          </p:blipFill>
          <p:spPr>
            <a:xfrm rot="-1107298">
              <a:off x="4704835" y="13009880"/>
              <a:ext cx="7996645" cy="5551615"/>
            </a:xfrm>
            <a:prstGeom prst="rect">
              <a:avLst/>
            </a:prstGeom>
          </p:spPr>
        </p:pic>
      </p:grpSp>
      <p:grpSp>
        <p:nvGrpSpPr>
          <p:cNvPr id="18" name="グループ化 17">
            <a:extLst>
              <a:ext uri="{FF2B5EF4-FFF2-40B4-BE49-F238E27FC236}">
                <a16:creationId xmlns:a16="http://schemas.microsoft.com/office/drawing/2014/main" id="{77EC1EC8-E1FF-8A48-8A36-3D8AFA7B031B}"/>
              </a:ext>
            </a:extLst>
          </p:cNvPr>
          <p:cNvGrpSpPr/>
          <p:nvPr/>
        </p:nvGrpSpPr>
        <p:grpSpPr>
          <a:xfrm>
            <a:off x="0" y="2908841"/>
            <a:ext cx="19503560" cy="2387059"/>
            <a:chOff x="0" y="2908841"/>
            <a:chExt cx="19503560" cy="2387059"/>
          </a:xfrm>
        </p:grpSpPr>
        <p:sp>
          <p:nvSpPr>
            <p:cNvPr id="5" name="TextBox 5"/>
            <p:cNvSpPr txBox="1"/>
            <p:nvPr/>
          </p:nvSpPr>
          <p:spPr>
            <a:xfrm>
              <a:off x="11044070" y="4205858"/>
              <a:ext cx="8459490" cy="1090042"/>
            </a:xfrm>
            <a:prstGeom prst="rect">
              <a:avLst/>
            </a:prstGeom>
          </p:spPr>
          <p:txBody>
            <a:bodyPr lIns="0" tIns="0" rIns="0" bIns="0" rtlCol="0" anchor="t">
              <a:spAutoFit/>
            </a:bodyPr>
            <a:lstStyle/>
            <a:p>
              <a:pPr algn="ctr">
                <a:lnSpc>
                  <a:spcPts val="8525"/>
                </a:lnSpc>
              </a:pPr>
              <a:r>
                <a:rPr lang="en-US" sz="8525" dirty="0" err="1">
                  <a:solidFill>
                    <a:srgbClr val="CD4343"/>
                  </a:solidFill>
                  <a:latin typeface="KodomoRounded" panose="02000600000000000000" pitchFamily="2" charset="-128"/>
                  <a:ea typeface="KodomoRounded" panose="02000600000000000000" pitchFamily="2" charset="-128"/>
                </a:rPr>
                <a:t>本当</a:t>
              </a:r>
              <a:r>
                <a:rPr lang="en-US" sz="8525" dirty="0">
                  <a:solidFill>
                    <a:srgbClr val="CD4343"/>
                  </a:solidFill>
                  <a:latin typeface="KodomoRounded" panose="02000600000000000000" pitchFamily="2" charset="-128"/>
                  <a:ea typeface="KodomoRounded" panose="02000600000000000000" pitchFamily="2" charset="-128"/>
                </a:rPr>
                <a:t>！</a:t>
              </a:r>
            </a:p>
          </p:txBody>
        </p:sp>
        <p:sp>
          <p:nvSpPr>
            <p:cNvPr id="6" name="TextBox 6"/>
            <p:cNvSpPr txBox="1"/>
            <p:nvPr/>
          </p:nvSpPr>
          <p:spPr>
            <a:xfrm>
              <a:off x="0" y="4205858"/>
              <a:ext cx="7810732" cy="1090042"/>
            </a:xfrm>
            <a:prstGeom prst="rect">
              <a:avLst/>
            </a:prstGeom>
          </p:spPr>
          <p:txBody>
            <a:bodyPr lIns="0" tIns="0" rIns="0" bIns="0" rtlCol="0" anchor="t">
              <a:spAutoFit/>
            </a:bodyPr>
            <a:lstStyle/>
            <a:p>
              <a:pPr algn="ctr">
                <a:lnSpc>
                  <a:spcPts val="8525"/>
                </a:lnSpc>
              </a:pPr>
              <a:r>
                <a:rPr lang="en-US" sz="8525" dirty="0" err="1">
                  <a:solidFill>
                    <a:srgbClr val="CD4343"/>
                  </a:solidFill>
                  <a:latin typeface="KodomoRounded" panose="02000600000000000000" pitchFamily="2" charset="-128"/>
                  <a:ea typeface="KodomoRounded" panose="02000600000000000000" pitchFamily="2" charset="-128"/>
                </a:rPr>
                <a:t>本当</a:t>
              </a:r>
              <a:r>
                <a:rPr lang="en-US" sz="8525" dirty="0">
                  <a:solidFill>
                    <a:srgbClr val="CD4343"/>
                  </a:solidFill>
                  <a:latin typeface="KodomoRounded" panose="02000600000000000000" pitchFamily="2" charset="-128"/>
                  <a:ea typeface="KodomoRounded" panose="02000600000000000000" pitchFamily="2" charset="-128"/>
                </a:rPr>
                <a:t>！</a:t>
              </a:r>
            </a:p>
          </p:txBody>
        </p:sp>
        <p:sp>
          <p:nvSpPr>
            <p:cNvPr id="16" name="TextBox 4">
              <a:extLst>
                <a:ext uri="{FF2B5EF4-FFF2-40B4-BE49-F238E27FC236}">
                  <a16:creationId xmlns:a16="http://schemas.microsoft.com/office/drawing/2014/main" id="{189EEDD9-5A93-2B40-A91D-642F546D298C}"/>
                </a:ext>
              </a:extLst>
            </p:cNvPr>
            <p:cNvSpPr txBox="1"/>
            <p:nvPr/>
          </p:nvSpPr>
          <p:spPr>
            <a:xfrm>
              <a:off x="2489654" y="2908841"/>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CE4343"/>
                  </a:solidFill>
                  <a:latin typeface="KodomoRounded-Light" panose="02000600000000000000" pitchFamily="2" charset="-128"/>
                  <a:ea typeface="KodomoRounded-Light" panose="02000600000000000000" pitchFamily="2" charset="-128"/>
                </a:rPr>
                <a:t>ほんとう</a:t>
              </a:r>
              <a:endParaRPr lang="en-US" sz="1600" dirty="0">
                <a:solidFill>
                  <a:srgbClr val="CE4343"/>
                </a:solidFill>
                <a:latin typeface="KodomoRounded-Light" panose="02000600000000000000" pitchFamily="2" charset="-128"/>
                <a:ea typeface="KodomoRounded-Light" panose="02000600000000000000" pitchFamily="2" charset="-128"/>
              </a:endParaRPr>
            </a:p>
          </p:txBody>
        </p:sp>
        <p:sp>
          <p:nvSpPr>
            <p:cNvPr id="17" name="TextBox 4">
              <a:extLst>
                <a:ext uri="{FF2B5EF4-FFF2-40B4-BE49-F238E27FC236}">
                  <a16:creationId xmlns:a16="http://schemas.microsoft.com/office/drawing/2014/main" id="{ABD0F650-2551-BC49-81C8-594796FC5946}"/>
                </a:ext>
              </a:extLst>
            </p:cNvPr>
            <p:cNvSpPr txBox="1"/>
            <p:nvPr/>
          </p:nvSpPr>
          <p:spPr>
            <a:xfrm>
              <a:off x="13907931" y="2908841"/>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CE4343"/>
                  </a:solidFill>
                  <a:latin typeface="KodomoRounded-Light" panose="02000600000000000000" pitchFamily="2" charset="-128"/>
                  <a:ea typeface="KodomoRounded-Light" panose="02000600000000000000" pitchFamily="2" charset="-128"/>
                </a:rPr>
                <a:t>ほんとう</a:t>
              </a:r>
              <a:endParaRPr lang="en-US" sz="1600" dirty="0">
                <a:solidFill>
                  <a:srgbClr val="CE4343"/>
                </a:solidFill>
                <a:latin typeface="KodomoRounded-Light" panose="02000600000000000000" pitchFamily="2" charset="-128"/>
                <a:ea typeface="KodomoRounded-Light" panose="02000600000000000000" pitchFamily="2"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18"/>
                                        </p:tgtEl>
                                      </p:cBhvr>
                                    </p:animEffect>
                                    <p:animScale>
                                      <p:cBhvr>
                                        <p:cTn id="7"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2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4" name="Picture 4"/>
          <p:cNvPicPr>
            <a:picLocks noChangeAspect="1"/>
          </p:cNvPicPr>
          <p:nvPr/>
        </p:nvPicPr>
        <p:blipFill>
          <a:blip r:embed="rId4"/>
          <a:srcRect r="750" b="801"/>
          <a:stretch>
            <a:fillRect/>
          </a:stretch>
        </p:blipFill>
        <p:spPr>
          <a:xfrm>
            <a:off x="13836363" y="5808975"/>
            <a:ext cx="3942923" cy="3785206"/>
          </a:xfrm>
          <a:prstGeom prst="rect">
            <a:avLst/>
          </a:prstGeom>
        </p:spPr>
      </p:pic>
      <p:pic>
        <p:nvPicPr>
          <p:cNvPr id="5" name="Picture 5"/>
          <p:cNvPicPr>
            <a:picLocks noChangeAspect="1"/>
          </p:cNvPicPr>
          <p:nvPr/>
        </p:nvPicPr>
        <p:blipFill>
          <a:blip r:embed="rId5"/>
          <a:srcRect r="2208" b="2249"/>
          <a:stretch>
            <a:fillRect/>
          </a:stretch>
        </p:blipFill>
        <p:spPr>
          <a:xfrm rot="-1214871">
            <a:off x="311447" y="1295335"/>
            <a:ext cx="3695481" cy="1195992"/>
          </a:xfrm>
          <a:prstGeom prst="rect">
            <a:avLst/>
          </a:prstGeom>
        </p:spPr>
      </p:pic>
      <p:grpSp>
        <p:nvGrpSpPr>
          <p:cNvPr id="9" name="グループ化 8">
            <a:extLst>
              <a:ext uri="{FF2B5EF4-FFF2-40B4-BE49-F238E27FC236}">
                <a16:creationId xmlns:a16="http://schemas.microsoft.com/office/drawing/2014/main" id="{146D9959-8F38-A74D-91F8-130DA35CD6B2}"/>
              </a:ext>
            </a:extLst>
          </p:cNvPr>
          <p:cNvGrpSpPr/>
          <p:nvPr/>
        </p:nvGrpSpPr>
        <p:grpSpPr>
          <a:xfrm>
            <a:off x="-281437" y="2466414"/>
            <a:ext cx="18850874" cy="4728160"/>
            <a:chOff x="-281437" y="2466414"/>
            <a:chExt cx="18850874" cy="4728160"/>
          </a:xfrm>
        </p:grpSpPr>
        <p:sp>
          <p:nvSpPr>
            <p:cNvPr id="3" name="TextBox 3"/>
            <p:cNvSpPr txBox="1"/>
            <p:nvPr/>
          </p:nvSpPr>
          <p:spPr>
            <a:xfrm>
              <a:off x="-281437" y="3416104"/>
              <a:ext cx="18850874" cy="3778470"/>
            </a:xfrm>
            <a:prstGeom prst="rect">
              <a:avLst/>
            </a:prstGeom>
          </p:spPr>
          <p:txBody>
            <a:bodyPr lIns="0" tIns="0" rIns="0" bIns="0" rtlCol="0" anchor="t">
              <a:spAutoFit/>
            </a:bodyPr>
            <a:lstStyle/>
            <a:p>
              <a:pPr algn="ctr">
                <a:lnSpc>
                  <a:spcPts val="15078"/>
                </a:lnSpc>
              </a:pPr>
              <a:r>
                <a:rPr lang="en-US" sz="10025" dirty="0" err="1">
                  <a:solidFill>
                    <a:srgbClr val="CD4343"/>
                  </a:solidFill>
                  <a:latin typeface="KodomoRounded" panose="02000600000000000000" pitchFamily="2" charset="-128"/>
                  <a:ea typeface="KodomoRounded" panose="02000600000000000000" pitchFamily="2" charset="-128"/>
                </a:rPr>
                <a:t>お父さんとお母さんが</a:t>
              </a:r>
              <a:endParaRPr lang="en-US" sz="10025" dirty="0">
                <a:solidFill>
                  <a:srgbClr val="CD4343"/>
                </a:solidFill>
                <a:latin typeface="KodomoRounded" panose="02000600000000000000" pitchFamily="2" charset="-128"/>
                <a:ea typeface="KodomoRounded" panose="02000600000000000000" pitchFamily="2" charset="-128"/>
              </a:endParaRPr>
            </a:p>
            <a:p>
              <a:pPr algn="ctr">
                <a:lnSpc>
                  <a:spcPts val="15078"/>
                </a:lnSpc>
              </a:pPr>
              <a:r>
                <a:rPr lang="en-US" sz="12425" dirty="0">
                  <a:solidFill>
                    <a:srgbClr val="CD4343"/>
                  </a:solidFill>
                  <a:latin typeface="KodomoRounded" panose="02000600000000000000" pitchFamily="2" charset="-128"/>
                  <a:ea typeface="KodomoRounded" panose="02000600000000000000" pitchFamily="2" charset="-128"/>
                </a:rPr>
                <a:t>「二</a:t>
              </a:r>
              <a:r>
                <a:rPr lang="ja-JP" altLang="en-US" sz="12425" dirty="0">
                  <a:solidFill>
                    <a:srgbClr val="CD4343"/>
                  </a:solidFill>
                  <a:latin typeface="KodomoRounded" panose="02000600000000000000" pitchFamily="2" charset="-128"/>
                  <a:ea typeface="KodomoRounded" panose="02000600000000000000" pitchFamily="2" charset="-128"/>
                </a:rPr>
                <a:t>組</a:t>
              </a:r>
              <a:r>
                <a:rPr lang="en-US" sz="12425" dirty="0">
                  <a:solidFill>
                    <a:srgbClr val="CD4343"/>
                  </a:solidFill>
                  <a:latin typeface="KodomoRounded" panose="02000600000000000000" pitchFamily="2" charset="-128"/>
                  <a:ea typeface="KodomoRounded" panose="02000600000000000000" pitchFamily="2" charset="-128"/>
                </a:rPr>
                <a:t>！」</a:t>
              </a:r>
            </a:p>
          </p:txBody>
        </p:sp>
        <p:sp>
          <p:nvSpPr>
            <p:cNvPr id="6" name="TextBox 4">
              <a:extLst>
                <a:ext uri="{FF2B5EF4-FFF2-40B4-BE49-F238E27FC236}">
                  <a16:creationId xmlns:a16="http://schemas.microsoft.com/office/drawing/2014/main" id="{ADC61C51-D501-954B-9C62-D88E905F3DF9}"/>
                </a:ext>
              </a:extLst>
            </p:cNvPr>
            <p:cNvSpPr txBox="1"/>
            <p:nvPr/>
          </p:nvSpPr>
          <p:spPr>
            <a:xfrm>
              <a:off x="3733800" y="2466414"/>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CE4343"/>
                  </a:solidFill>
                  <a:latin typeface="KodomoRounded-Light" panose="02000600000000000000" pitchFamily="2" charset="-128"/>
                  <a:ea typeface="KodomoRounded-Light" panose="02000600000000000000" pitchFamily="2" charset="-128"/>
                </a:rPr>
                <a:t>とう</a:t>
              </a:r>
              <a:endParaRPr lang="en-US" sz="1600" dirty="0">
                <a:solidFill>
                  <a:srgbClr val="CE4343"/>
                </a:solidFill>
                <a:latin typeface="KodomoRounded-Light" panose="02000600000000000000" pitchFamily="2" charset="-128"/>
                <a:ea typeface="KodomoRounded-Light" panose="02000600000000000000" pitchFamily="2" charset="-128"/>
              </a:endParaRPr>
            </a:p>
          </p:txBody>
        </p:sp>
        <p:sp>
          <p:nvSpPr>
            <p:cNvPr id="7" name="TextBox 4">
              <a:extLst>
                <a:ext uri="{FF2B5EF4-FFF2-40B4-BE49-F238E27FC236}">
                  <a16:creationId xmlns:a16="http://schemas.microsoft.com/office/drawing/2014/main" id="{69A701F8-A112-A240-8008-79ACF3C23AAD}"/>
                </a:ext>
              </a:extLst>
            </p:cNvPr>
            <p:cNvSpPr txBox="1"/>
            <p:nvPr/>
          </p:nvSpPr>
          <p:spPr>
            <a:xfrm>
              <a:off x="10086474" y="2466414"/>
              <a:ext cx="1870188" cy="1244059"/>
            </a:xfrm>
            <a:prstGeom prst="rect">
              <a:avLst/>
            </a:prstGeom>
          </p:spPr>
          <p:txBody>
            <a:bodyPr wrap="square" lIns="0" tIns="0" rIns="0" bIns="0" rtlCol="0" anchor="t">
              <a:spAutoFit/>
            </a:bodyPr>
            <a:lstStyle/>
            <a:p>
              <a:pPr algn="ctr">
                <a:lnSpc>
                  <a:spcPts val="12425"/>
                </a:lnSpc>
              </a:pPr>
              <a:r>
                <a:rPr lang="en-US" sz="2400" dirty="0" err="1">
                  <a:solidFill>
                    <a:srgbClr val="CE4343"/>
                  </a:solidFill>
                  <a:latin typeface="KodomoRounded-Light" panose="02000600000000000000" pitchFamily="2" charset="-128"/>
                  <a:ea typeface="KodomoRounded-Light" panose="02000600000000000000" pitchFamily="2" charset="-128"/>
                </a:rPr>
                <a:t>かあ</a:t>
              </a:r>
              <a:endParaRPr lang="en-US" sz="1600" dirty="0">
                <a:solidFill>
                  <a:srgbClr val="CE4343"/>
                </a:solidFill>
                <a:latin typeface="KodomoRounded-Light" panose="02000600000000000000" pitchFamily="2" charset="-128"/>
                <a:ea typeface="KodomoRounded-Light" panose="02000600000000000000" pitchFamily="2" charset="-128"/>
              </a:endParaRPr>
            </a:p>
          </p:txBody>
        </p:sp>
        <p:sp>
          <p:nvSpPr>
            <p:cNvPr id="8" name="TextBox 4">
              <a:extLst>
                <a:ext uri="{FF2B5EF4-FFF2-40B4-BE49-F238E27FC236}">
                  <a16:creationId xmlns:a16="http://schemas.microsoft.com/office/drawing/2014/main" id="{E4766898-C1D1-2B4C-9C08-AEA56C80FB31}"/>
                </a:ext>
              </a:extLst>
            </p:cNvPr>
            <p:cNvSpPr txBox="1"/>
            <p:nvPr/>
          </p:nvSpPr>
          <p:spPr>
            <a:xfrm>
              <a:off x="7350012" y="4295214"/>
              <a:ext cx="1870188" cy="1305486"/>
            </a:xfrm>
            <a:prstGeom prst="rect">
              <a:avLst/>
            </a:prstGeom>
          </p:spPr>
          <p:txBody>
            <a:bodyPr wrap="square" lIns="0" tIns="0" rIns="0" bIns="0" rtlCol="0" anchor="t">
              <a:spAutoFit/>
            </a:bodyPr>
            <a:lstStyle/>
            <a:p>
              <a:pPr algn="ctr">
                <a:lnSpc>
                  <a:spcPts val="12425"/>
                </a:lnSpc>
              </a:pPr>
              <a:r>
                <a:rPr lang="en-US" sz="3600" dirty="0" err="1">
                  <a:solidFill>
                    <a:srgbClr val="CE4343"/>
                  </a:solidFill>
                  <a:latin typeface="KodomoRounded-Light" panose="02000600000000000000" pitchFamily="2" charset="-128"/>
                  <a:ea typeface="KodomoRounded-Light" panose="02000600000000000000" pitchFamily="2" charset="-128"/>
                </a:rPr>
                <a:t>ふた</a:t>
              </a:r>
              <a:r>
                <a:rPr lang="ja-JP" altLang="en-US" sz="3600" dirty="0">
                  <a:solidFill>
                    <a:srgbClr val="CE4343"/>
                  </a:solidFill>
                  <a:latin typeface="KodomoRounded-Light" panose="02000600000000000000" pitchFamily="2" charset="-128"/>
                  <a:ea typeface="KodomoRounded-Light" panose="02000600000000000000" pitchFamily="2" charset="-128"/>
                </a:rPr>
                <a:t>くみ</a:t>
              </a:r>
              <a:endParaRPr lang="en-US" sz="1600" dirty="0">
                <a:solidFill>
                  <a:srgbClr val="CE4343"/>
                </a:solidFill>
                <a:latin typeface="KodomoRounded-Light" panose="02000600000000000000" pitchFamily="2" charset="-128"/>
                <a:ea typeface="KodomoRounded-Light" panose="02000600000000000000" pitchFamily="2"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15029</TotalTime>
  <Words>1202</Words>
  <PresentationFormat>ユーザー設定</PresentationFormat>
  <Paragraphs>243</Paragraphs>
  <Slides>35</Slides>
  <Notes>34</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35</vt:i4>
      </vt:variant>
    </vt:vector>
  </HeadingPairs>
  <TitlesOfParts>
    <vt:vector size="43" baseType="lpstr">
      <vt:lpstr>KodomoRounded</vt:lpstr>
      <vt:lpstr>Meiryo</vt:lpstr>
      <vt:lpstr>はなぞめ</vt:lpstr>
      <vt:lpstr>KodomoRounded-Light</vt:lpstr>
      <vt:lpstr>Arial</vt:lpstr>
      <vt:lpstr>Meiryo</vt:lpstr>
      <vt:lpstr>Calibri</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terms:modified xsi:type="dcterms:W3CDTF">2022-05-13T09:20:22Z</dcterms:modified>
  <dc:identifier>DAE_KhPxJVg</dc:identifier>
</cp:coreProperties>
</file>