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7"/>
  </p:notesMasterIdLst>
  <p:sldIdLst>
    <p:sldId id="256" r:id="rId2"/>
    <p:sldId id="299" r:id="rId3"/>
    <p:sldId id="301" r:id="rId4"/>
    <p:sldId id="257" r:id="rId5"/>
    <p:sldId id="258" r:id="rId6"/>
    <p:sldId id="259" r:id="rId7"/>
    <p:sldId id="260" r:id="rId8"/>
    <p:sldId id="261" r:id="rId9"/>
    <p:sldId id="262" r:id="rId10"/>
    <p:sldId id="263" r:id="rId11"/>
    <p:sldId id="264" r:id="rId12"/>
    <p:sldId id="265" r:id="rId13"/>
    <p:sldId id="266" r:id="rId14"/>
    <p:sldId id="267"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Lst>
  <p:sldSz cx="18288000" cy="10287000"/>
  <p:notesSz cx="6858000" cy="9144000"/>
  <p:embeddedFontLst>
    <p:embeddedFont>
      <p:font typeface="KodomoRounded" panose="02000600000000000000" charset="-128"/>
      <p:regular r:id="rId38"/>
    </p:embeddedFont>
    <p:embeddedFont>
      <p:font typeface="Calibri" panose="020F0502020204030204" pitchFamily="34" charset="0"/>
      <p:regular r:id="rId39"/>
      <p:bold r:id="rId40"/>
      <p:italic r:id="rId41"/>
      <p:boldItalic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D9FF"/>
    <a:srgbClr val="CE4343"/>
    <a:srgbClr val="545454"/>
    <a:srgbClr val="FFA800"/>
    <a:srgbClr val="72C8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5B83AB-95F5-4C65-ADA1-085C07921164}" v="8" dt="2022-05-13T06:14:59.6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75986" autoAdjust="0"/>
  </p:normalViewPr>
  <p:slideViewPr>
    <p:cSldViewPr>
      <p:cViewPr varScale="1">
        <p:scale>
          <a:sx n="54" d="100"/>
          <a:sy n="54" d="100"/>
        </p:scale>
        <p:origin x="75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根本園花" clId="Web-{165B83AB-95F5-4C65-ADA1-085C07921164}"/>
    <pc:docChg chg="modSld">
      <pc:chgData name="根本園花" userId="" providerId="" clId="Web-{165B83AB-95F5-4C65-ADA1-085C07921164}" dt="2022-05-13T06:55:26.951" v="11"/>
      <pc:docMkLst>
        <pc:docMk/>
      </pc:docMkLst>
      <pc:sldChg chg="modNotes">
        <pc:chgData name="根本園花" userId="" providerId="" clId="Web-{165B83AB-95F5-4C65-ADA1-085C07921164}" dt="2022-05-13T06:55:26.951" v="11"/>
        <pc:sldMkLst>
          <pc:docMk/>
          <pc:sldMk cId="0" sldId="283"/>
        </pc:sldMkLst>
      </pc:sldChg>
    </pc:docChg>
  </pc:docChgLst>
  <pc:docChgLst>
    <pc:chgData name="根本園花" userId="CPsJRF4cyR38UmaNZbO9zfUi+OzqLuL8WYdzdwLD5g0=" providerId="None" clId="Web-{165B83AB-95F5-4C65-ADA1-085C07921164}"/>
    <pc:docChg chg="modSld">
      <pc:chgData name="根本園花" userId="CPsJRF4cyR38UmaNZbO9zfUi+OzqLuL8WYdzdwLD5g0=" providerId="None" clId="Web-{165B83AB-95F5-4C65-ADA1-085C07921164}" dt="2022-05-13T06:14:59.624" v="7" actId="1076"/>
      <pc:docMkLst>
        <pc:docMk/>
      </pc:docMkLst>
      <pc:sldChg chg="modSp">
        <pc:chgData name="根本園花" userId="CPsJRF4cyR38UmaNZbO9zfUi+OzqLuL8WYdzdwLD5g0=" providerId="None" clId="Web-{165B83AB-95F5-4C65-ADA1-085C07921164}" dt="2022-05-13T06:14:59.624" v="7" actId="1076"/>
        <pc:sldMkLst>
          <pc:docMk/>
          <pc:sldMk cId="3743663482" sldId="301"/>
        </pc:sldMkLst>
        <pc:spChg chg="mod">
          <ac:chgData name="根本園花" userId="CPsJRF4cyR38UmaNZbO9zfUi+OzqLuL8WYdzdwLD5g0=" providerId="None" clId="Web-{165B83AB-95F5-4C65-ADA1-085C07921164}" dt="2022-05-13T06:14:19.014" v="0" actId="1076"/>
          <ac:spMkLst>
            <pc:docMk/>
            <pc:sldMk cId="3743663482" sldId="301"/>
            <ac:spMk id="12" creationId="{59C0C557-EE47-1546-BE5A-6A05252311BF}"/>
          </ac:spMkLst>
        </pc:spChg>
        <pc:spChg chg="mod">
          <ac:chgData name="根本園花" userId="CPsJRF4cyR38UmaNZbO9zfUi+OzqLuL8WYdzdwLD5g0=" providerId="None" clId="Web-{165B83AB-95F5-4C65-ADA1-085C07921164}" dt="2022-05-13T06:14:26.889" v="1" actId="1076"/>
          <ac:spMkLst>
            <pc:docMk/>
            <pc:sldMk cId="3743663482" sldId="301"/>
            <ac:spMk id="13" creationId="{AE8557CB-2A77-F341-BD7C-50E53E8A6EF1}"/>
          </ac:spMkLst>
        </pc:spChg>
        <pc:spChg chg="mod">
          <ac:chgData name="根本園花" userId="CPsJRF4cyR38UmaNZbO9zfUi+OzqLuL8WYdzdwLD5g0=" providerId="None" clId="Web-{165B83AB-95F5-4C65-ADA1-085C07921164}" dt="2022-05-13T06:14:32.905" v="2" actId="1076"/>
          <ac:spMkLst>
            <pc:docMk/>
            <pc:sldMk cId="3743663482" sldId="301"/>
            <ac:spMk id="14" creationId="{BC0773A6-4292-BD40-A340-DB12A874C86C}"/>
          </ac:spMkLst>
        </pc:spChg>
        <pc:spChg chg="mod">
          <ac:chgData name="根本園花" userId="CPsJRF4cyR38UmaNZbO9zfUi+OzqLuL8WYdzdwLD5g0=" providerId="None" clId="Web-{165B83AB-95F5-4C65-ADA1-085C07921164}" dt="2022-05-13T06:14:59.624" v="7" actId="1076"/>
          <ac:spMkLst>
            <pc:docMk/>
            <pc:sldMk cId="3743663482" sldId="301"/>
            <ac:spMk id="15" creationId="{4095674A-A644-9C4E-8FA8-320AA3DB58C4}"/>
          </ac:spMkLst>
        </pc:spChg>
        <pc:spChg chg="mod">
          <ac:chgData name="根本園花" userId="CPsJRF4cyR38UmaNZbO9zfUi+OzqLuL8WYdzdwLD5g0=" providerId="None" clId="Web-{165B83AB-95F5-4C65-ADA1-085C07921164}" dt="2022-05-13T06:14:42.405" v="3" actId="1076"/>
          <ac:spMkLst>
            <pc:docMk/>
            <pc:sldMk cId="3743663482" sldId="301"/>
            <ac:spMk id="16" creationId="{1BC43E97-870B-9743-A34A-1BB2464CA858}"/>
          </ac:spMkLst>
        </pc:spChg>
        <pc:spChg chg="mod">
          <ac:chgData name="根本園花" userId="CPsJRF4cyR38UmaNZbO9zfUi+OzqLuL8WYdzdwLD5g0=" providerId="None" clId="Web-{165B83AB-95F5-4C65-ADA1-085C07921164}" dt="2022-05-13T06:14:48.702" v="4" actId="1076"/>
          <ac:spMkLst>
            <pc:docMk/>
            <pc:sldMk cId="3743663482" sldId="301"/>
            <ac:spMk id="17" creationId="{B37D8E3A-77B2-4B49-829D-C2A07E85B5AA}"/>
          </ac:spMkLst>
        </pc:spChg>
        <pc:spChg chg="mod">
          <ac:chgData name="根本園花" userId="CPsJRF4cyR38UmaNZbO9zfUi+OzqLuL8WYdzdwLD5g0=" providerId="None" clId="Web-{165B83AB-95F5-4C65-ADA1-085C07921164}" dt="2022-05-13T06:14:52.530" v="5" actId="1076"/>
          <ac:spMkLst>
            <pc:docMk/>
            <pc:sldMk cId="3743663482" sldId="301"/>
            <ac:spMk id="18" creationId="{ADE7ADD9-88EB-8646-9176-27FFCB93BA8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b="0" i="0">
                <a:latin typeface="KodomoRounded" panose="02000600000000000000" pitchFamily="2" charset="-128"/>
              </a:defRPr>
            </a:lvl1pPr>
          </a:lstStyle>
          <a:p>
            <a:endParaRPr lang="cs-CZ"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b="0" i="0">
                <a:latin typeface="KodomoRounded" panose="02000600000000000000" pitchFamily="2" charset="-128"/>
              </a:defRPr>
            </a:lvl1pPr>
          </a:lstStyle>
          <a:p>
            <a:fld id="{B7268E1E-0E44-426D-905E-8AD9B19D2182}" type="datetimeFigureOut">
              <a:rPr lang="cs-CZ" smtClean="0"/>
              <a:pPr/>
              <a:t>13.05.2022</a:t>
            </a:fld>
            <a:endParaRPr lang="cs-CZ" dirty="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s-CZ"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b="0" i="0">
                <a:latin typeface="KodomoRounded" panose="02000600000000000000" pitchFamily="2" charset="-128"/>
              </a:defRPr>
            </a:lvl1pPr>
          </a:lstStyle>
          <a:p>
            <a:endParaRPr lang="cs-CZ"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b="0" i="0">
                <a:latin typeface="KodomoRounded" panose="02000600000000000000" pitchFamily="2" charset="-128"/>
              </a:defRPr>
            </a:lvl1pPr>
          </a:lstStyle>
          <a:p>
            <a:fld id="{871B2431-D351-4C6E-A3CF-9DFAC0E3E050}" type="slidenum">
              <a:rPr lang="cs-CZ" smtClean="0"/>
              <a:pPr/>
              <a:t>‹#›</a:t>
            </a:fld>
            <a:endParaRPr lang="cs-CZ" dirty="0"/>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KodomoRounded" panose="02000600000000000000" pitchFamily="2" charset="-128"/>
        <a:ea typeface="+mn-ea"/>
        <a:cs typeface="+mn-cs"/>
      </a:defRPr>
    </a:lvl1pPr>
    <a:lvl2pPr marL="457200" algn="l" defTabSz="914400" rtl="0" eaLnBrk="1" latinLnBrk="0" hangingPunct="1">
      <a:defRPr sz="1200" b="0" i="0" kern="1200">
        <a:solidFill>
          <a:schemeClr val="tx1"/>
        </a:solidFill>
        <a:latin typeface="KodomoRounded" panose="02000600000000000000" pitchFamily="2" charset="-128"/>
        <a:ea typeface="+mn-ea"/>
        <a:cs typeface="+mn-cs"/>
      </a:defRPr>
    </a:lvl2pPr>
    <a:lvl3pPr marL="914400" algn="l" defTabSz="914400" rtl="0" eaLnBrk="1" latinLnBrk="0" hangingPunct="1">
      <a:defRPr sz="1200" b="0" i="0" kern="1200">
        <a:solidFill>
          <a:schemeClr val="tx1"/>
        </a:solidFill>
        <a:latin typeface="KodomoRounded" panose="02000600000000000000" pitchFamily="2" charset="-128"/>
        <a:ea typeface="+mn-ea"/>
        <a:cs typeface="+mn-cs"/>
      </a:defRPr>
    </a:lvl3pPr>
    <a:lvl4pPr marL="1371600" algn="l" defTabSz="914400" rtl="0" eaLnBrk="1" latinLnBrk="0" hangingPunct="1">
      <a:defRPr sz="1200" b="0" i="0" kern="1200">
        <a:solidFill>
          <a:schemeClr val="tx1"/>
        </a:solidFill>
        <a:latin typeface="KodomoRounded" panose="02000600000000000000" pitchFamily="2" charset="-128"/>
        <a:ea typeface="+mn-ea"/>
        <a:cs typeface="+mn-cs"/>
      </a:defRPr>
    </a:lvl4pPr>
    <a:lvl5pPr marL="1828800" algn="l" defTabSz="914400" rtl="0" eaLnBrk="1" latinLnBrk="0" hangingPunct="1">
      <a:defRPr sz="1200" b="0" i="0" kern="1200">
        <a:solidFill>
          <a:schemeClr val="tx1"/>
        </a:solidFill>
        <a:latin typeface="KodomoRounded" panose="02000600000000000000" pitchFamily="2" charset="-128"/>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err="1"/>
              <a:t>今日は「真の父母様」について学びましょう</a:t>
            </a:r>
            <a:r>
              <a:rPr lang="en-US" dirty="0"/>
              <a:t>。</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そして、</a:t>
            </a:r>
            <a:r>
              <a:rPr lang="en-US" dirty="0"/>
              <a:t>「</a:t>
            </a:r>
            <a:r>
              <a:rPr lang="en-US" dirty="0" err="1"/>
              <a:t>真の父母様」は、誰か</a:t>
            </a:r>
            <a:r>
              <a:rPr lang="ja-JP" altLang="en-US" dirty="0"/>
              <a:t>だけ</a:t>
            </a:r>
            <a:r>
              <a:rPr lang="en-US" dirty="0" err="1"/>
              <a:t>のお父さん、お母さん、ということではなく、全ての人間のお父さん、お母さん、っていう意味でもあるんです</a:t>
            </a:r>
            <a:r>
              <a:rPr lang="en-US" dirty="0"/>
              <a:t>。</a:t>
            </a:r>
          </a:p>
          <a:p>
            <a:pPr lvl="0"/>
            <a:r>
              <a:rPr lang="en-US" dirty="0"/>
              <a:t> </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200" b="0" i="0" kern="1200" dirty="0">
                <a:solidFill>
                  <a:schemeClr val="tx1"/>
                </a:solidFill>
                <a:effectLst/>
                <a:latin typeface="KodomoRounded" panose="02000600000000000000" pitchFamily="2" charset="-128"/>
                <a:ea typeface="+mn-ea"/>
                <a:cs typeface="+mn-cs"/>
              </a:rPr>
              <a:t>悲しいことに、</a:t>
            </a:r>
            <a:r>
              <a:rPr lang="ja-JP" altLang="ja-JP" sz="1200" b="0" i="0" kern="1200" dirty="0">
                <a:solidFill>
                  <a:schemeClr val="tx1"/>
                </a:solidFill>
                <a:effectLst/>
                <a:latin typeface="KodomoRounded" panose="02000600000000000000" pitchFamily="2" charset="-128"/>
                <a:ea typeface="+mn-ea"/>
                <a:cs typeface="+mn-cs"/>
              </a:rPr>
              <a:t>いま、世界のいろんなところで人々があらそっています</a:t>
            </a:r>
            <a:r>
              <a:rPr lang="ja-JP" altLang="en-US" sz="1200" b="0" i="0" kern="1200" dirty="0">
                <a:solidFill>
                  <a:schemeClr val="tx1"/>
                </a:solidFill>
                <a:effectLst/>
                <a:latin typeface="KodomoRounded" panose="02000600000000000000" pitchFamily="2" charset="-128"/>
                <a:ea typeface="+mn-ea"/>
                <a:cs typeface="+mn-cs"/>
              </a:rPr>
              <a:t>。</a:t>
            </a:r>
            <a:endParaRPr lang="en-US" altLang="ja-JP" sz="1200" b="0" i="0" kern="1200" dirty="0">
              <a:solidFill>
                <a:schemeClr val="tx1"/>
              </a:solidFill>
              <a:effectLst/>
              <a:latin typeface="KodomoRounded" panose="02000600000000000000" pitchFamily="2" charset="-128"/>
              <a:ea typeface="+mn-ea"/>
              <a:cs typeface="+mn-cs"/>
            </a:endParaRPr>
          </a:p>
          <a:p>
            <a:endParaRPr lang="ja-JP" altLang="ja-JP" sz="1200" b="0" i="0" kern="1200" dirty="0">
              <a:solidFill>
                <a:schemeClr val="tx1"/>
              </a:solidFill>
              <a:effectLst/>
              <a:latin typeface="KodomoRounded" panose="02000600000000000000" pitchFamily="2" charset="-128"/>
              <a:ea typeface="+mn-ea"/>
              <a:cs typeface="+mn-cs"/>
            </a:endParaRPr>
          </a:p>
          <a:p>
            <a:r>
              <a:rPr lang="ja-JP" altLang="ja-JP" sz="1200" b="0" i="0" kern="1200" dirty="0">
                <a:solidFill>
                  <a:schemeClr val="tx1"/>
                </a:solidFill>
                <a:effectLst/>
                <a:latin typeface="KodomoRounded" panose="02000600000000000000" pitchFamily="2" charset="-128"/>
                <a:ea typeface="+mn-ea"/>
                <a:cs typeface="+mn-cs"/>
              </a:rPr>
              <a:t>「戦争」</a:t>
            </a:r>
            <a:r>
              <a:rPr lang="ja-JP" altLang="en-US" sz="1200" b="0" i="0" kern="1200" dirty="0">
                <a:solidFill>
                  <a:schemeClr val="tx1"/>
                </a:solidFill>
                <a:effectLst/>
                <a:latin typeface="KodomoRounded" panose="02000600000000000000" pitchFamily="2" charset="-128"/>
                <a:ea typeface="+mn-ea"/>
                <a:cs typeface="+mn-cs"/>
              </a:rPr>
              <a:t>という言葉、</a:t>
            </a:r>
            <a:r>
              <a:rPr lang="ja-JP" altLang="ja-JP" sz="1200" b="0" i="0" kern="1200" dirty="0">
                <a:solidFill>
                  <a:schemeClr val="tx1"/>
                </a:solidFill>
                <a:effectLst/>
                <a:latin typeface="KodomoRounded" panose="02000600000000000000" pitchFamily="2" charset="-128"/>
                <a:ea typeface="+mn-ea"/>
                <a:cs typeface="+mn-cs"/>
              </a:rPr>
              <a:t>きいたことがありますか？</a:t>
            </a:r>
            <a:endParaRPr lang="en-US" altLang="ja-JP" sz="1200" b="0" i="0" kern="1200" dirty="0">
              <a:solidFill>
                <a:schemeClr val="tx1"/>
              </a:solidFill>
              <a:effectLst/>
              <a:latin typeface="KodomoRounded" panose="02000600000000000000" pitchFamily="2" charset="-128"/>
              <a:ea typeface="+mn-ea"/>
              <a:cs typeface="+mn-cs"/>
            </a:endParaRPr>
          </a:p>
          <a:p>
            <a:endParaRPr lang="en-US" altLang="ja-JP" sz="1200" b="0" i="0" kern="1200" dirty="0">
              <a:solidFill>
                <a:schemeClr val="tx1"/>
              </a:solidFill>
              <a:effectLst/>
              <a:latin typeface="KodomoRounded" panose="02000600000000000000" pitchFamily="2" charset="-128"/>
              <a:ea typeface="+mn-ea"/>
              <a:cs typeface="+mn-cs"/>
            </a:endParaRPr>
          </a:p>
          <a:p>
            <a:r>
              <a:rPr lang="ja-JP" altLang="ja-JP" sz="1200" b="0" i="0" kern="1200" dirty="0">
                <a:solidFill>
                  <a:schemeClr val="tx1"/>
                </a:solidFill>
                <a:effectLst/>
                <a:latin typeface="KodomoRounded" panose="02000600000000000000" pitchFamily="2" charset="-128"/>
                <a:ea typeface="+mn-ea"/>
                <a:cs typeface="+mn-cs"/>
              </a:rPr>
              <a:t>国と国が喧嘩をすることを戦争といいます。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a:solidFill>
                  <a:schemeClr val="tx1"/>
                </a:solidFill>
                <a:effectLst/>
                <a:latin typeface="KodomoRounded" panose="02000600000000000000" pitchFamily="2" charset="-128"/>
                <a:ea typeface="+mn-ea"/>
                <a:cs typeface="+mn-cs"/>
              </a:rPr>
              <a:t>ただの口喧嘩ではなく、鉄砲とかミサイルとか、色々な武器を使って喧嘩をするのです。</a:t>
            </a:r>
          </a:p>
          <a:p>
            <a:r>
              <a:rPr lang="ja-JP" altLang="ja-JP" sz="1200" b="0" i="0" kern="1200">
                <a:solidFill>
                  <a:schemeClr val="tx1"/>
                </a:solidFill>
                <a:effectLst/>
                <a:latin typeface="KodomoRounded" panose="02000600000000000000" pitchFamily="2" charset="-128"/>
                <a:ea typeface="+mn-ea"/>
                <a:cs typeface="+mn-cs"/>
              </a:rPr>
              <a:t>なので、沢山の人が死んでしまいます。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12</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どうしてこんなことが起きてしまうのでしょうか。</a:t>
            </a:r>
          </a:p>
          <a:p>
            <a:endParaRPr lang="en-US" altLang="ja-JP" sz="1200" b="0" i="0" kern="1200" dirty="0">
              <a:solidFill>
                <a:schemeClr val="tx1"/>
              </a:solidFill>
              <a:effectLst/>
              <a:latin typeface="KodomoRounded" panose="02000600000000000000" pitchFamily="2" charset="-128"/>
              <a:ea typeface="+mn-ea"/>
              <a:cs typeface="+mn-cs"/>
            </a:endParaRPr>
          </a:p>
          <a:p>
            <a:r>
              <a:rPr lang="ja-JP" altLang="ja-JP" sz="1200" b="0" i="0" kern="1200" dirty="0">
                <a:solidFill>
                  <a:schemeClr val="tx1"/>
                </a:solidFill>
                <a:effectLst/>
                <a:latin typeface="KodomoRounded" panose="02000600000000000000" pitchFamily="2" charset="-128"/>
                <a:ea typeface="+mn-ea"/>
                <a:cs typeface="+mn-cs"/>
              </a:rPr>
              <a:t>それは、</a:t>
            </a:r>
            <a:r>
              <a:rPr lang="ja-JP" altLang="en-US" sz="1200" b="0" i="0" kern="1200" dirty="0">
                <a:solidFill>
                  <a:schemeClr val="tx1"/>
                </a:solidFill>
                <a:effectLst/>
                <a:latin typeface="KodomoRounded" panose="02000600000000000000" pitchFamily="2" charset="-128"/>
                <a:ea typeface="+mn-ea"/>
                <a:cs typeface="+mn-cs"/>
              </a:rPr>
              <a:t>すべてを一つにしてくれる、</a:t>
            </a:r>
            <a:endParaRPr lang="en-US" altLang="ja-JP" sz="1200" b="0" i="0" kern="1200" dirty="0">
              <a:solidFill>
                <a:schemeClr val="tx1"/>
              </a:solidFill>
              <a:effectLst/>
              <a:latin typeface="KodomoRounded" panose="02000600000000000000" pitchFamily="2" charset="-128"/>
              <a:ea typeface="+mn-ea"/>
              <a:cs typeface="+mn-cs"/>
            </a:endParaRPr>
          </a:p>
          <a:p>
            <a:endParaRPr lang="en-US" altLang="ja-JP" sz="1200" b="0" i="0" kern="1200" dirty="0">
              <a:solidFill>
                <a:schemeClr val="tx1"/>
              </a:solidFill>
              <a:effectLst/>
              <a:latin typeface="KodomoRounded" panose="02000600000000000000" pitchFamily="2" charset="-128"/>
              <a:ea typeface="+mn-ea"/>
              <a:cs typeface="+mn-cs"/>
            </a:endParaRPr>
          </a:p>
          <a:p>
            <a:r>
              <a:rPr lang="ja-JP" altLang="en-US" sz="1200" b="0" i="0" kern="1200" dirty="0">
                <a:solidFill>
                  <a:schemeClr val="tx1"/>
                </a:solidFill>
                <a:effectLst/>
                <a:latin typeface="KodomoRounded" panose="02000600000000000000" pitchFamily="2" charset="-128"/>
                <a:ea typeface="+mn-ea"/>
                <a:cs typeface="+mn-cs"/>
              </a:rPr>
              <a:t>「</a:t>
            </a:r>
            <a:r>
              <a:rPr lang="ja-JP" altLang="ja-JP" sz="1200" b="0" i="0" kern="1200" dirty="0">
                <a:solidFill>
                  <a:schemeClr val="tx1"/>
                </a:solidFill>
                <a:effectLst/>
                <a:latin typeface="KodomoRounded" panose="02000600000000000000" pitchFamily="2" charset="-128"/>
                <a:ea typeface="+mn-ea"/>
                <a:cs typeface="+mn-cs"/>
              </a:rPr>
              <a:t>本当の</a:t>
            </a:r>
            <a:r>
              <a:rPr lang="ja-JP" altLang="en-US" sz="1200" b="0" i="0" kern="1200" dirty="0">
                <a:solidFill>
                  <a:schemeClr val="tx1"/>
                </a:solidFill>
                <a:effectLst/>
                <a:latin typeface="KodomoRounded" panose="02000600000000000000" pitchFamily="2" charset="-128"/>
                <a:ea typeface="+mn-ea"/>
                <a:cs typeface="+mn-cs"/>
              </a:rPr>
              <a:t>」</a:t>
            </a:r>
            <a:r>
              <a:rPr lang="ja-JP" altLang="ja-JP" sz="1200" b="0" i="0" kern="1200" dirty="0">
                <a:solidFill>
                  <a:schemeClr val="tx1"/>
                </a:solidFill>
                <a:effectLst/>
                <a:latin typeface="KodomoRounded" panose="02000600000000000000" pitchFamily="2" charset="-128"/>
                <a:ea typeface="+mn-ea"/>
                <a:cs typeface="+mn-cs"/>
              </a:rPr>
              <a:t>お父さんとお母さんがいないからなんです。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13</a:t>
            </a:fld>
            <a:endParaRPr lang="cs-CZ"/>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みんなも、兄弟喧嘩することあ</a:t>
            </a:r>
            <a:r>
              <a:rPr lang="ja-JP" altLang="en-US" sz="1200" b="0" i="0" kern="1200" dirty="0">
                <a:solidFill>
                  <a:schemeClr val="tx1"/>
                </a:solidFill>
                <a:effectLst/>
                <a:latin typeface="KodomoRounded" panose="02000600000000000000" pitchFamily="2" charset="-128"/>
                <a:ea typeface="+mn-ea"/>
                <a:cs typeface="+mn-cs"/>
              </a:rPr>
              <a:t>りますよね</a:t>
            </a:r>
            <a:r>
              <a:rPr lang="ja-JP" altLang="ja-JP" sz="1200" b="0" i="0" kern="1200" dirty="0">
                <a:solidFill>
                  <a:schemeClr val="tx1"/>
                </a:solidFill>
                <a:effectLst/>
                <a:latin typeface="KodomoRounded" panose="02000600000000000000" pitchFamily="2" charset="-128"/>
                <a:ea typeface="+mn-ea"/>
                <a:cs typeface="+mn-cs"/>
              </a:rPr>
              <a:t>。</a:t>
            </a:r>
            <a:endParaRPr lang="en-US" altLang="ja-JP" sz="1200" b="0" i="0" kern="1200" dirty="0">
              <a:solidFill>
                <a:schemeClr val="tx1"/>
              </a:solidFill>
              <a:effectLst/>
              <a:latin typeface="KodomoRounded" panose="02000600000000000000" pitchFamily="2" charset="-128"/>
              <a:ea typeface="+mn-ea"/>
              <a:cs typeface="+mn-cs"/>
            </a:endParaRPr>
          </a:p>
          <a:p>
            <a:endParaRPr lang="en-US" altLang="ja-JP" sz="1200" b="0" i="0" kern="1200" dirty="0">
              <a:solidFill>
                <a:schemeClr val="tx1"/>
              </a:solidFill>
              <a:effectLst/>
              <a:latin typeface="KodomoRounded" panose="02000600000000000000" pitchFamily="2" charset="-128"/>
              <a:ea typeface="+mn-ea"/>
              <a:cs typeface="+mn-cs"/>
            </a:endParaRPr>
          </a:p>
          <a:p>
            <a:r>
              <a:rPr lang="ja-JP" altLang="ja-JP" sz="1200" b="0" i="0" kern="1200" dirty="0">
                <a:solidFill>
                  <a:schemeClr val="tx1"/>
                </a:solidFill>
                <a:effectLst/>
                <a:latin typeface="KodomoRounded" panose="02000600000000000000" pitchFamily="2" charset="-128"/>
                <a:ea typeface="+mn-ea"/>
                <a:cs typeface="+mn-cs"/>
              </a:rPr>
              <a:t>学校のお友達と喧嘩することもあると思います。悪口を言われたり、意地悪をされたりすると、怒ってしまうことも</a:t>
            </a:r>
            <a:r>
              <a:rPr lang="ja-JP" altLang="en-US" sz="1200" b="0" i="0" kern="1200" dirty="0">
                <a:solidFill>
                  <a:schemeClr val="tx1"/>
                </a:solidFill>
                <a:effectLst/>
                <a:latin typeface="KodomoRounded" panose="02000600000000000000" pitchFamily="2" charset="-128"/>
                <a:ea typeface="+mn-ea"/>
                <a:cs typeface="+mn-cs"/>
              </a:rPr>
              <a:t>、当然ありますよね。</a:t>
            </a:r>
            <a:endParaRPr lang="ja-JP" altLang="ja-JP" sz="1200" b="0" i="0" kern="1200" dirty="0">
              <a:solidFill>
                <a:schemeClr val="tx1"/>
              </a:solidFill>
              <a:effectLst/>
              <a:latin typeface="KodomoRounded" panose="02000600000000000000" pitchFamily="2" charset="-128"/>
              <a:ea typeface="+mn-ea"/>
              <a:cs typeface="+mn-cs"/>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14</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そんなとき、お父さんとお母さんがそこにいたらすぐ喧嘩が収ま</a:t>
            </a:r>
            <a:r>
              <a:rPr lang="ja-JP" altLang="en-US" sz="1200" b="0" i="0" kern="1200" dirty="0">
                <a:solidFill>
                  <a:schemeClr val="tx1"/>
                </a:solidFill>
                <a:effectLst/>
                <a:latin typeface="KodomoRounded" panose="02000600000000000000" pitchFamily="2" charset="-128"/>
                <a:ea typeface="+mn-ea"/>
                <a:cs typeface="+mn-cs"/>
              </a:rPr>
              <a:t>りますよね。</a:t>
            </a:r>
            <a:endParaRPr lang="ja-JP" altLang="ja-JP" sz="1200" b="0" i="0" kern="1200" dirty="0">
              <a:solidFill>
                <a:schemeClr val="tx1"/>
              </a:solidFill>
              <a:effectLst/>
              <a:latin typeface="KodomoRounded" panose="02000600000000000000" pitchFamily="2" charset="-128"/>
              <a:ea typeface="+mn-ea"/>
              <a:cs typeface="+mn-cs"/>
            </a:endParaRP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15</a:t>
            </a:fld>
            <a:endParaRPr lang="cs-CZ"/>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b="0" i="0" kern="1200">
                <a:solidFill>
                  <a:schemeClr val="tx1"/>
                </a:solidFill>
                <a:effectLst/>
                <a:latin typeface="KodomoRounded" panose="02000600000000000000" pitchFamily="2" charset="-128"/>
                <a:ea typeface="+mn-ea"/>
                <a:cs typeface="+mn-cs"/>
              </a:rPr>
              <a:t>「こら！」って大きな声にびっくりして喧嘩をやめるときもあるけど、</a:t>
            </a:r>
            <a:r>
              <a:rPr lang="ja-JP" altLang="ja-JP">
                <a:effectLst/>
              </a:rPr>
              <a:t> </a:t>
            </a:r>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16</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b="0" i="0" kern="1200" dirty="0">
                <a:solidFill>
                  <a:schemeClr val="tx1"/>
                </a:solidFill>
                <a:effectLst/>
                <a:latin typeface="KodomoRounded" panose="02000600000000000000" pitchFamily="2" charset="-128"/>
                <a:ea typeface="+mn-ea"/>
                <a:cs typeface="+mn-cs"/>
              </a:rPr>
              <a:t>お父さんとかお母さんが優しく抱きしめてくれて、</a:t>
            </a:r>
            <a:endParaRPr lang="en-US" altLang="ja-JP" sz="1200" b="0" i="0" kern="1200" dirty="0">
              <a:solidFill>
                <a:schemeClr val="tx1"/>
              </a:solidFill>
              <a:effectLst/>
              <a:latin typeface="KodomoRounded" panose="02000600000000000000" pitchFamily="2" charset="-128"/>
              <a:ea typeface="+mn-ea"/>
              <a:cs typeface="+mn-cs"/>
            </a:endParaRPr>
          </a:p>
          <a:p>
            <a:pPr lvl="0"/>
            <a:endParaRPr lang="en-US" altLang="ja-JP" sz="1200" b="0" i="0" kern="1200" dirty="0">
              <a:solidFill>
                <a:schemeClr val="tx1"/>
              </a:solidFill>
              <a:effectLst/>
              <a:latin typeface="KodomoRounded" panose="02000600000000000000" pitchFamily="2" charset="-128"/>
              <a:ea typeface="+mn-ea"/>
              <a:cs typeface="+mn-cs"/>
            </a:endParaRPr>
          </a:p>
          <a:p>
            <a:pPr lvl="0"/>
            <a:r>
              <a:rPr lang="ja-JP" altLang="ja-JP" sz="1200" b="0" i="0" kern="1200" dirty="0">
                <a:solidFill>
                  <a:schemeClr val="tx1"/>
                </a:solidFill>
                <a:effectLst/>
                <a:latin typeface="KodomoRounded" panose="02000600000000000000" pitchFamily="2" charset="-128"/>
                <a:ea typeface="+mn-ea"/>
                <a:cs typeface="+mn-cs"/>
              </a:rPr>
              <a:t>「喧嘩をしたらだめだよ」「なんで喧嘩しているの」「悪口言われたの？でも、あなたにはもっと素晴らしいところがあるよ」「ゆるしてあげよう」って、</a:t>
            </a:r>
            <a:endParaRPr lang="en-US" altLang="ja-JP" sz="1200" b="0" i="0" kern="1200" dirty="0">
              <a:solidFill>
                <a:schemeClr val="tx1"/>
              </a:solidFill>
              <a:effectLst/>
              <a:latin typeface="KodomoRounded" panose="02000600000000000000" pitchFamily="2" charset="-128"/>
              <a:ea typeface="+mn-ea"/>
              <a:cs typeface="+mn-cs"/>
            </a:endParaRPr>
          </a:p>
          <a:p>
            <a:pPr lvl="0"/>
            <a:endParaRPr lang="en-US" sz="1200" b="0" i="0" kern="1200" dirty="0">
              <a:solidFill>
                <a:schemeClr val="tx1"/>
              </a:solidFill>
              <a:effectLst/>
              <a:latin typeface="KodomoRounded" panose="02000600000000000000" pitchFamily="2" charset="-128"/>
              <a:ea typeface="+mn-ea"/>
              <a:cs typeface="+mn-cs"/>
            </a:endParaRPr>
          </a:p>
          <a:p>
            <a:pPr lvl="0"/>
            <a:r>
              <a:rPr lang="ja-JP" altLang="en-US" sz="1200" b="0" i="0" kern="1200" dirty="0">
                <a:solidFill>
                  <a:schemeClr val="tx1"/>
                </a:solidFill>
                <a:effectLst/>
                <a:latin typeface="KodomoRounded" panose="02000600000000000000" pitchFamily="2" charset="-128"/>
                <a:ea typeface="+mn-ea"/>
                <a:cs typeface="+mn-cs"/>
              </a:rPr>
              <a:t>仲直りできるようにしてくれますよね。</a:t>
            </a:r>
            <a:endParaRPr lang="en-US" dirty="0"/>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17</a:t>
            </a:fld>
            <a:endParaRPr lang="cs-CZ"/>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そんなふうに喧嘩が終わることも、あるんじゃないでしょうか？</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18</a:t>
            </a:fld>
            <a:endParaRPr lang="cs-C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b="0" i="0" kern="1200" dirty="0">
                <a:solidFill>
                  <a:schemeClr val="tx1"/>
                </a:solidFill>
                <a:effectLst/>
                <a:latin typeface="KodomoRounded" panose="02000600000000000000" pitchFamily="2" charset="-128"/>
                <a:ea typeface="+mn-ea"/>
                <a:cs typeface="+mn-cs"/>
              </a:rPr>
              <a:t>神様</a:t>
            </a:r>
            <a:r>
              <a:rPr lang="ja-JP" altLang="en-US" sz="1200" b="0" i="0" kern="1200" dirty="0">
                <a:solidFill>
                  <a:schemeClr val="tx1"/>
                </a:solidFill>
                <a:effectLst/>
                <a:latin typeface="KodomoRounded" panose="02000600000000000000" pitchFamily="2" charset="-128"/>
                <a:ea typeface="+mn-ea"/>
                <a:cs typeface="+mn-cs"/>
              </a:rPr>
              <a:t>にとっても、</a:t>
            </a:r>
            <a:endParaRPr lang="en-US" altLang="ja-JP" sz="1200" b="0" i="0" kern="1200" dirty="0">
              <a:solidFill>
                <a:schemeClr val="tx1"/>
              </a:solidFill>
              <a:effectLst/>
              <a:latin typeface="KodomoRounded" panose="02000600000000000000" pitchFamily="2" charset="-128"/>
              <a:ea typeface="+mn-ea"/>
              <a:cs typeface="+mn-cs"/>
            </a:endParaRPr>
          </a:p>
          <a:p>
            <a:pPr lvl="0"/>
            <a:endParaRPr lang="en-US" altLang="ja-JP" sz="1200" b="0" i="0" kern="1200" dirty="0">
              <a:solidFill>
                <a:schemeClr val="tx1"/>
              </a:solidFill>
              <a:effectLst/>
              <a:latin typeface="KodomoRounded" panose="02000600000000000000" pitchFamily="2" charset="-128"/>
              <a:ea typeface="+mn-ea"/>
              <a:cs typeface="+mn-cs"/>
            </a:endParaRPr>
          </a:p>
          <a:p>
            <a:pPr lvl="0"/>
            <a:r>
              <a:rPr lang="ja-JP" altLang="ja-JP" sz="1200" b="0" i="0" kern="1200" dirty="0">
                <a:solidFill>
                  <a:schemeClr val="tx1"/>
                </a:solidFill>
                <a:effectLst/>
                <a:latin typeface="KodomoRounded" panose="02000600000000000000" pitchFamily="2" charset="-128"/>
                <a:ea typeface="+mn-ea"/>
                <a:cs typeface="+mn-cs"/>
              </a:rPr>
              <a:t>世界中</a:t>
            </a:r>
            <a:r>
              <a:rPr lang="ja-JP" altLang="en-US" sz="1200" b="0" i="0" kern="1200" dirty="0">
                <a:solidFill>
                  <a:schemeClr val="tx1"/>
                </a:solidFill>
                <a:effectLst/>
                <a:latin typeface="KodomoRounded" panose="02000600000000000000" pitchFamily="2" charset="-128"/>
                <a:ea typeface="+mn-ea"/>
                <a:cs typeface="+mn-cs"/>
              </a:rPr>
              <a:t>で戦争が起きているのとはとっても悲しいことです。</a:t>
            </a:r>
            <a:endParaRPr lang="en-US" altLang="ja-JP" sz="1200" b="0" i="0" kern="1200" dirty="0">
              <a:solidFill>
                <a:schemeClr val="tx1"/>
              </a:solidFill>
              <a:effectLst/>
              <a:latin typeface="KodomoRounded" panose="02000600000000000000" pitchFamily="2" charset="-128"/>
              <a:ea typeface="+mn-ea"/>
              <a:cs typeface="+mn-cs"/>
            </a:endParaRPr>
          </a:p>
          <a:p>
            <a:pPr lvl="0"/>
            <a:endParaRPr lang="en-US" altLang="ja-JP" sz="1200" b="0" i="0" kern="1200" dirty="0">
              <a:solidFill>
                <a:schemeClr val="tx1"/>
              </a:solidFill>
              <a:effectLst/>
              <a:latin typeface="KodomoRounded" panose="02000600000000000000" pitchFamily="2" charset="-128"/>
              <a:ea typeface="+mn-ea"/>
              <a:cs typeface="+mn-cs"/>
            </a:endParaRPr>
          </a:p>
          <a:p>
            <a:pPr lvl="0"/>
            <a:r>
              <a:rPr lang="ja-JP" altLang="en-US" sz="1200" b="0" i="0" kern="1200" dirty="0">
                <a:solidFill>
                  <a:schemeClr val="tx1"/>
                </a:solidFill>
                <a:effectLst/>
                <a:latin typeface="KodomoRounded" panose="02000600000000000000" pitchFamily="2" charset="-128"/>
                <a:ea typeface="+mn-ea"/>
                <a:cs typeface="+mn-cs"/>
              </a:rPr>
              <a:t>なので、</a:t>
            </a:r>
            <a:r>
              <a:rPr lang="ja-JP" altLang="ja-JP" sz="1200" b="0" i="0" kern="1200" dirty="0">
                <a:solidFill>
                  <a:schemeClr val="tx1"/>
                </a:solidFill>
                <a:effectLst/>
                <a:latin typeface="KodomoRounded" panose="02000600000000000000" pitchFamily="2" charset="-128"/>
                <a:ea typeface="+mn-ea"/>
                <a:cs typeface="+mn-cs"/>
              </a:rPr>
              <a:t>喧嘩を終わらせるために、</a:t>
            </a:r>
            <a:r>
              <a:rPr lang="ja-JP" altLang="ja-JP" dirty="0">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19</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90763" y="512763"/>
            <a:ext cx="4562475" cy="2566987"/>
          </a:xfrm>
        </p:spPr>
      </p:sp>
      <p:sp>
        <p:nvSpPr>
          <p:cNvPr id="3" name="ノート プレースホルダー 2"/>
          <p:cNvSpPr>
            <a:spLocks noGrp="1"/>
          </p:cNvSpPr>
          <p:nvPr>
            <p:ph type="body" idx="1"/>
          </p:nvPr>
        </p:nvSpPr>
        <p:spPr/>
        <p:txBody>
          <a:bodyPr/>
          <a:lstStyle/>
          <a:p>
            <a:r>
              <a:rPr kumimoji="1" lang="ja-JP" altLang="en-US" dirty="0"/>
              <a:t>まずはみ言を訓読します。</a:t>
            </a:r>
          </a:p>
        </p:txBody>
      </p:sp>
      <p:sp>
        <p:nvSpPr>
          <p:cNvPr id="4" name="スライド番号プレースホルダー 3"/>
          <p:cNvSpPr>
            <a:spLocks noGrp="1"/>
          </p:cNvSpPr>
          <p:nvPr>
            <p:ph type="sldNum" sz="quarter" idx="5"/>
          </p:nvPr>
        </p:nvSpPr>
        <p:spPr/>
        <p:txBody>
          <a:bodyPr/>
          <a:lstStyle/>
          <a:p>
            <a:fld id="{871B2431-D351-4C6E-A3CF-9DFAC0E3E050}" type="slidenum">
              <a:rPr lang="cs-CZ" smtClean="0"/>
              <a:t>2</a:t>
            </a:fld>
            <a:endParaRPr lang="cs-CZ"/>
          </a:p>
        </p:txBody>
      </p:sp>
    </p:spTree>
    <p:extLst>
      <p:ext uri="{BB962C8B-B14F-4D97-AF65-F5344CB8AC3E}">
        <p14:creationId xmlns:p14="http://schemas.microsoft.com/office/powerpoint/2010/main" val="991400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b="0" i="0" kern="1200">
                <a:solidFill>
                  <a:schemeClr val="tx1"/>
                </a:solidFill>
                <a:effectLst/>
                <a:latin typeface="KodomoRounded" panose="02000600000000000000" pitchFamily="2" charset="-128"/>
                <a:ea typeface="+mn-ea"/>
                <a:cs typeface="+mn-cs"/>
              </a:rPr>
              <a:t>真の父母様を、この世界に送ってくれたのです。</a:t>
            </a:r>
            <a:r>
              <a:rPr lang="ja-JP" altLang="ja-JP">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20</a:t>
            </a:fld>
            <a:endParaRPr lang="cs-C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200" b="0" i="0" kern="1200" dirty="0">
                <a:solidFill>
                  <a:schemeClr val="tx1"/>
                </a:solidFill>
                <a:effectLst/>
                <a:latin typeface="KodomoRounded" panose="02000600000000000000" pitchFamily="2" charset="-128"/>
                <a:ea typeface="+mn-ea"/>
                <a:cs typeface="+mn-cs"/>
              </a:rPr>
              <a:t>だから</a:t>
            </a:r>
            <a:r>
              <a:rPr lang="ja-JP" altLang="ja-JP" sz="1200" b="0" i="0" kern="1200" dirty="0">
                <a:solidFill>
                  <a:schemeClr val="tx1"/>
                </a:solidFill>
                <a:effectLst/>
                <a:latin typeface="KodomoRounded" panose="02000600000000000000" pitchFamily="2" charset="-128"/>
                <a:ea typeface="+mn-ea"/>
                <a:cs typeface="+mn-cs"/>
              </a:rPr>
              <a:t>、真の父母様はいつも神様にお祈りをしながら、神様と心をひとつにして、世界が平和になるために毎日お祈りをしているのです。</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21</a:t>
            </a:fld>
            <a:endParaRPr lang="cs-CZ"/>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お祈りだけではありません。実際に、世界の偉い人にあって、</a:t>
            </a:r>
            <a:r>
              <a:rPr lang="ja-JP" altLang="en-US" sz="1200" b="0" i="0" kern="1200" dirty="0">
                <a:solidFill>
                  <a:schemeClr val="tx1"/>
                </a:solidFill>
                <a:effectLst/>
                <a:latin typeface="KodomoRounded" panose="02000600000000000000" pitchFamily="2" charset="-128"/>
                <a:ea typeface="+mn-ea"/>
                <a:cs typeface="+mn-cs"/>
              </a:rPr>
              <a:t>みんなで</a:t>
            </a:r>
            <a:r>
              <a:rPr lang="ja-JP" altLang="ja-JP" sz="1200" b="0" i="0" kern="1200" dirty="0">
                <a:solidFill>
                  <a:schemeClr val="tx1"/>
                </a:solidFill>
                <a:effectLst/>
                <a:latin typeface="KodomoRounded" panose="02000600000000000000" pitchFamily="2" charset="-128"/>
                <a:ea typeface="+mn-ea"/>
                <a:cs typeface="+mn-cs"/>
              </a:rPr>
              <a:t>仲良くしましょう</a:t>
            </a:r>
            <a:r>
              <a:rPr lang="ja-JP" altLang="en-US" sz="1200" b="0" i="0" kern="1200" dirty="0">
                <a:solidFill>
                  <a:schemeClr val="tx1"/>
                </a:solidFill>
                <a:effectLst/>
                <a:latin typeface="KodomoRounded" panose="02000600000000000000" pitchFamily="2" charset="-128"/>
                <a:ea typeface="+mn-ea"/>
                <a:cs typeface="+mn-cs"/>
              </a:rPr>
              <a:t>って、導いてくださっているのです。</a:t>
            </a:r>
            <a:endParaRPr lang="ja-JP" altLang="ja-JP" sz="1200" b="0" i="0" kern="1200" dirty="0">
              <a:solidFill>
                <a:schemeClr val="tx1"/>
              </a:solidFill>
              <a:effectLst/>
              <a:latin typeface="KodomoRounded" panose="02000600000000000000" pitchFamily="2" charset="-128"/>
              <a:ea typeface="+mn-ea"/>
              <a:cs typeface="+mn-cs"/>
            </a:endParaRPr>
          </a:p>
          <a:p>
            <a:pPr lvl="0"/>
            <a:r>
              <a:rPr lang="en-US" dirty="0"/>
              <a:t> </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22</a:t>
            </a:fld>
            <a:endParaRPr lang="cs-C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a:solidFill>
                  <a:schemeClr val="tx1"/>
                </a:solidFill>
                <a:effectLst/>
                <a:latin typeface="KodomoRounded" panose="02000600000000000000" pitchFamily="2" charset="-128"/>
                <a:ea typeface="+mn-ea"/>
                <a:cs typeface="+mn-cs"/>
              </a:rPr>
              <a:t>また、世界中には貧しい国がたくさんあります。</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23</a:t>
            </a:fld>
            <a:endParaRPr lang="cs-CZ"/>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みんなはご飯を毎日3回食べ</a:t>
            </a:r>
            <a:r>
              <a:rPr lang="ja-JP" altLang="en-US" dirty="0"/>
              <a:t>ていますよね。</a:t>
            </a:r>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24</a:t>
            </a:fld>
            <a:endParaRPr lang="cs-C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でもこの世界には、ご飯を3回も食べられない子供たちがたくさんいるのです。2回の</a:t>
            </a:r>
            <a:r>
              <a:rPr lang="ja-JP" altLang="en-US" dirty="0"/>
              <a:t>人</a:t>
            </a:r>
            <a:r>
              <a:rPr lang="en-US" dirty="0" err="1"/>
              <a:t>もいれば</a:t>
            </a:r>
            <a:r>
              <a:rPr lang="en-US" dirty="0"/>
              <a:t>、 </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25</a:t>
            </a:fld>
            <a:endParaRPr lang="cs-CZ"/>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1回の人もいます。 </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26</a:t>
            </a:fld>
            <a:endParaRPr lang="cs-C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err="1"/>
              <a:t>一回も食べられなくて、そして、何日も食べられなくて</a:t>
            </a:r>
            <a:r>
              <a:rPr lang="en-US" dirty="0"/>
              <a:t>、 </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27</a:t>
            </a:fld>
            <a:endParaRPr lang="cs-CZ"/>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err="1"/>
              <a:t>そしておなかがすいたまま死んでしまう子供たちもたくさんいるのです</a:t>
            </a:r>
            <a:r>
              <a:rPr lang="en-US" dirty="0"/>
              <a:t>。</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28</a:t>
            </a:fld>
            <a:endParaRPr lang="cs-C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a:solidFill>
                  <a:schemeClr val="tx1"/>
                </a:solidFill>
                <a:effectLst/>
                <a:latin typeface="KodomoRounded"/>
                <a:ea typeface="ＭＳ Ｐゴシック"/>
              </a:rPr>
              <a:t>そんな子供たちがいなくなるように、真の父母様は、世界中に食事を分け与えたりする活動をしたり、食べ物の作り方を教えてあげたりもしてい</a:t>
            </a:r>
            <a:r>
              <a:rPr lang="ja-JP" altLang="ja-JP">
                <a:latin typeface="KodomoRounded"/>
                <a:ea typeface="ＭＳ Ｐゴシック"/>
              </a:rPr>
              <a:t>るのです。</a:t>
            </a:r>
            <a:endParaRPr lang="ja-JP" altLang="ja-JP" sz="1200" b="0" i="0" kern="1200">
              <a:solidFill>
                <a:schemeClr val="tx1"/>
              </a:solidFill>
              <a:effectLst/>
              <a:latin typeface="KodomoRounded"/>
              <a:ea typeface="ＭＳ Ｐゴシック"/>
            </a:endParaRP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29</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2290763" y="512763"/>
            <a:ext cx="4562475" cy="2566987"/>
          </a:xfrm>
        </p:spPr>
      </p:sp>
      <p:sp>
        <p:nvSpPr>
          <p:cNvPr id="3" name="ノート プレースホルダー 2"/>
          <p:cNvSpPr>
            <a:spLocks noGrp="1"/>
          </p:cNvSpPr>
          <p:nvPr>
            <p:ph type="body" idx="1"/>
          </p:nvPr>
        </p:nvSpPr>
        <p:spPr/>
        <p:txBody>
          <a:bodyPr/>
          <a:lstStyle/>
          <a:p>
            <a:r>
              <a:rPr kumimoji="1" lang="ja-JP" altLang="en-US" dirty="0"/>
              <a:t>まずはみ言を訓読します。</a:t>
            </a:r>
          </a:p>
        </p:txBody>
      </p:sp>
      <p:sp>
        <p:nvSpPr>
          <p:cNvPr id="4" name="スライド番号プレースホルダー 3"/>
          <p:cNvSpPr>
            <a:spLocks noGrp="1"/>
          </p:cNvSpPr>
          <p:nvPr>
            <p:ph type="sldNum" sz="quarter" idx="5"/>
          </p:nvPr>
        </p:nvSpPr>
        <p:spPr/>
        <p:txBody>
          <a:bodyPr/>
          <a:lstStyle/>
          <a:p>
            <a:fld id="{871B2431-D351-4C6E-A3CF-9DFAC0E3E050}" type="slidenum">
              <a:rPr lang="cs-CZ" smtClean="0"/>
              <a:t>3</a:t>
            </a:fld>
            <a:endParaRPr lang="cs-CZ"/>
          </a:p>
        </p:txBody>
      </p:sp>
    </p:spTree>
    <p:extLst>
      <p:ext uri="{BB962C8B-B14F-4D97-AF65-F5344CB8AC3E}">
        <p14:creationId xmlns:p14="http://schemas.microsoft.com/office/powerpoint/2010/main" val="1251362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a:solidFill>
                  <a:schemeClr val="tx1"/>
                </a:solidFill>
                <a:effectLst/>
                <a:latin typeface="KodomoRounded" panose="02000600000000000000" pitchFamily="2" charset="-128"/>
                <a:ea typeface="+mn-ea"/>
                <a:cs typeface="+mn-cs"/>
              </a:rPr>
              <a:t>喧嘩をしないこと、いつも仲良くすること、また、食事が毎日たべられること、そんな風に、みんなが、安心して幸せに暮らすことを「平和」といいます。</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30</a:t>
            </a:fld>
            <a:endParaRPr lang="cs-CZ"/>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真の父母様は、世界中の人が平和になるように、毎日お祈りをしてい</a:t>
            </a:r>
            <a:r>
              <a:rPr lang="ja-JP" altLang="en-US" sz="1200" b="0" i="0" kern="1200" dirty="0">
                <a:solidFill>
                  <a:schemeClr val="tx1"/>
                </a:solidFill>
                <a:effectLst/>
                <a:latin typeface="KodomoRounded" panose="02000600000000000000" pitchFamily="2" charset="-128"/>
                <a:ea typeface="+mn-ea"/>
                <a:cs typeface="+mn-cs"/>
              </a:rPr>
              <a:t>るのです。</a:t>
            </a:r>
            <a:endParaRPr lang="ja-JP" altLang="ja-JP" sz="1200" b="0" i="0" kern="1200" dirty="0">
              <a:solidFill>
                <a:schemeClr val="tx1"/>
              </a:solidFill>
              <a:effectLst/>
              <a:latin typeface="KodomoRounded" panose="02000600000000000000" pitchFamily="2" charset="-128"/>
              <a:ea typeface="+mn-ea"/>
              <a:cs typeface="+mn-cs"/>
            </a:endParaRP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31</a:t>
            </a:fld>
            <a:endParaRPr lang="cs-CZ"/>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ja-JP" sz="1200" b="0" i="0" kern="1200" dirty="0">
                <a:solidFill>
                  <a:schemeClr val="tx1"/>
                </a:solidFill>
                <a:effectLst/>
                <a:latin typeface="KodomoRounded" panose="02000600000000000000" pitchFamily="2" charset="-128"/>
                <a:ea typeface="+mn-ea"/>
                <a:cs typeface="+mn-cs"/>
              </a:rPr>
              <a:t>真のお父様は</a:t>
            </a:r>
            <a:r>
              <a:rPr lang="en-US" altLang="ja-JP" sz="1200" b="0" i="0" kern="1200" dirty="0">
                <a:solidFill>
                  <a:schemeClr val="tx1"/>
                </a:solidFill>
                <a:effectLst/>
                <a:latin typeface="KodomoRounded" panose="02000600000000000000" pitchFamily="2" charset="-128"/>
                <a:ea typeface="+mn-ea"/>
                <a:cs typeface="+mn-cs"/>
              </a:rPr>
              <a:t>2012</a:t>
            </a:r>
            <a:r>
              <a:rPr lang="ja-JP" altLang="ja-JP" sz="1200" b="0" i="0" kern="1200" dirty="0">
                <a:solidFill>
                  <a:schemeClr val="tx1"/>
                </a:solidFill>
                <a:effectLst/>
                <a:latin typeface="KodomoRounded" panose="02000600000000000000" pitchFamily="2" charset="-128"/>
                <a:ea typeface="+mn-ea"/>
                <a:cs typeface="+mn-cs"/>
              </a:rPr>
              <a:t>年に</a:t>
            </a:r>
            <a:r>
              <a:rPr lang="ja-JP" altLang="en-US" sz="1200" b="0" i="0" kern="1200" dirty="0">
                <a:solidFill>
                  <a:schemeClr val="tx1"/>
                </a:solidFill>
                <a:effectLst/>
                <a:latin typeface="KodomoRounded" panose="02000600000000000000" pitchFamily="2" charset="-128"/>
                <a:ea typeface="+mn-ea"/>
                <a:cs typeface="+mn-cs"/>
              </a:rPr>
              <a:t>、数えで</a:t>
            </a:r>
            <a:r>
              <a:rPr lang="en-US" altLang="ja-JP" sz="1200" b="0" i="0" kern="1200" dirty="0">
                <a:solidFill>
                  <a:schemeClr val="tx1"/>
                </a:solidFill>
                <a:effectLst/>
                <a:latin typeface="KodomoRounded" panose="02000600000000000000" pitchFamily="2" charset="-128"/>
                <a:ea typeface="+mn-ea"/>
                <a:cs typeface="+mn-cs"/>
              </a:rPr>
              <a:t>93</a:t>
            </a:r>
            <a:r>
              <a:rPr lang="ja-JP" altLang="ja-JP" sz="1200" b="0" i="0" kern="1200" dirty="0">
                <a:solidFill>
                  <a:schemeClr val="tx1"/>
                </a:solidFill>
                <a:effectLst/>
                <a:latin typeface="KodomoRounded" panose="02000600000000000000" pitchFamily="2" charset="-128"/>
                <a:ea typeface="+mn-ea"/>
                <a:cs typeface="+mn-cs"/>
              </a:rPr>
              <a:t>歳で天国に行きました。でも、まだ世界は平和になっていないので、真のお父様は、天国</a:t>
            </a:r>
            <a:r>
              <a:rPr lang="ja-JP" altLang="en-US" sz="1200" b="0" i="0" kern="1200" dirty="0">
                <a:solidFill>
                  <a:schemeClr val="tx1"/>
                </a:solidFill>
                <a:effectLst/>
                <a:latin typeface="KodomoRounded" panose="02000600000000000000" pitchFamily="2" charset="-128"/>
                <a:ea typeface="+mn-ea"/>
                <a:cs typeface="+mn-cs"/>
              </a:rPr>
              <a:t>から</a:t>
            </a:r>
            <a:r>
              <a:rPr lang="ja-JP" altLang="ja-JP" sz="1200" b="0" i="0" kern="1200" dirty="0">
                <a:solidFill>
                  <a:schemeClr val="tx1"/>
                </a:solidFill>
                <a:effectLst/>
                <a:latin typeface="KodomoRounded" panose="02000600000000000000" pitchFamily="2" charset="-128"/>
                <a:ea typeface="+mn-ea"/>
                <a:cs typeface="+mn-cs"/>
              </a:rPr>
              <a:t>、</a:t>
            </a:r>
            <a:r>
              <a:rPr lang="ja-JP" altLang="en-US" sz="1200" b="0" i="0" kern="1200" dirty="0">
                <a:solidFill>
                  <a:schemeClr val="tx1"/>
                </a:solidFill>
                <a:effectLst/>
                <a:latin typeface="KodomoRounded" panose="02000600000000000000" pitchFamily="2" charset="-128"/>
                <a:ea typeface="+mn-ea"/>
                <a:cs typeface="+mn-cs"/>
              </a:rPr>
              <a:t>この地上</a:t>
            </a:r>
            <a:r>
              <a:rPr lang="ja-JP" altLang="ja-JP" sz="1200" b="0" i="0" kern="1200" dirty="0">
                <a:solidFill>
                  <a:schemeClr val="tx1"/>
                </a:solidFill>
                <a:effectLst/>
                <a:latin typeface="KodomoRounded" panose="02000600000000000000" pitchFamily="2" charset="-128"/>
                <a:ea typeface="+mn-ea"/>
                <a:cs typeface="+mn-cs"/>
              </a:rPr>
              <a:t>世界が平和になるように頑張って</a:t>
            </a:r>
            <a:r>
              <a:rPr lang="ja-JP" altLang="en-US" sz="1200" b="0" i="0" kern="1200" dirty="0">
                <a:solidFill>
                  <a:schemeClr val="tx1"/>
                </a:solidFill>
                <a:effectLst/>
                <a:latin typeface="KodomoRounded" panose="02000600000000000000" pitchFamily="2" charset="-128"/>
                <a:ea typeface="+mn-ea"/>
                <a:cs typeface="+mn-cs"/>
              </a:rPr>
              <a:t>おられます</a:t>
            </a:r>
            <a:r>
              <a:rPr lang="ja-JP" altLang="ja-JP" sz="1200" b="0" i="0" kern="1200" dirty="0">
                <a:solidFill>
                  <a:schemeClr val="tx1"/>
                </a:solidFill>
                <a:effectLst/>
                <a:latin typeface="KodomoRounded" panose="02000600000000000000" pitchFamily="2" charset="-128"/>
                <a:ea typeface="+mn-ea"/>
                <a:cs typeface="+mn-cs"/>
              </a:rPr>
              <a:t>。</a:t>
            </a:r>
            <a:r>
              <a:rPr lang="ja-JP" altLang="ja-JP" dirty="0">
                <a:effectLst/>
              </a:rPr>
              <a:t>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32</a:t>
            </a:fld>
            <a:endParaRPr lang="cs-CZ"/>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そして、真のお母様は、天国</a:t>
            </a:r>
            <a:r>
              <a:rPr lang="ja-JP" altLang="en-US" sz="1200" b="0" i="0" kern="1200" dirty="0">
                <a:solidFill>
                  <a:schemeClr val="tx1"/>
                </a:solidFill>
                <a:effectLst/>
                <a:latin typeface="KodomoRounded" panose="02000600000000000000" pitchFamily="2" charset="-128"/>
                <a:ea typeface="+mn-ea"/>
                <a:cs typeface="+mn-cs"/>
              </a:rPr>
              <a:t>にいらっしゃる</a:t>
            </a:r>
            <a:r>
              <a:rPr lang="ja-JP" altLang="ja-JP" sz="1200" b="0" i="0" kern="1200" dirty="0">
                <a:solidFill>
                  <a:schemeClr val="tx1"/>
                </a:solidFill>
                <a:effectLst/>
                <a:latin typeface="KodomoRounded" panose="02000600000000000000" pitchFamily="2" charset="-128"/>
                <a:ea typeface="+mn-ea"/>
                <a:cs typeface="+mn-cs"/>
              </a:rPr>
              <a:t>真のお父様と心を一つにして、世界の平和のために、お祈りして、頑張っていらっしゃいます。</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33</a:t>
            </a:fld>
            <a:endParaRPr lang="cs-CZ"/>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a:solidFill>
                  <a:schemeClr val="tx1"/>
                </a:solidFill>
                <a:effectLst/>
                <a:latin typeface="KodomoRounded" panose="02000600000000000000" pitchFamily="2" charset="-128"/>
                <a:ea typeface="+mn-ea"/>
                <a:cs typeface="+mn-cs"/>
              </a:rPr>
              <a:t>みんなも、真のお母様と一緒に世界が平和になるように、毎日たくさんお祈りしましょう！</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34</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ja-JP" altLang="en-US" dirty="0"/>
              <a:t>今日は真の父母様についてのお話しになります。</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a:t>
            </a:r>
            <a:r>
              <a:rPr lang="en-US" dirty="0" err="1"/>
              <a:t>真」というのは「本当の」という意味です</a:t>
            </a:r>
            <a:r>
              <a:rPr lang="en-US" dirty="0"/>
              <a:t>。 </a:t>
            </a:r>
          </a:p>
          <a:p>
            <a:pPr lvl="0"/>
            <a:endParaRPr lang="en-US" dirty="0"/>
          </a:p>
          <a:p>
            <a:pPr lvl="0"/>
            <a:r>
              <a:rPr lang="en-US" dirty="0"/>
              <a:t>「</a:t>
            </a:r>
            <a:r>
              <a:rPr lang="en-US" dirty="0" err="1"/>
              <a:t>父母様」というのは</a:t>
            </a:r>
            <a:r>
              <a:rPr lang="en-US" dirty="0"/>
              <a:t>、「</a:t>
            </a:r>
            <a:r>
              <a:rPr lang="en-US" dirty="0" err="1"/>
              <a:t>お父さん</a:t>
            </a:r>
            <a:r>
              <a:rPr lang="ja-JP" altLang="en-US" dirty="0"/>
              <a:t>と</a:t>
            </a:r>
            <a:r>
              <a:rPr lang="en-US" dirty="0" err="1"/>
              <a:t>お母さん」という意味です</a:t>
            </a:r>
            <a:r>
              <a:rPr lang="en-US" dirty="0"/>
              <a:t>。 </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なので「真の父母様」というのは「本当のお父さんお母さん」という意味</a:t>
            </a:r>
            <a:r>
              <a:rPr lang="ja-JP" altLang="en-US" sz="1200" b="0" i="0" kern="1200" dirty="0">
                <a:solidFill>
                  <a:schemeClr val="tx1"/>
                </a:solidFill>
                <a:effectLst/>
                <a:latin typeface="KodomoRounded" panose="02000600000000000000" pitchFamily="2" charset="-128"/>
                <a:ea typeface="+mn-ea"/>
                <a:cs typeface="+mn-cs"/>
              </a:rPr>
              <a:t>になります</a:t>
            </a:r>
            <a:r>
              <a:rPr lang="ja-JP" altLang="ja-JP" sz="1200" b="0" i="0" kern="1200" dirty="0">
                <a:solidFill>
                  <a:schemeClr val="tx1"/>
                </a:solidFill>
                <a:effectLst/>
                <a:latin typeface="KodomoRounded" panose="02000600000000000000" pitchFamily="2" charset="-128"/>
                <a:ea typeface="+mn-ea"/>
                <a:cs typeface="+mn-cs"/>
              </a:rPr>
              <a:t>。 </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でも、おかしいですよね？</a:t>
            </a:r>
          </a:p>
          <a:p>
            <a:r>
              <a:rPr lang="ja-JP" altLang="ja-JP" sz="1200" b="0" i="0" kern="1200" dirty="0">
                <a:solidFill>
                  <a:schemeClr val="tx1"/>
                </a:solidFill>
                <a:effectLst/>
                <a:latin typeface="KodomoRounded" panose="02000600000000000000" pitchFamily="2" charset="-128"/>
                <a:ea typeface="+mn-ea"/>
                <a:cs typeface="+mn-cs"/>
              </a:rPr>
              <a:t>みんなには、お父さんお母さんがいるのに、本当のお父さんとお母さんがいるとしたら、いつも一緒にいるお父さんとお母さんは</a:t>
            </a:r>
            <a:r>
              <a:rPr lang="ja-JP" altLang="en-US" sz="1200" b="0" i="0" kern="1200" dirty="0">
                <a:solidFill>
                  <a:schemeClr val="tx1"/>
                </a:solidFill>
                <a:effectLst/>
                <a:latin typeface="KodomoRounded" panose="02000600000000000000" pitchFamily="2" charset="-128"/>
                <a:ea typeface="+mn-ea"/>
                <a:cs typeface="+mn-cs"/>
              </a:rPr>
              <a:t>いったい何なんだろう？</a:t>
            </a:r>
            <a:endParaRPr lang="ja-JP" altLang="ja-JP" sz="1200" b="0" i="0" kern="1200" dirty="0">
              <a:solidFill>
                <a:schemeClr val="tx1"/>
              </a:solidFill>
              <a:effectLst/>
              <a:latin typeface="KodomoRounded" panose="02000600000000000000" pitchFamily="2" charset="-128"/>
              <a:ea typeface="+mn-ea"/>
              <a:cs typeface="+mn-cs"/>
            </a:endParaRP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err="1"/>
              <a:t>もちろんそうではありません</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b="0" i="0" kern="1200" dirty="0">
                <a:solidFill>
                  <a:schemeClr val="tx1"/>
                </a:solidFill>
                <a:effectLst/>
                <a:latin typeface="KodomoRounded" panose="02000600000000000000" pitchFamily="2" charset="-128"/>
                <a:ea typeface="+mn-ea"/>
                <a:cs typeface="+mn-cs"/>
              </a:rPr>
              <a:t>みんなのお父さん</a:t>
            </a:r>
            <a:r>
              <a:rPr lang="ja-JP" altLang="en-US" sz="1200" b="0" i="0" kern="1200" dirty="0">
                <a:solidFill>
                  <a:schemeClr val="tx1"/>
                </a:solidFill>
                <a:effectLst/>
                <a:latin typeface="KodomoRounded" panose="02000600000000000000" pitchFamily="2" charset="-128"/>
                <a:ea typeface="+mn-ea"/>
                <a:cs typeface="+mn-cs"/>
              </a:rPr>
              <a:t>と</a:t>
            </a:r>
            <a:r>
              <a:rPr lang="ja-JP" altLang="ja-JP" sz="1200" b="0" i="0" kern="1200" dirty="0">
                <a:solidFill>
                  <a:schemeClr val="tx1"/>
                </a:solidFill>
                <a:effectLst/>
                <a:latin typeface="KodomoRounded" panose="02000600000000000000" pitchFamily="2" charset="-128"/>
                <a:ea typeface="+mn-ea"/>
                <a:cs typeface="+mn-cs"/>
              </a:rPr>
              <a:t>お母さんも、みんなにとって「本当の」お父さんお母さんです。そして「真の父母様」も、みんなにとって本当のお父さんお母さんでもあるのです。</a:t>
            </a:r>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ja-JP" sz="1200" b="0" i="0" kern="1200" dirty="0">
                <a:solidFill>
                  <a:schemeClr val="tx1"/>
                </a:solidFill>
                <a:effectLst/>
                <a:latin typeface="KodomoRounded" panose="02000600000000000000" pitchFamily="2" charset="-128"/>
                <a:ea typeface="+mn-ea"/>
                <a:cs typeface="+mn-cs"/>
              </a:rPr>
              <a:t>だからみんなにはお父さんとお母さんが</a:t>
            </a:r>
            <a:r>
              <a:rPr lang="ja-JP" altLang="en-US" sz="1200" b="0" i="0" kern="1200" dirty="0">
                <a:solidFill>
                  <a:schemeClr val="tx1"/>
                </a:solidFill>
                <a:effectLst/>
                <a:latin typeface="KodomoRounded" panose="02000600000000000000" pitchFamily="2" charset="-128"/>
                <a:ea typeface="+mn-ea"/>
                <a:cs typeface="+mn-cs"/>
              </a:rPr>
              <a:t>二組</a:t>
            </a:r>
            <a:r>
              <a:rPr lang="ja-JP" altLang="ja-JP" sz="1200" b="0" i="0" kern="1200" dirty="0">
                <a:solidFill>
                  <a:schemeClr val="tx1"/>
                </a:solidFill>
                <a:effectLst/>
                <a:latin typeface="KodomoRounded" panose="02000600000000000000" pitchFamily="2" charset="-128"/>
                <a:ea typeface="+mn-ea"/>
                <a:cs typeface="+mn-cs"/>
              </a:rPr>
              <a:t>もいるのです。 </a:t>
            </a:r>
          </a:p>
          <a:p>
            <a:pPr lvl="0"/>
            <a:endParaRPr lang="en-US" dirty="0"/>
          </a:p>
          <a:p>
            <a:pPr lvl="0"/>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0" i="0">
                <a:solidFill>
                  <a:schemeClr val="tx1">
                    <a:tint val="75000"/>
                  </a:schemeClr>
                </a:solidFill>
                <a:latin typeface="KodomoRounded" panose="02000600000000000000" pitchFamily="2" charset="-128"/>
              </a:defRPr>
            </a:lvl1pPr>
          </a:lstStyle>
          <a:p>
            <a:fld id="{1D8BD707-D9CF-40AE-B4C6-C98DA3205C09}" type="datetimeFigureOut">
              <a:rPr lang="en-US" smtClean="0"/>
              <a:pPr/>
              <a:t>5/13/2022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0" i="0">
                <a:solidFill>
                  <a:schemeClr val="tx1">
                    <a:tint val="75000"/>
                  </a:schemeClr>
                </a:solidFill>
                <a:latin typeface="KodomoRounded" panose="02000600000000000000" pitchFamily="2" charset="-128"/>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b="0" i="0">
                <a:solidFill>
                  <a:schemeClr val="tx1">
                    <a:tint val="75000"/>
                  </a:schemeClr>
                </a:solidFill>
                <a:latin typeface="KodomoRounded" panose="02000600000000000000" pitchFamily="2" charset="-128"/>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b="0" i="0" kern="1200">
          <a:solidFill>
            <a:schemeClr val="tx1"/>
          </a:solidFill>
          <a:latin typeface="KodomoRounded" panose="02000600000000000000" pitchFamily="2" charset="-128"/>
          <a:ea typeface="+mj-ea"/>
          <a:cs typeface="+mj-cs"/>
        </a:defRPr>
      </a:lvl1pPr>
    </p:titleStyle>
    <p:bodyStyle>
      <a:lvl1pPr marL="342900" indent="-342900" algn="l" defTabSz="914400" rtl="0" eaLnBrk="1" latinLnBrk="0" hangingPunct="1">
        <a:spcBef>
          <a:spcPct val="20000"/>
        </a:spcBef>
        <a:buFont typeface="Arial" pitchFamily="34" charset="0"/>
        <a:buChar char="•"/>
        <a:defRPr sz="3200" b="0" i="0" kern="1200">
          <a:solidFill>
            <a:schemeClr val="tx1"/>
          </a:solidFill>
          <a:latin typeface="KodomoRounded" panose="02000600000000000000" pitchFamily="2" charset="-128"/>
          <a:ea typeface="+mn-ea"/>
          <a:cs typeface="+mn-cs"/>
        </a:defRPr>
      </a:lvl1pPr>
      <a:lvl2pPr marL="742950" indent="-285750" algn="l" defTabSz="914400" rtl="0" eaLnBrk="1" latinLnBrk="0" hangingPunct="1">
        <a:spcBef>
          <a:spcPct val="20000"/>
        </a:spcBef>
        <a:buFont typeface="Arial" pitchFamily="34" charset="0"/>
        <a:buChar char="–"/>
        <a:defRPr sz="2800" b="0" i="0" kern="1200">
          <a:solidFill>
            <a:schemeClr val="tx1"/>
          </a:solidFill>
          <a:latin typeface="KodomoRounded" panose="02000600000000000000" pitchFamily="2" charset="-128"/>
          <a:ea typeface="+mn-ea"/>
          <a:cs typeface="+mn-cs"/>
        </a:defRPr>
      </a:lvl2pPr>
      <a:lvl3pPr marL="1143000" indent="-228600" algn="l" defTabSz="914400" rtl="0" eaLnBrk="1" latinLnBrk="0" hangingPunct="1">
        <a:spcBef>
          <a:spcPct val="20000"/>
        </a:spcBef>
        <a:buFont typeface="Arial" pitchFamily="34" charset="0"/>
        <a:buChar char="•"/>
        <a:defRPr sz="2400" b="0" i="0" kern="1200">
          <a:solidFill>
            <a:schemeClr val="tx1"/>
          </a:solidFill>
          <a:latin typeface="KodomoRounded" panose="02000600000000000000" pitchFamily="2" charset="-128"/>
          <a:ea typeface="+mn-ea"/>
          <a:cs typeface="+mn-cs"/>
        </a:defRPr>
      </a:lvl3pPr>
      <a:lvl4pPr marL="1600200" indent="-228600" algn="l" defTabSz="914400" rtl="0" eaLnBrk="1" latinLnBrk="0" hangingPunct="1">
        <a:spcBef>
          <a:spcPct val="20000"/>
        </a:spcBef>
        <a:buFont typeface="Arial" pitchFamily="34" charset="0"/>
        <a:buChar char="–"/>
        <a:defRPr sz="2000" b="0" i="0" kern="1200">
          <a:solidFill>
            <a:schemeClr val="tx1"/>
          </a:solidFill>
          <a:latin typeface="KodomoRounded" panose="02000600000000000000" pitchFamily="2" charset="-128"/>
          <a:ea typeface="+mn-ea"/>
          <a:cs typeface="+mn-cs"/>
        </a:defRPr>
      </a:lvl4pPr>
      <a:lvl5pPr marL="2057400" indent="-228600" algn="l" defTabSz="914400" rtl="0" eaLnBrk="1" latinLnBrk="0" hangingPunct="1">
        <a:spcBef>
          <a:spcPct val="20000"/>
        </a:spcBef>
        <a:buFont typeface="Arial" pitchFamily="34" charset="0"/>
        <a:buChar char="»"/>
        <a:defRPr sz="2000" b="0" i="0" kern="1200">
          <a:solidFill>
            <a:schemeClr val="tx1"/>
          </a:solidFill>
          <a:latin typeface="KodomoRounded" panose="02000600000000000000" pitchFamily="2" charset="-12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png"/><Relationship Id="rId7"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4.png"/><Relationship Id="rId10" Type="http://schemas.openxmlformats.org/officeDocument/2006/relationships/image" Target="../media/image53.png"/><Relationship Id="rId4" Type="http://schemas.openxmlformats.org/officeDocument/2006/relationships/image" Target="../media/image43.png"/><Relationship Id="rId9" Type="http://schemas.openxmlformats.org/officeDocument/2006/relationships/image" Target="../media/image52.png"/></Relationships>
</file>

<file path=ppt/slides/_rels/slide1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55.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56.png"/><Relationship Id="rId4" Type="http://schemas.openxmlformats.org/officeDocument/2006/relationships/image" Target="../media/image36.png"/><Relationship Id="rId9" Type="http://schemas.openxmlformats.org/officeDocument/2006/relationships/image" Target="../media/image10.png"/></Relationships>
</file>

<file path=ppt/slides/_rels/slide2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36.png"/><Relationship Id="rId9" Type="http://schemas.openxmlformats.org/officeDocument/2006/relationships/image" Target="../media/image10.png"/></Relationships>
</file>

<file path=ppt/slides/_rels/slide2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6.png"/><Relationship Id="rId4" Type="http://schemas.openxmlformats.org/officeDocument/2006/relationships/image" Target="../media/image36.png"/><Relationship Id="rId9"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png"/><Relationship Id="rId7" Type="http://schemas.openxmlformats.org/officeDocument/2006/relationships/image" Target="../media/image65.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3.png"/><Relationship Id="rId4" Type="http://schemas.openxmlformats.org/officeDocument/2006/relationships/image" Target="../media/image61.png"/><Relationship Id="rId9" Type="http://schemas.openxmlformats.org/officeDocument/2006/relationships/image" Target="../media/image67.png"/></Relationships>
</file>

<file path=ppt/slides/_rels/slide2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png"/><Relationship Id="rId7" Type="http://schemas.openxmlformats.org/officeDocument/2006/relationships/image" Target="../media/image65.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3.png"/><Relationship Id="rId4" Type="http://schemas.openxmlformats.org/officeDocument/2006/relationships/image" Target="../media/image61.png"/><Relationship Id="rId9" Type="http://schemas.openxmlformats.org/officeDocument/2006/relationships/image" Target="../media/image67.png"/></Relationships>
</file>

<file path=ppt/slides/_rels/slide27.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1.png"/><Relationship Id="rId7" Type="http://schemas.openxmlformats.org/officeDocument/2006/relationships/image" Target="../media/image66.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3.png"/><Relationship Id="rId4" Type="http://schemas.openxmlformats.org/officeDocument/2006/relationships/image" Target="../media/image61.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2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68.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36.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36.png"/><Relationship Id="rId9" Type="http://schemas.openxmlformats.org/officeDocument/2006/relationships/image" Target="../media/image69.png"/></Relationships>
</file>

<file path=ppt/slides/_rels/slide3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36.png"/><Relationship Id="rId9" Type="http://schemas.openxmlformats.org/officeDocument/2006/relationships/image" Target="../media/image10.png"/></Relationships>
</file>

<file path=ppt/slides/_rels/slide3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6.png"/><Relationship Id="rId4" Type="http://schemas.openxmlformats.org/officeDocument/2006/relationships/image" Target="../media/image70.png"/><Relationship Id="rId9" Type="http://schemas.openxmlformats.org/officeDocument/2006/relationships/image" Target="../media/image71.png"/></Relationships>
</file>

<file path=ppt/slides/_rels/slide3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1.png"/><Relationship Id="rId4" Type="http://schemas.openxmlformats.org/officeDocument/2006/relationships/image" Target="../media/image72.png"/><Relationship Id="rId9" Type="http://schemas.openxmlformats.org/officeDocument/2006/relationships/image" Target="../media/image73.png"/></Relationships>
</file>

<file path=ppt/slides/_rels/slide3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png"/><Relationship Id="rId7"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75.png"/><Relationship Id="rId4" Type="http://schemas.openxmlformats.org/officeDocument/2006/relationships/image" Target="../media/image74.png"/><Relationship Id="rId9" Type="http://schemas.openxmlformats.org/officeDocument/2006/relationships/image" Target="../media/image76.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6.png"/><Relationship Id="rId4" Type="http://schemas.openxmlformats.org/officeDocument/2006/relationships/image" Target="../media/image8.pn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28.png"/><Relationship Id="rId3" Type="http://schemas.openxmlformats.org/officeDocument/2006/relationships/image" Target="../media/image1.png"/><Relationship Id="rId7" Type="http://schemas.openxmlformats.org/officeDocument/2006/relationships/image" Target="../media/image25.png"/><Relationship Id="rId12"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9.png"/><Relationship Id="rId5" Type="http://schemas.openxmlformats.org/officeDocument/2006/relationships/image" Target="../media/image23.png"/><Relationship Id="rId10" Type="http://schemas.openxmlformats.org/officeDocument/2006/relationships/image" Target="../media/image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2.png"/><Relationship Id="rId3" Type="http://schemas.openxmlformats.org/officeDocument/2006/relationships/image" Target="../media/image1.png"/><Relationship Id="rId7" Type="http://schemas.openxmlformats.org/officeDocument/2006/relationships/image" Target="../media/image31.png"/><Relationship Id="rId12"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9.png"/><Relationship Id="rId5" Type="http://schemas.openxmlformats.org/officeDocument/2006/relationships/image" Target="../media/image23.png"/><Relationship Id="rId10" Type="http://schemas.openxmlformats.org/officeDocument/2006/relationships/image" Target="../media/image8.png"/><Relationship Id="rId4" Type="http://schemas.openxmlformats.org/officeDocument/2006/relationships/image" Target="../media/image22.pn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98" b="264"/>
          <a:stretch>
            <a:fillRect/>
          </a:stretch>
        </p:blipFill>
        <p:spPr>
          <a:xfrm>
            <a:off x="1583747" y="964742"/>
            <a:ext cx="15120507" cy="8357517"/>
          </a:xfrm>
          <a:prstGeom prst="rect">
            <a:avLst/>
          </a:prstGeom>
        </p:spPr>
      </p:pic>
      <p:pic>
        <p:nvPicPr>
          <p:cNvPr id="3" name="Picture 3"/>
          <p:cNvPicPr>
            <a:picLocks noChangeAspect="1"/>
          </p:cNvPicPr>
          <p:nvPr/>
        </p:nvPicPr>
        <p:blipFill>
          <a:blip r:embed="rId4"/>
          <a:srcRect r="923" b="1452"/>
          <a:stretch>
            <a:fillRect/>
          </a:stretch>
        </p:blipFill>
        <p:spPr>
          <a:xfrm rot="1796324">
            <a:off x="554675" y="6848855"/>
            <a:ext cx="3900415" cy="1304866"/>
          </a:xfrm>
          <a:prstGeom prst="rect">
            <a:avLst/>
          </a:prstGeom>
        </p:spPr>
      </p:pic>
      <p:pic>
        <p:nvPicPr>
          <p:cNvPr id="5" name="Picture 5"/>
          <p:cNvPicPr>
            <a:picLocks noChangeAspect="1"/>
          </p:cNvPicPr>
          <p:nvPr/>
        </p:nvPicPr>
        <p:blipFill>
          <a:blip r:embed="rId5"/>
          <a:srcRect r="494" b="651"/>
          <a:stretch>
            <a:fillRect/>
          </a:stretch>
        </p:blipFill>
        <p:spPr>
          <a:xfrm>
            <a:off x="1337390" y="5143500"/>
            <a:ext cx="3458507" cy="3269861"/>
          </a:xfrm>
          <a:prstGeom prst="rect">
            <a:avLst/>
          </a:prstGeom>
        </p:spPr>
      </p:pic>
      <p:pic>
        <p:nvPicPr>
          <p:cNvPr id="6" name="Picture 6"/>
          <p:cNvPicPr>
            <a:picLocks noChangeAspect="1"/>
          </p:cNvPicPr>
          <p:nvPr/>
        </p:nvPicPr>
        <p:blipFill>
          <a:blip r:embed="rId6"/>
          <a:srcRect r="553" b="1557"/>
          <a:stretch>
            <a:fillRect/>
          </a:stretch>
        </p:blipFill>
        <p:spPr>
          <a:xfrm rot="2316855">
            <a:off x="14090388" y="1686262"/>
            <a:ext cx="3201028" cy="1018509"/>
          </a:xfrm>
          <a:prstGeom prst="rect">
            <a:avLst/>
          </a:prstGeom>
        </p:spPr>
      </p:pic>
      <p:pic>
        <p:nvPicPr>
          <p:cNvPr id="7" name="Picture 7"/>
          <p:cNvPicPr>
            <a:picLocks noChangeAspect="1"/>
          </p:cNvPicPr>
          <p:nvPr/>
        </p:nvPicPr>
        <p:blipFill>
          <a:blip r:embed="rId7"/>
          <a:srcRect r="478" b="648"/>
          <a:stretch>
            <a:fillRect/>
          </a:stretch>
        </p:blipFill>
        <p:spPr>
          <a:xfrm>
            <a:off x="14755888" y="3793432"/>
            <a:ext cx="2812641" cy="2700136"/>
          </a:xfrm>
          <a:prstGeom prst="rect">
            <a:avLst/>
          </a:prstGeom>
        </p:spPr>
      </p:pic>
      <p:pic>
        <p:nvPicPr>
          <p:cNvPr id="11" name="図 10" descr="テキスト&#10;&#10;自動的に生成された説明">
            <a:extLst>
              <a:ext uri="{FF2B5EF4-FFF2-40B4-BE49-F238E27FC236}">
                <a16:creationId xmlns:a16="http://schemas.microsoft.com/office/drawing/2014/main" id="{C1257663-2DC1-FE41-A7CB-8A0C818A318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73350" y="2778367"/>
            <a:ext cx="12941300" cy="5803900"/>
          </a:xfrm>
          <a:prstGeom prst="rect">
            <a:avLst/>
          </a:prstGeom>
        </p:spPr>
      </p:pic>
      <p:pic>
        <p:nvPicPr>
          <p:cNvPr id="15" name="図 14">
            <a:extLst>
              <a:ext uri="{FF2B5EF4-FFF2-40B4-BE49-F238E27FC236}">
                <a16:creationId xmlns:a16="http://schemas.microsoft.com/office/drawing/2014/main" id="{1A26A820-11F0-F741-A68E-4C8A1DA06A9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42354" y="1888003"/>
            <a:ext cx="10020300" cy="800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1"/>
                                        </p:tgtEl>
                                        <p:attrNameLst>
                                          <p:attrName>r</p:attrName>
                                        </p:attrNameLst>
                                      </p:cBhvr>
                                    </p:animRot>
                                    <p:animRot by="-240000">
                                      <p:cBhvr>
                                        <p:cTn id="7" dur="200" fill="hold">
                                          <p:stCondLst>
                                            <p:cond delay="200"/>
                                          </p:stCondLst>
                                        </p:cTn>
                                        <p:tgtEl>
                                          <p:spTgt spid="11"/>
                                        </p:tgtEl>
                                        <p:attrNameLst>
                                          <p:attrName>r</p:attrName>
                                        </p:attrNameLst>
                                      </p:cBhvr>
                                    </p:animRot>
                                    <p:animRot by="240000">
                                      <p:cBhvr>
                                        <p:cTn id="8" dur="200" fill="hold">
                                          <p:stCondLst>
                                            <p:cond delay="400"/>
                                          </p:stCondLst>
                                        </p:cTn>
                                        <p:tgtEl>
                                          <p:spTgt spid="11"/>
                                        </p:tgtEl>
                                        <p:attrNameLst>
                                          <p:attrName>r</p:attrName>
                                        </p:attrNameLst>
                                      </p:cBhvr>
                                    </p:animRot>
                                    <p:animRot by="-240000">
                                      <p:cBhvr>
                                        <p:cTn id="9" dur="200" fill="hold">
                                          <p:stCondLst>
                                            <p:cond delay="600"/>
                                          </p:stCondLst>
                                        </p:cTn>
                                        <p:tgtEl>
                                          <p:spTgt spid="11"/>
                                        </p:tgtEl>
                                        <p:attrNameLst>
                                          <p:attrName>r</p:attrName>
                                        </p:attrNameLst>
                                      </p:cBhvr>
                                    </p:animRot>
                                    <p:animRot by="120000">
                                      <p:cBhvr>
                                        <p:cTn id="10" dur="200" fill="hold">
                                          <p:stCondLst>
                                            <p:cond delay="8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6" name="Picture 4">
            <a:extLst>
              <a:ext uri="{FF2B5EF4-FFF2-40B4-BE49-F238E27FC236}">
                <a16:creationId xmlns:a16="http://schemas.microsoft.com/office/drawing/2014/main" id="{0F8D6F86-5E2F-4541-8970-8031A97B9B7D}"/>
              </a:ext>
            </a:extLst>
          </p:cNvPr>
          <p:cNvPicPr>
            <a:picLocks noChangeAspect="1"/>
          </p:cNvPicPr>
          <p:nvPr/>
        </p:nvPicPr>
        <p:blipFill>
          <a:blip r:embed="rId5"/>
          <a:srcRect/>
          <a:stretch>
            <a:fillRect/>
          </a:stretch>
        </p:blipFill>
        <p:spPr>
          <a:xfrm>
            <a:off x="5765686" y="4648871"/>
            <a:ext cx="6756628" cy="6756628"/>
          </a:xfrm>
          <a:prstGeom prst="rect">
            <a:avLst/>
          </a:prstGeom>
        </p:spPr>
      </p:pic>
      <p:pic>
        <p:nvPicPr>
          <p:cNvPr id="8" name="図 7" descr="テキスト&#10;&#10;自動的に生成された説明">
            <a:extLst>
              <a:ext uri="{FF2B5EF4-FFF2-40B4-BE49-F238E27FC236}">
                <a16:creationId xmlns:a16="http://schemas.microsoft.com/office/drawing/2014/main" id="{B1594D76-423B-4A48-8D0B-535B0E45C84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90650" y="444500"/>
            <a:ext cx="15506700" cy="5156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929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5" name="Picture 5"/>
          <p:cNvPicPr>
            <a:picLocks noChangeAspect="1"/>
          </p:cNvPicPr>
          <p:nvPr/>
        </p:nvPicPr>
        <p:blipFill>
          <a:blip r:embed="rId5"/>
          <a:srcRect r="94" b="94"/>
          <a:stretch>
            <a:fillRect/>
          </a:stretch>
        </p:blipFill>
        <p:spPr>
          <a:xfrm>
            <a:off x="4403500" y="4793093"/>
            <a:ext cx="9481001" cy="5795262"/>
          </a:xfrm>
          <a:prstGeom prst="rect">
            <a:avLst/>
          </a:prstGeom>
        </p:spPr>
      </p:pic>
      <p:pic>
        <p:nvPicPr>
          <p:cNvPr id="6" name="図 5" descr="ロゴ が含まれている画像&#10;&#10;自動的に生成された説明">
            <a:extLst>
              <a:ext uri="{FF2B5EF4-FFF2-40B4-BE49-F238E27FC236}">
                <a16:creationId xmlns:a16="http://schemas.microsoft.com/office/drawing/2014/main" id="{85B83907-2A94-304E-9FC9-C5ACFDF7BB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324100"/>
            <a:ext cx="18288000" cy="32265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929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grpSp>
        <p:nvGrpSpPr>
          <p:cNvPr id="5" name="グループ化 4">
            <a:extLst>
              <a:ext uri="{FF2B5EF4-FFF2-40B4-BE49-F238E27FC236}">
                <a16:creationId xmlns:a16="http://schemas.microsoft.com/office/drawing/2014/main" id="{3CBA3546-B92F-1C4B-9C28-90DC48D9FF54}"/>
              </a:ext>
            </a:extLst>
          </p:cNvPr>
          <p:cNvGrpSpPr/>
          <p:nvPr/>
        </p:nvGrpSpPr>
        <p:grpSpPr>
          <a:xfrm>
            <a:off x="-321785" y="220367"/>
            <a:ext cx="18931567" cy="11622663"/>
            <a:chOff x="-321785" y="220367"/>
            <a:chExt cx="18931567" cy="11622663"/>
          </a:xfrm>
        </p:grpSpPr>
        <p:pic>
          <p:nvPicPr>
            <p:cNvPr id="3" name="Picture 3"/>
            <p:cNvPicPr>
              <a:picLocks noChangeAspect="1"/>
            </p:cNvPicPr>
            <p:nvPr/>
          </p:nvPicPr>
          <p:blipFill>
            <a:blip r:embed="rId4"/>
            <a:srcRect r="123" b="123"/>
            <a:stretch>
              <a:fillRect/>
            </a:stretch>
          </p:blipFill>
          <p:spPr>
            <a:xfrm>
              <a:off x="4888986" y="692819"/>
              <a:ext cx="8510027" cy="8837803"/>
            </a:xfrm>
            <a:prstGeom prst="rect">
              <a:avLst/>
            </a:prstGeom>
          </p:spPr>
        </p:pic>
        <p:pic>
          <p:nvPicPr>
            <p:cNvPr id="4" name="Picture 4"/>
            <p:cNvPicPr>
              <a:picLocks noChangeAspect="1"/>
            </p:cNvPicPr>
            <p:nvPr/>
          </p:nvPicPr>
          <p:blipFill>
            <a:blip r:embed="rId5"/>
            <a:srcRect l="436" r="71" b="71"/>
            <a:stretch>
              <a:fillRect/>
            </a:stretch>
          </p:blipFill>
          <p:spPr>
            <a:xfrm>
              <a:off x="-321785" y="220367"/>
              <a:ext cx="18931567" cy="1162266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929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9" name="図 8" descr="黒い背景に白い文字がある&#10;&#10;中程度の精度で自動的に生成された説明">
            <a:extLst>
              <a:ext uri="{FF2B5EF4-FFF2-40B4-BE49-F238E27FC236}">
                <a16:creationId xmlns:a16="http://schemas.microsoft.com/office/drawing/2014/main" id="{1E3E95CC-F0B1-8B46-99EB-CDCB09FDBA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250" y="1697090"/>
            <a:ext cx="17589500" cy="7886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57" b="257"/>
          <a:stretch>
            <a:fillRect/>
          </a:stretch>
        </p:blipFill>
        <p:spPr>
          <a:xfrm>
            <a:off x="8934271" y="5193421"/>
            <a:ext cx="5519748" cy="5719891"/>
          </a:xfrm>
          <a:prstGeom prst="rect">
            <a:avLst/>
          </a:prstGeom>
        </p:spPr>
      </p:pic>
      <p:pic>
        <p:nvPicPr>
          <p:cNvPr id="4" name="Picture 4"/>
          <p:cNvPicPr>
            <a:picLocks noChangeAspect="1"/>
          </p:cNvPicPr>
          <p:nvPr/>
        </p:nvPicPr>
        <p:blipFill>
          <a:blip r:embed="rId5"/>
          <a:srcRect r="225" b="225"/>
          <a:stretch>
            <a:fillRect/>
          </a:stretch>
        </p:blipFill>
        <p:spPr>
          <a:xfrm>
            <a:off x="3833981" y="5143500"/>
            <a:ext cx="5160394" cy="5769811"/>
          </a:xfrm>
          <a:prstGeom prst="rect">
            <a:avLst/>
          </a:prstGeom>
        </p:spPr>
      </p:pic>
      <p:grpSp>
        <p:nvGrpSpPr>
          <p:cNvPr id="7" name="グループ化 6">
            <a:extLst>
              <a:ext uri="{FF2B5EF4-FFF2-40B4-BE49-F238E27FC236}">
                <a16:creationId xmlns:a16="http://schemas.microsoft.com/office/drawing/2014/main" id="{331CD7F0-5CDA-8541-B0EA-F5DD1EBD1F88}"/>
              </a:ext>
            </a:extLst>
          </p:cNvPr>
          <p:cNvGrpSpPr/>
          <p:nvPr/>
        </p:nvGrpSpPr>
        <p:grpSpPr>
          <a:xfrm>
            <a:off x="3104165" y="4771112"/>
            <a:ext cx="12406613" cy="1658052"/>
            <a:chOff x="3104165" y="4771112"/>
            <a:chExt cx="12406613" cy="1658052"/>
          </a:xfrm>
        </p:grpSpPr>
        <p:pic>
          <p:nvPicPr>
            <p:cNvPr id="5" name="Picture 5"/>
            <p:cNvPicPr>
              <a:picLocks noChangeAspect="1"/>
            </p:cNvPicPr>
            <p:nvPr/>
          </p:nvPicPr>
          <p:blipFill>
            <a:blip r:embed="rId6"/>
            <a:srcRect r="1027" b="1027"/>
            <a:stretch>
              <a:fillRect/>
            </a:stretch>
          </p:blipFill>
          <p:spPr>
            <a:xfrm rot="-1560249">
              <a:off x="3104165" y="4798276"/>
              <a:ext cx="1630888" cy="1630888"/>
            </a:xfrm>
            <a:prstGeom prst="rect">
              <a:avLst/>
            </a:prstGeom>
          </p:spPr>
        </p:pic>
        <p:pic>
          <p:nvPicPr>
            <p:cNvPr id="6" name="Picture 6"/>
            <p:cNvPicPr>
              <a:picLocks noChangeAspect="1"/>
            </p:cNvPicPr>
            <p:nvPr/>
          </p:nvPicPr>
          <p:blipFill>
            <a:blip r:embed="rId7"/>
            <a:srcRect r="1027" b="1027"/>
            <a:stretch>
              <a:fillRect/>
            </a:stretch>
          </p:blipFill>
          <p:spPr>
            <a:xfrm rot="1333100">
              <a:off x="13879890" y="4771112"/>
              <a:ext cx="1630888" cy="163088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grpSp>
        <p:nvGrpSpPr>
          <p:cNvPr id="9" name="グループ化 8">
            <a:extLst>
              <a:ext uri="{FF2B5EF4-FFF2-40B4-BE49-F238E27FC236}">
                <a16:creationId xmlns:a16="http://schemas.microsoft.com/office/drawing/2014/main" id="{F5F5AEDD-A95E-9448-B57C-B3F45F7BFA22}"/>
              </a:ext>
            </a:extLst>
          </p:cNvPr>
          <p:cNvGrpSpPr/>
          <p:nvPr/>
        </p:nvGrpSpPr>
        <p:grpSpPr>
          <a:xfrm>
            <a:off x="2931081" y="4807044"/>
            <a:ext cx="12718396" cy="1982821"/>
            <a:chOff x="2931081" y="4807044"/>
            <a:chExt cx="12718396" cy="1982821"/>
          </a:xfrm>
        </p:grpSpPr>
        <p:pic>
          <p:nvPicPr>
            <p:cNvPr id="3" name="Picture 3"/>
            <p:cNvPicPr>
              <a:picLocks noChangeAspect="1"/>
            </p:cNvPicPr>
            <p:nvPr/>
          </p:nvPicPr>
          <p:blipFill>
            <a:blip r:embed="rId4"/>
            <a:srcRect r="730" b="397"/>
            <a:stretch>
              <a:fillRect/>
            </a:stretch>
          </p:blipFill>
          <p:spPr>
            <a:xfrm>
              <a:off x="13596989" y="4807044"/>
              <a:ext cx="2052488" cy="1982821"/>
            </a:xfrm>
            <a:prstGeom prst="rect">
              <a:avLst/>
            </a:prstGeom>
          </p:spPr>
        </p:pic>
        <p:pic>
          <p:nvPicPr>
            <p:cNvPr id="4" name="Picture 4"/>
            <p:cNvPicPr>
              <a:picLocks noChangeAspect="1"/>
            </p:cNvPicPr>
            <p:nvPr/>
          </p:nvPicPr>
          <p:blipFill>
            <a:blip r:embed="rId5"/>
            <a:srcRect r="730" b="397"/>
            <a:stretch>
              <a:fillRect/>
            </a:stretch>
          </p:blipFill>
          <p:spPr>
            <a:xfrm>
              <a:off x="2931081" y="4807044"/>
              <a:ext cx="2052488" cy="1982821"/>
            </a:xfrm>
            <a:prstGeom prst="rect">
              <a:avLst/>
            </a:prstGeom>
          </p:spPr>
        </p:pic>
      </p:grpSp>
      <p:pic>
        <p:nvPicPr>
          <p:cNvPr id="5" name="Picture 5"/>
          <p:cNvPicPr>
            <a:picLocks noChangeAspect="1"/>
          </p:cNvPicPr>
          <p:nvPr/>
        </p:nvPicPr>
        <p:blipFill>
          <a:blip r:embed="rId6"/>
          <a:srcRect r="416" b="416"/>
          <a:stretch>
            <a:fillRect/>
          </a:stretch>
        </p:blipFill>
        <p:spPr>
          <a:xfrm>
            <a:off x="8975688" y="5269082"/>
            <a:ext cx="5363766" cy="5722053"/>
          </a:xfrm>
          <a:prstGeom prst="rect">
            <a:avLst/>
          </a:prstGeom>
        </p:spPr>
      </p:pic>
      <p:pic>
        <p:nvPicPr>
          <p:cNvPr id="6" name="Picture 6"/>
          <p:cNvPicPr>
            <a:picLocks noChangeAspect="1"/>
          </p:cNvPicPr>
          <p:nvPr/>
        </p:nvPicPr>
        <p:blipFill>
          <a:blip r:embed="rId7"/>
          <a:srcRect r="426" b="426"/>
          <a:stretch>
            <a:fillRect/>
          </a:stretch>
        </p:blipFill>
        <p:spPr>
          <a:xfrm>
            <a:off x="3948545" y="5143500"/>
            <a:ext cx="5170515" cy="5941023"/>
          </a:xfrm>
          <a:prstGeom prst="rect">
            <a:avLst/>
          </a:prstGeom>
        </p:spPr>
      </p:pic>
      <p:pic>
        <p:nvPicPr>
          <p:cNvPr id="7" name="Picture 7"/>
          <p:cNvPicPr>
            <a:picLocks noChangeAspect="1"/>
          </p:cNvPicPr>
          <p:nvPr/>
        </p:nvPicPr>
        <p:blipFill>
          <a:blip r:embed="rId8"/>
          <a:srcRect r="680" b="680"/>
          <a:stretch>
            <a:fillRect/>
          </a:stretch>
        </p:blipFill>
        <p:spPr>
          <a:xfrm>
            <a:off x="6894294" y="1685975"/>
            <a:ext cx="2062321" cy="3314650"/>
          </a:xfrm>
          <a:prstGeom prst="rect">
            <a:avLst/>
          </a:prstGeom>
        </p:spPr>
      </p:pic>
      <p:pic>
        <p:nvPicPr>
          <p:cNvPr id="8" name="Picture 8"/>
          <p:cNvPicPr>
            <a:picLocks noChangeAspect="1"/>
          </p:cNvPicPr>
          <p:nvPr/>
        </p:nvPicPr>
        <p:blipFill>
          <a:blip r:embed="rId9"/>
          <a:srcRect r="491" b="491"/>
          <a:stretch>
            <a:fillRect/>
          </a:stretch>
        </p:blipFill>
        <p:spPr>
          <a:xfrm>
            <a:off x="8635540" y="1685975"/>
            <a:ext cx="2758165" cy="33813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6" name="Picture 6"/>
          <p:cNvPicPr>
            <a:picLocks noChangeAspect="1"/>
          </p:cNvPicPr>
          <p:nvPr/>
        </p:nvPicPr>
        <p:blipFill>
          <a:blip r:embed="rId4"/>
          <a:srcRect r="257" b="257"/>
          <a:stretch>
            <a:fillRect/>
          </a:stretch>
        </p:blipFill>
        <p:spPr>
          <a:xfrm>
            <a:off x="8934271" y="5193421"/>
            <a:ext cx="5519748" cy="5719891"/>
          </a:xfrm>
          <a:prstGeom prst="rect">
            <a:avLst/>
          </a:prstGeom>
        </p:spPr>
      </p:pic>
      <p:pic>
        <p:nvPicPr>
          <p:cNvPr id="7" name="Picture 7"/>
          <p:cNvPicPr>
            <a:picLocks noChangeAspect="1"/>
          </p:cNvPicPr>
          <p:nvPr/>
        </p:nvPicPr>
        <p:blipFill>
          <a:blip r:embed="rId5"/>
          <a:srcRect r="225" b="225"/>
          <a:stretch>
            <a:fillRect/>
          </a:stretch>
        </p:blipFill>
        <p:spPr>
          <a:xfrm>
            <a:off x="3833981" y="5143500"/>
            <a:ext cx="5160394" cy="5769811"/>
          </a:xfrm>
          <a:prstGeom prst="rect">
            <a:avLst/>
          </a:prstGeom>
        </p:spPr>
      </p:pic>
      <p:pic>
        <p:nvPicPr>
          <p:cNvPr id="8" name="Picture 8"/>
          <p:cNvPicPr>
            <a:picLocks noChangeAspect="1"/>
          </p:cNvPicPr>
          <p:nvPr/>
        </p:nvPicPr>
        <p:blipFill>
          <a:blip r:embed="rId6"/>
          <a:srcRect r="462" b="288"/>
          <a:stretch>
            <a:fillRect/>
          </a:stretch>
        </p:blipFill>
        <p:spPr>
          <a:xfrm>
            <a:off x="3161374" y="1678919"/>
            <a:ext cx="2455833" cy="3314651"/>
          </a:xfrm>
          <a:prstGeom prst="rect">
            <a:avLst/>
          </a:prstGeom>
        </p:spPr>
      </p:pic>
      <p:pic>
        <p:nvPicPr>
          <p:cNvPr id="9" name="Picture 9"/>
          <p:cNvPicPr>
            <a:picLocks noChangeAspect="1"/>
          </p:cNvPicPr>
          <p:nvPr/>
        </p:nvPicPr>
        <p:blipFill rotWithShape="1">
          <a:blip r:embed="rId7"/>
          <a:srcRect r="-653" b="218"/>
          <a:stretch/>
        </p:blipFill>
        <p:spPr>
          <a:xfrm>
            <a:off x="5270774" y="1678919"/>
            <a:ext cx="2775527" cy="3383487"/>
          </a:xfrm>
          <a:prstGeom prst="rect">
            <a:avLst/>
          </a:prstGeom>
        </p:spPr>
      </p:pic>
      <p:pic>
        <p:nvPicPr>
          <p:cNvPr id="11" name="図 10" descr="メーター, 時計 が含まれている画像&#10;&#10;自動的に生成された説明">
            <a:extLst>
              <a:ext uri="{FF2B5EF4-FFF2-40B4-BE49-F238E27FC236}">
                <a16:creationId xmlns:a16="http://schemas.microsoft.com/office/drawing/2014/main" id="{B7FD25FC-0913-ED41-94D8-083BC57491E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15200" y="2515384"/>
            <a:ext cx="10109200" cy="2197100"/>
          </a:xfrm>
          <a:prstGeom prst="rect">
            <a:avLst/>
          </a:prstGeom>
        </p:spPr>
      </p:pic>
      <p:grpSp>
        <p:nvGrpSpPr>
          <p:cNvPr id="12" name="グループ化 11">
            <a:extLst>
              <a:ext uri="{FF2B5EF4-FFF2-40B4-BE49-F238E27FC236}">
                <a16:creationId xmlns:a16="http://schemas.microsoft.com/office/drawing/2014/main" id="{563EAF0E-A8B0-F84D-AF5F-88A09A6AAB28}"/>
              </a:ext>
            </a:extLst>
          </p:cNvPr>
          <p:cNvGrpSpPr/>
          <p:nvPr/>
        </p:nvGrpSpPr>
        <p:grpSpPr>
          <a:xfrm>
            <a:off x="3066024" y="5201625"/>
            <a:ext cx="12255351" cy="2139573"/>
            <a:chOff x="3066024" y="5201625"/>
            <a:chExt cx="12255351" cy="2139573"/>
          </a:xfrm>
        </p:grpSpPr>
        <p:pic>
          <p:nvPicPr>
            <p:cNvPr id="13" name="Picture 3">
              <a:extLst>
                <a:ext uri="{FF2B5EF4-FFF2-40B4-BE49-F238E27FC236}">
                  <a16:creationId xmlns:a16="http://schemas.microsoft.com/office/drawing/2014/main" id="{CA21E329-FC10-FA41-AE23-96387AA364E9}"/>
                </a:ext>
              </a:extLst>
            </p:cNvPr>
            <p:cNvPicPr>
              <a:picLocks noChangeAspect="1"/>
            </p:cNvPicPr>
            <p:nvPr/>
          </p:nvPicPr>
          <p:blipFill>
            <a:blip r:embed="rId9"/>
            <a:srcRect r="607" b="607"/>
            <a:stretch>
              <a:fillRect/>
            </a:stretch>
          </p:blipFill>
          <p:spPr>
            <a:xfrm rot="-1291918">
              <a:off x="3066024" y="5201625"/>
              <a:ext cx="2139573" cy="2139573"/>
            </a:xfrm>
            <a:prstGeom prst="rect">
              <a:avLst/>
            </a:prstGeom>
          </p:spPr>
        </p:pic>
        <p:pic>
          <p:nvPicPr>
            <p:cNvPr id="14" name="Picture 4">
              <a:extLst>
                <a:ext uri="{FF2B5EF4-FFF2-40B4-BE49-F238E27FC236}">
                  <a16:creationId xmlns:a16="http://schemas.microsoft.com/office/drawing/2014/main" id="{EFF4269B-AEAA-B741-BBE3-02B86739850A}"/>
                </a:ext>
              </a:extLst>
            </p:cNvPr>
            <p:cNvPicPr>
              <a:picLocks noChangeAspect="1"/>
            </p:cNvPicPr>
            <p:nvPr/>
          </p:nvPicPr>
          <p:blipFill>
            <a:blip r:embed="rId10"/>
            <a:srcRect r="607" b="607"/>
            <a:stretch>
              <a:fillRect/>
            </a:stretch>
          </p:blipFill>
          <p:spPr>
            <a:xfrm rot="1292045">
              <a:off x="13181802" y="5201625"/>
              <a:ext cx="2139573" cy="213957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11"/>
                                        </p:tgtEl>
                                      </p:cBhvr>
                                    </p:animEffect>
                                    <p:animScale>
                                      <p:cBhvr>
                                        <p:cTn id="7" dur="250" autoRev="1" fill="hold"/>
                                        <p:tgtEl>
                                          <p:spTgt spid="11"/>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12"/>
                                        </p:tgtEl>
                                      </p:cBhvr>
                                    </p:animEffect>
                                    <p:animScale>
                                      <p:cBhvr>
                                        <p:cTn id="10"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r="257" b="257"/>
          <a:stretch>
            <a:fillRect/>
          </a:stretch>
        </p:blipFill>
        <p:spPr>
          <a:xfrm>
            <a:off x="8934271" y="5193421"/>
            <a:ext cx="5519748" cy="5719891"/>
          </a:xfrm>
          <a:prstGeom prst="rect">
            <a:avLst/>
          </a:prstGeom>
        </p:spPr>
      </p:pic>
      <p:pic>
        <p:nvPicPr>
          <p:cNvPr id="5" name="Picture 5"/>
          <p:cNvPicPr>
            <a:picLocks noChangeAspect="1"/>
          </p:cNvPicPr>
          <p:nvPr/>
        </p:nvPicPr>
        <p:blipFill>
          <a:blip r:embed="rId5"/>
          <a:srcRect r="225" b="225"/>
          <a:stretch>
            <a:fillRect/>
          </a:stretch>
        </p:blipFill>
        <p:spPr>
          <a:xfrm>
            <a:off x="3833981" y="5143500"/>
            <a:ext cx="5160394" cy="5769811"/>
          </a:xfrm>
          <a:prstGeom prst="rect">
            <a:avLst/>
          </a:prstGeom>
        </p:spPr>
      </p:pic>
      <p:pic>
        <p:nvPicPr>
          <p:cNvPr id="6" name="Picture 6"/>
          <p:cNvPicPr>
            <a:picLocks noChangeAspect="1"/>
          </p:cNvPicPr>
          <p:nvPr/>
        </p:nvPicPr>
        <p:blipFill>
          <a:blip r:embed="rId6"/>
          <a:srcRect r="680" b="680"/>
          <a:stretch>
            <a:fillRect/>
          </a:stretch>
        </p:blipFill>
        <p:spPr>
          <a:xfrm>
            <a:off x="3465925" y="1685975"/>
            <a:ext cx="2062321" cy="3314650"/>
          </a:xfrm>
          <a:prstGeom prst="rect">
            <a:avLst/>
          </a:prstGeom>
        </p:spPr>
      </p:pic>
      <p:pic>
        <p:nvPicPr>
          <p:cNvPr id="7" name="Picture 7"/>
          <p:cNvPicPr>
            <a:picLocks noChangeAspect="1"/>
          </p:cNvPicPr>
          <p:nvPr/>
        </p:nvPicPr>
        <p:blipFill>
          <a:blip r:embed="rId7"/>
          <a:srcRect r="491" b="491"/>
          <a:stretch>
            <a:fillRect/>
          </a:stretch>
        </p:blipFill>
        <p:spPr>
          <a:xfrm>
            <a:off x="5207171" y="1685975"/>
            <a:ext cx="2758165" cy="3381325"/>
          </a:xfrm>
          <a:prstGeom prst="rect">
            <a:avLst/>
          </a:prstGeom>
        </p:spPr>
      </p:pic>
      <p:pic>
        <p:nvPicPr>
          <p:cNvPr id="8" name="図 7" descr="テキスト&#10;&#10;自動的に生成された説明">
            <a:extLst>
              <a:ext uri="{FF2B5EF4-FFF2-40B4-BE49-F238E27FC236}">
                <a16:creationId xmlns:a16="http://schemas.microsoft.com/office/drawing/2014/main" id="{D87B5AC0-8ED0-E340-917C-94AC3F43908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56919" y="2057840"/>
            <a:ext cx="9639300" cy="335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D434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416" b="416"/>
          <a:stretch>
            <a:fillRect/>
          </a:stretch>
        </p:blipFill>
        <p:spPr>
          <a:xfrm>
            <a:off x="8975688" y="5269082"/>
            <a:ext cx="5363766" cy="5722053"/>
          </a:xfrm>
          <a:prstGeom prst="rect">
            <a:avLst/>
          </a:prstGeom>
        </p:spPr>
      </p:pic>
      <p:pic>
        <p:nvPicPr>
          <p:cNvPr id="4" name="Picture 4"/>
          <p:cNvPicPr>
            <a:picLocks noChangeAspect="1"/>
          </p:cNvPicPr>
          <p:nvPr/>
        </p:nvPicPr>
        <p:blipFill>
          <a:blip r:embed="rId5"/>
          <a:srcRect r="426" b="426"/>
          <a:stretch>
            <a:fillRect/>
          </a:stretch>
        </p:blipFill>
        <p:spPr>
          <a:xfrm>
            <a:off x="3948545" y="5143500"/>
            <a:ext cx="5170515" cy="5941023"/>
          </a:xfrm>
          <a:prstGeom prst="rect">
            <a:avLst/>
          </a:prstGeom>
        </p:spPr>
      </p:pic>
      <p:pic>
        <p:nvPicPr>
          <p:cNvPr id="5" name="Picture 5"/>
          <p:cNvPicPr>
            <a:picLocks noChangeAspect="1"/>
          </p:cNvPicPr>
          <p:nvPr/>
        </p:nvPicPr>
        <p:blipFill>
          <a:blip r:embed="rId6"/>
          <a:srcRect r="680" b="680"/>
          <a:stretch>
            <a:fillRect/>
          </a:stretch>
        </p:blipFill>
        <p:spPr>
          <a:xfrm>
            <a:off x="6894294" y="1685975"/>
            <a:ext cx="2062321" cy="3314650"/>
          </a:xfrm>
          <a:prstGeom prst="rect">
            <a:avLst/>
          </a:prstGeom>
        </p:spPr>
      </p:pic>
      <p:pic>
        <p:nvPicPr>
          <p:cNvPr id="6" name="Picture 6"/>
          <p:cNvPicPr>
            <a:picLocks noChangeAspect="1"/>
          </p:cNvPicPr>
          <p:nvPr/>
        </p:nvPicPr>
        <p:blipFill>
          <a:blip r:embed="rId7"/>
          <a:srcRect r="491" b="491"/>
          <a:stretch>
            <a:fillRect/>
          </a:stretch>
        </p:blipFill>
        <p:spPr>
          <a:xfrm>
            <a:off x="8635540" y="1685975"/>
            <a:ext cx="2758165" cy="3381325"/>
          </a:xfrm>
          <a:prstGeom prst="rect">
            <a:avLst/>
          </a:prstGeom>
        </p:spPr>
      </p:pic>
      <p:grpSp>
        <p:nvGrpSpPr>
          <p:cNvPr id="9" name="グループ化 8">
            <a:extLst>
              <a:ext uri="{FF2B5EF4-FFF2-40B4-BE49-F238E27FC236}">
                <a16:creationId xmlns:a16="http://schemas.microsoft.com/office/drawing/2014/main" id="{4208B52B-DEDD-5648-B48C-8904EDAFBAFA}"/>
              </a:ext>
            </a:extLst>
          </p:cNvPr>
          <p:cNvGrpSpPr/>
          <p:nvPr/>
        </p:nvGrpSpPr>
        <p:grpSpPr>
          <a:xfrm>
            <a:off x="2931081" y="4807044"/>
            <a:ext cx="12718396" cy="1982821"/>
            <a:chOff x="2931081" y="4807044"/>
            <a:chExt cx="12718396" cy="1982821"/>
          </a:xfrm>
        </p:grpSpPr>
        <p:pic>
          <p:nvPicPr>
            <p:cNvPr id="7" name="Picture 7"/>
            <p:cNvPicPr>
              <a:picLocks noChangeAspect="1"/>
            </p:cNvPicPr>
            <p:nvPr/>
          </p:nvPicPr>
          <p:blipFill>
            <a:blip r:embed="rId8"/>
            <a:srcRect r="730" b="397"/>
            <a:stretch>
              <a:fillRect/>
            </a:stretch>
          </p:blipFill>
          <p:spPr>
            <a:xfrm>
              <a:off x="13596989" y="4807044"/>
              <a:ext cx="2052488" cy="1982821"/>
            </a:xfrm>
            <a:prstGeom prst="rect">
              <a:avLst/>
            </a:prstGeom>
          </p:spPr>
        </p:pic>
        <p:pic>
          <p:nvPicPr>
            <p:cNvPr id="8" name="Picture 8"/>
            <p:cNvPicPr>
              <a:picLocks noChangeAspect="1"/>
            </p:cNvPicPr>
            <p:nvPr/>
          </p:nvPicPr>
          <p:blipFill>
            <a:blip r:embed="rId9"/>
            <a:srcRect r="730" b="397"/>
            <a:stretch>
              <a:fillRect/>
            </a:stretch>
          </p:blipFill>
          <p:spPr>
            <a:xfrm>
              <a:off x="2931081" y="4807044"/>
              <a:ext cx="2052488" cy="198282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9292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4498" t="31600" r="44725" b="40518"/>
          <a:stretch>
            <a:fillRect/>
          </a:stretch>
        </p:blipFill>
        <p:spPr>
          <a:xfrm>
            <a:off x="5362948" y="-1656993"/>
            <a:ext cx="7667252" cy="7333893"/>
          </a:xfrm>
          <a:prstGeom prst="rect">
            <a:avLst/>
          </a:prstGeom>
        </p:spPr>
      </p:pic>
      <p:pic>
        <p:nvPicPr>
          <p:cNvPr id="5" name="Picture 5"/>
          <p:cNvPicPr>
            <a:picLocks noChangeAspect="1"/>
          </p:cNvPicPr>
          <p:nvPr/>
        </p:nvPicPr>
        <p:blipFill>
          <a:blip r:embed="rId6"/>
          <a:srcRect r="94" b="94"/>
          <a:stretch>
            <a:fillRect/>
          </a:stretch>
        </p:blipFill>
        <p:spPr>
          <a:xfrm>
            <a:off x="4403500" y="4793093"/>
            <a:ext cx="9481001" cy="57952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AAD9FF"/>
        </a:solidFill>
        <a:effectLst/>
      </p:bgPr>
    </p:bg>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0FC9767-CACB-B04D-B365-6776C5CD81ED}"/>
              </a:ext>
            </a:extLst>
          </p:cNvPr>
          <p:cNvPicPr>
            <a:picLocks noChangeAspect="1"/>
          </p:cNvPicPr>
          <p:nvPr/>
        </p:nvPicPr>
        <p:blipFill>
          <a:blip r:embed="rId3"/>
          <a:srcRect r="34" b="200"/>
          <a:stretch>
            <a:fillRect/>
          </a:stretch>
        </p:blipFill>
        <p:spPr>
          <a:xfrm>
            <a:off x="1583747" y="964742"/>
            <a:ext cx="15120507" cy="8357517"/>
          </a:xfrm>
          <a:prstGeom prst="rect">
            <a:avLst/>
          </a:prstGeom>
        </p:spPr>
      </p:pic>
      <p:grpSp>
        <p:nvGrpSpPr>
          <p:cNvPr id="4" name="グループ化 3">
            <a:extLst>
              <a:ext uri="{FF2B5EF4-FFF2-40B4-BE49-F238E27FC236}">
                <a16:creationId xmlns:a16="http://schemas.microsoft.com/office/drawing/2014/main" id="{9560299B-8919-364E-A5F9-C706B955B8BF}"/>
              </a:ext>
            </a:extLst>
          </p:cNvPr>
          <p:cNvGrpSpPr/>
          <p:nvPr/>
        </p:nvGrpSpPr>
        <p:grpSpPr>
          <a:xfrm>
            <a:off x="12679680" y="6427125"/>
            <a:ext cx="5475514" cy="3760471"/>
            <a:chOff x="5884559" y="6147153"/>
            <a:chExt cx="6518880" cy="4477033"/>
          </a:xfrm>
        </p:grpSpPr>
        <p:pic>
          <p:nvPicPr>
            <p:cNvPr id="8" name="Picture 11">
              <a:extLst>
                <a:ext uri="{FF2B5EF4-FFF2-40B4-BE49-F238E27FC236}">
                  <a16:creationId xmlns:a16="http://schemas.microsoft.com/office/drawing/2014/main" id="{0BC2C851-48BD-3544-993C-2D352BC42668}"/>
                </a:ext>
              </a:extLst>
            </p:cNvPr>
            <p:cNvPicPr>
              <a:picLocks noChangeAspect="1"/>
            </p:cNvPicPr>
            <p:nvPr/>
          </p:nvPicPr>
          <p:blipFill>
            <a:blip r:embed="rId4"/>
            <a:srcRect l="25440" t="27361" r="29342" b="29108"/>
            <a:stretch>
              <a:fillRect/>
            </a:stretch>
          </p:blipFill>
          <p:spPr>
            <a:xfrm>
              <a:off x="7021996" y="6147153"/>
              <a:ext cx="4244007" cy="3806708"/>
            </a:xfrm>
            <a:prstGeom prst="rect">
              <a:avLst/>
            </a:prstGeom>
          </p:spPr>
        </p:pic>
        <p:grpSp>
          <p:nvGrpSpPr>
            <p:cNvPr id="9" name="グループ化 8">
              <a:extLst>
                <a:ext uri="{FF2B5EF4-FFF2-40B4-BE49-F238E27FC236}">
                  <a16:creationId xmlns:a16="http://schemas.microsoft.com/office/drawing/2014/main" id="{0F0323FC-84DD-9145-8833-3AD17DF601DD}"/>
                </a:ext>
              </a:extLst>
            </p:cNvPr>
            <p:cNvGrpSpPr/>
            <p:nvPr/>
          </p:nvGrpSpPr>
          <p:grpSpPr>
            <a:xfrm>
              <a:off x="5884559" y="8016722"/>
              <a:ext cx="6518880" cy="2607464"/>
              <a:chOff x="-2314996" y="9370129"/>
              <a:chExt cx="22979191" cy="9191366"/>
            </a:xfrm>
          </p:grpSpPr>
          <p:pic>
            <p:nvPicPr>
              <p:cNvPr id="10" name="Picture 3">
                <a:extLst>
                  <a:ext uri="{FF2B5EF4-FFF2-40B4-BE49-F238E27FC236}">
                    <a16:creationId xmlns:a16="http://schemas.microsoft.com/office/drawing/2014/main" id="{5D83EA0E-9023-8145-A33D-CF4E4AD613A5}"/>
                  </a:ext>
                </a:extLst>
              </p:cNvPr>
              <p:cNvPicPr>
                <a:picLocks noChangeAspect="1"/>
              </p:cNvPicPr>
              <p:nvPr/>
            </p:nvPicPr>
            <p:blipFill>
              <a:blip r:embed="rId5"/>
              <a:srcRect l="42465" t="50000"/>
              <a:stretch>
                <a:fillRect/>
              </a:stretch>
            </p:blipFill>
            <p:spPr>
              <a:xfrm>
                <a:off x="7970699" y="9370129"/>
                <a:ext cx="12693496" cy="8273444"/>
              </a:xfrm>
              <a:prstGeom prst="rect">
                <a:avLst/>
              </a:prstGeom>
            </p:spPr>
          </p:pic>
          <p:pic>
            <p:nvPicPr>
              <p:cNvPr id="11" name="Picture 3">
                <a:extLst>
                  <a:ext uri="{FF2B5EF4-FFF2-40B4-BE49-F238E27FC236}">
                    <a16:creationId xmlns:a16="http://schemas.microsoft.com/office/drawing/2014/main" id="{D2A01B3B-4082-2A40-940F-5FDECA964DD0}"/>
                  </a:ext>
                </a:extLst>
              </p:cNvPr>
              <p:cNvPicPr>
                <a:picLocks noChangeAspect="1"/>
              </p:cNvPicPr>
              <p:nvPr/>
            </p:nvPicPr>
            <p:blipFill>
              <a:blip r:embed="rId5"/>
              <a:srcRect l="42465" t="50000"/>
              <a:stretch>
                <a:fillRect/>
              </a:stretch>
            </p:blipFill>
            <p:spPr>
              <a:xfrm flipH="1">
                <a:off x="-2314996" y="9509997"/>
                <a:ext cx="12693495" cy="8273444"/>
              </a:xfrm>
              <a:prstGeom prst="rect">
                <a:avLst/>
              </a:prstGeom>
            </p:spPr>
          </p:pic>
          <p:pic>
            <p:nvPicPr>
              <p:cNvPr id="12" name="Picture 7">
                <a:extLst>
                  <a:ext uri="{FF2B5EF4-FFF2-40B4-BE49-F238E27FC236}">
                    <a16:creationId xmlns:a16="http://schemas.microsoft.com/office/drawing/2014/main" id="{CD24EBF6-CB56-6F48-BB28-63E8F5B7AC0F}"/>
                  </a:ext>
                </a:extLst>
              </p:cNvPr>
              <p:cNvPicPr>
                <a:picLocks noChangeAspect="1"/>
              </p:cNvPicPr>
              <p:nvPr/>
            </p:nvPicPr>
            <p:blipFill>
              <a:blip r:embed="rId6"/>
              <a:srcRect l="56392" t="18645" r="7077" b="47540"/>
              <a:stretch>
                <a:fillRect/>
              </a:stretch>
            </p:blipFill>
            <p:spPr>
              <a:xfrm rot="-1107298">
                <a:off x="4704835" y="13009880"/>
                <a:ext cx="7996645" cy="5551615"/>
              </a:xfrm>
              <a:prstGeom prst="rect">
                <a:avLst/>
              </a:prstGeom>
            </p:spPr>
          </p:pic>
        </p:grpSp>
      </p:grpSp>
      <p:pic>
        <p:nvPicPr>
          <p:cNvPr id="13" name="Picture 5">
            <a:extLst>
              <a:ext uri="{FF2B5EF4-FFF2-40B4-BE49-F238E27FC236}">
                <a16:creationId xmlns:a16="http://schemas.microsoft.com/office/drawing/2014/main" id="{1CAD4EE7-799D-6F49-8069-4C4B392A6885}"/>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pic>
        <p:nvPicPr>
          <p:cNvPr id="27" name="図 26" descr="グラフィカル ユーザー インターフェイス&#10;&#10;中程度の精度で自動的に生成された説明">
            <a:extLst>
              <a:ext uri="{FF2B5EF4-FFF2-40B4-BE49-F238E27FC236}">
                <a16:creationId xmlns:a16="http://schemas.microsoft.com/office/drawing/2014/main" id="{DFD78FC6-92D5-BD4D-9CD0-1822EA1F66B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59860" y="1750456"/>
            <a:ext cx="8750300" cy="1905000"/>
          </a:xfrm>
          <a:prstGeom prst="rect">
            <a:avLst/>
          </a:prstGeom>
        </p:spPr>
      </p:pic>
      <p:pic>
        <p:nvPicPr>
          <p:cNvPr id="3" name="図 2" descr="テキスト&#10;&#10;自動的に生成された説明">
            <a:extLst>
              <a:ext uri="{FF2B5EF4-FFF2-40B4-BE49-F238E27FC236}">
                <a16:creationId xmlns:a16="http://schemas.microsoft.com/office/drawing/2014/main" id="{F6CE2230-DE65-8649-82B6-BB1595982BD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22450" y="3804613"/>
            <a:ext cx="14643100" cy="4584700"/>
          </a:xfrm>
          <a:prstGeom prst="rect">
            <a:avLst/>
          </a:prstGeom>
        </p:spPr>
      </p:pic>
    </p:spTree>
    <p:extLst>
      <p:ext uri="{BB962C8B-B14F-4D97-AF65-F5344CB8AC3E}">
        <p14:creationId xmlns:p14="http://schemas.microsoft.com/office/powerpoint/2010/main" val="2321457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5057" t="33906" r="45708" b="41158"/>
          <a:stretch>
            <a:fillRect/>
          </a:stretch>
        </p:blipFill>
        <p:spPr>
          <a:xfrm>
            <a:off x="5642975" y="-1030238"/>
            <a:ext cx="7002051" cy="6470249"/>
          </a:xfrm>
          <a:prstGeom prst="rect">
            <a:avLst/>
          </a:prstGeom>
        </p:spPr>
      </p:pic>
      <p:pic>
        <p:nvPicPr>
          <p:cNvPr id="5" name="Picture 5"/>
          <p:cNvPicPr>
            <a:picLocks noChangeAspect="1"/>
          </p:cNvPicPr>
          <p:nvPr/>
        </p:nvPicPr>
        <p:blipFill>
          <a:blip r:embed="rId6"/>
          <a:srcRect t="27361" r="140" b="8909"/>
          <a:stretch>
            <a:fillRect/>
          </a:stretch>
        </p:blipFill>
        <p:spPr>
          <a:xfrm>
            <a:off x="1098406" y="2596751"/>
            <a:ext cx="16443862" cy="9777744"/>
          </a:xfrm>
          <a:prstGeom prst="rect">
            <a:avLst/>
          </a:prstGeom>
        </p:spPr>
      </p:pic>
      <p:pic>
        <p:nvPicPr>
          <p:cNvPr id="9" name="Picture 5">
            <a:extLst>
              <a:ext uri="{FF2B5EF4-FFF2-40B4-BE49-F238E27FC236}">
                <a16:creationId xmlns:a16="http://schemas.microsoft.com/office/drawing/2014/main" id="{7D6C0E15-6F50-DA4A-8F14-ADAC08738C22}"/>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pic>
        <p:nvPicPr>
          <p:cNvPr id="10" name="Picture 5">
            <a:extLst>
              <a:ext uri="{FF2B5EF4-FFF2-40B4-BE49-F238E27FC236}">
                <a16:creationId xmlns:a16="http://schemas.microsoft.com/office/drawing/2014/main" id="{6743709C-74EE-9D42-95A1-BE1B32A1026E}"/>
              </a:ext>
            </a:extLst>
          </p:cNvPr>
          <p:cNvPicPr>
            <a:picLocks noChangeAspect="1"/>
          </p:cNvPicPr>
          <p:nvPr/>
        </p:nvPicPr>
        <p:blipFill>
          <a:blip r:embed="rId7"/>
          <a:srcRect l="46347" t="51446" r="19406" b="12480"/>
          <a:stretch>
            <a:fillRect/>
          </a:stretch>
        </p:blipFill>
        <p:spPr>
          <a:xfrm rot="-10800000" flipH="1">
            <a:off x="13965539" y="-1211333"/>
            <a:ext cx="6800783" cy="5901954"/>
          </a:xfrm>
          <a:prstGeom prst="rect">
            <a:avLst/>
          </a:prstGeom>
        </p:spPr>
      </p:pic>
      <p:grpSp>
        <p:nvGrpSpPr>
          <p:cNvPr id="11" name="グループ化 10">
            <a:extLst>
              <a:ext uri="{FF2B5EF4-FFF2-40B4-BE49-F238E27FC236}">
                <a16:creationId xmlns:a16="http://schemas.microsoft.com/office/drawing/2014/main" id="{7D20ED7B-47A7-E346-8AF4-A68C59967318}"/>
              </a:ext>
            </a:extLst>
          </p:cNvPr>
          <p:cNvGrpSpPr/>
          <p:nvPr/>
        </p:nvGrpSpPr>
        <p:grpSpPr>
          <a:xfrm>
            <a:off x="-2345598" y="3201460"/>
            <a:ext cx="22979191" cy="9191366"/>
            <a:chOff x="-2314996" y="9370129"/>
            <a:chExt cx="22979191" cy="9191366"/>
          </a:xfrm>
        </p:grpSpPr>
        <p:pic>
          <p:nvPicPr>
            <p:cNvPr id="12" name="Picture 3">
              <a:extLst>
                <a:ext uri="{FF2B5EF4-FFF2-40B4-BE49-F238E27FC236}">
                  <a16:creationId xmlns:a16="http://schemas.microsoft.com/office/drawing/2014/main" id="{43125747-4B60-244C-AEEC-8498C9420AEF}"/>
                </a:ext>
              </a:extLst>
            </p:cNvPr>
            <p:cNvPicPr>
              <a:picLocks noChangeAspect="1"/>
            </p:cNvPicPr>
            <p:nvPr/>
          </p:nvPicPr>
          <p:blipFill>
            <a:blip r:embed="rId8"/>
            <a:srcRect l="42465" t="50000"/>
            <a:stretch>
              <a:fillRect/>
            </a:stretch>
          </p:blipFill>
          <p:spPr>
            <a:xfrm>
              <a:off x="7970699" y="9370129"/>
              <a:ext cx="12693496" cy="8273444"/>
            </a:xfrm>
            <a:prstGeom prst="rect">
              <a:avLst/>
            </a:prstGeom>
          </p:spPr>
        </p:pic>
        <p:pic>
          <p:nvPicPr>
            <p:cNvPr id="13" name="Picture 3">
              <a:extLst>
                <a:ext uri="{FF2B5EF4-FFF2-40B4-BE49-F238E27FC236}">
                  <a16:creationId xmlns:a16="http://schemas.microsoft.com/office/drawing/2014/main" id="{1E04B832-15E5-074C-8150-8F6BF57ECC9A}"/>
                </a:ext>
              </a:extLst>
            </p:cNvPr>
            <p:cNvPicPr>
              <a:picLocks noChangeAspect="1"/>
            </p:cNvPicPr>
            <p:nvPr/>
          </p:nvPicPr>
          <p:blipFill>
            <a:blip r:embed="rId8"/>
            <a:srcRect l="42465" t="50000"/>
            <a:stretch>
              <a:fillRect/>
            </a:stretch>
          </p:blipFill>
          <p:spPr>
            <a:xfrm flipH="1">
              <a:off x="-2314996" y="9509997"/>
              <a:ext cx="12693495" cy="8273444"/>
            </a:xfrm>
            <a:prstGeom prst="rect">
              <a:avLst/>
            </a:prstGeom>
          </p:spPr>
        </p:pic>
        <p:pic>
          <p:nvPicPr>
            <p:cNvPr id="14" name="Picture 7">
              <a:extLst>
                <a:ext uri="{FF2B5EF4-FFF2-40B4-BE49-F238E27FC236}">
                  <a16:creationId xmlns:a16="http://schemas.microsoft.com/office/drawing/2014/main" id="{57FA1400-8F3D-964F-B86C-847CCED3842D}"/>
                </a:ext>
              </a:extLst>
            </p:cNvPr>
            <p:cNvPicPr>
              <a:picLocks noChangeAspect="1"/>
            </p:cNvPicPr>
            <p:nvPr/>
          </p:nvPicPr>
          <p:blipFill>
            <a:blip r:embed="rId9"/>
            <a:srcRect l="56392" t="18645" r="7077" b="47540"/>
            <a:stretch>
              <a:fillRect/>
            </a:stretch>
          </p:blipFill>
          <p:spPr>
            <a:xfrm rot="-1107298">
              <a:off x="4704835" y="13009880"/>
              <a:ext cx="7996645" cy="5551615"/>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5057" t="33906" r="45708" b="41158"/>
          <a:stretch>
            <a:fillRect/>
          </a:stretch>
        </p:blipFill>
        <p:spPr>
          <a:xfrm>
            <a:off x="5642975" y="-1030238"/>
            <a:ext cx="7002051" cy="6470249"/>
          </a:xfrm>
          <a:prstGeom prst="rect">
            <a:avLst/>
          </a:prstGeom>
        </p:spPr>
      </p:pic>
      <p:pic>
        <p:nvPicPr>
          <p:cNvPr id="5" name="Picture 5"/>
          <p:cNvPicPr>
            <a:picLocks noChangeAspect="1"/>
          </p:cNvPicPr>
          <p:nvPr/>
        </p:nvPicPr>
        <p:blipFill>
          <a:blip r:embed="rId6"/>
          <a:srcRect r="73" b="87"/>
          <a:stretch>
            <a:fillRect/>
          </a:stretch>
        </p:blipFill>
        <p:spPr>
          <a:xfrm>
            <a:off x="1091780" y="-302175"/>
            <a:ext cx="16104439" cy="10891349"/>
          </a:xfrm>
          <a:prstGeom prst="rect">
            <a:avLst/>
          </a:prstGeom>
        </p:spPr>
      </p:pic>
      <p:pic>
        <p:nvPicPr>
          <p:cNvPr id="9" name="Picture 5">
            <a:extLst>
              <a:ext uri="{FF2B5EF4-FFF2-40B4-BE49-F238E27FC236}">
                <a16:creationId xmlns:a16="http://schemas.microsoft.com/office/drawing/2014/main" id="{333134A7-D90D-B348-A310-119716BB495B}"/>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pic>
        <p:nvPicPr>
          <p:cNvPr id="10" name="Picture 5">
            <a:extLst>
              <a:ext uri="{FF2B5EF4-FFF2-40B4-BE49-F238E27FC236}">
                <a16:creationId xmlns:a16="http://schemas.microsoft.com/office/drawing/2014/main" id="{611CDE01-DC6A-D94A-897E-4B6A95776464}"/>
              </a:ext>
            </a:extLst>
          </p:cNvPr>
          <p:cNvPicPr>
            <a:picLocks noChangeAspect="1"/>
          </p:cNvPicPr>
          <p:nvPr/>
        </p:nvPicPr>
        <p:blipFill>
          <a:blip r:embed="rId7"/>
          <a:srcRect l="46347" t="51446" r="19406" b="12480"/>
          <a:stretch>
            <a:fillRect/>
          </a:stretch>
        </p:blipFill>
        <p:spPr>
          <a:xfrm rot="-10800000" flipH="1">
            <a:off x="13965539" y="-1211333"/>
            <a:ext cx="6800783" cy="5901954"/>
          </a:xfrm>
          <a:prstGeom prst="rect">
            <a:avLst/>
          </a:prstGeom>
        </p:spPr>
      </p:pic>
      <p:grpSp>
        <p:nvGrpSpPr>
          <p:cNvPr id="11" name="グループ化 10">
            <a:extLst>
              <a:ext uri="{FF2B5EF4-FFF2-40B4-BE49-F238E27FC236}">
                <a16:creationId xmlns:a16="http://schemas.microsoft.com/office/drawing/2014/main" id="{550B1982-3D13-DA40-B188-BD7C9B0DEA12}"/>
              </a:ext>
            </a:extLst>
          </p:cNvPr>
          <p:cNvGrpSpPr/>
          <p:nvPr/>
        </p:nvGrpSpPr>
        <p:grpSpPr>
          <a:xfrm>
            <a:off x="-2345598" y="3201460"/>
            <a:ext cx="22979191" cy="9191366"/>
            <a:chOff x="-2314996" y="9370129"/>
            <a:chExt cx="22979191" cy="9191366"/>
          </a:xfrm>
        </p:grpSpPr>
        <p:pic>
          <p:nvPicPr>
            <p:cNvPr id="12" name="Picture 3">
              <a:extLst>
                <a:ext uri="{FF2B5EF4-FFF2-40B4-BE49-F238E27FC236}">
                  <a16:creationId xmlns:a16="http://schemas.microsoft.com/office/drawing/2014/main" id="{D3D37F58-6766-6345-B996-EA713DE6E18D}"/>
                </a:ext>
              </a:extLst>
            </p:cNvPr>
            <p:cNvPicPr>
              <a:picLocks noChangeAspect="1"/>
            </p:cNvPicPr>
            <p:nvPr/>
          </p:nvPicPr>
          <p:blipFill>
            <a:blip r:embed="rId8"/>
            <a:srcRect l="42465" t="50000"/>
            <a:stretch>
              <a:fillRect/>
            </a:stretch>
          </p:blipFill>
          <p:spPr>
            <a:xfrm>
              <a:off x="7970699" y="9370129"/>
              <a:ext cx="12693496" cy="8273444"/>
            </a:xfrm>
            <a:prstGeom prst="rect">
              <a:avLst/>
            </a:prstGeom>
          </p:spPr>
        </p:pic>
        <p:pic>
          <p:nvPicPr>
            <p:cNvPr id="13" name="Picture 3">
              <a:extLst>
                <a:ext uri="{FF2B5EF4-FFF2-40B4-BE49-F238E27FC236}">
                  <a16:creationId xmlns:a16="http://schemas.microsoft.com/office/drawing/2014/main" id="{FDFC3A91-A852-2B4D-A3F1-3DD1E81C780A}"/>
                </a:ext>
              </a:extLst>
            </p:cNvPr>
            <p:cNvPicPr>
              <a:picLocks noChangeAspect="1"/>
            </p:cNvPicPr>
            <p:nvPr/>
          </p:nvPicPr>
          <p:blipFill>
            <a:blip r:embed="rId8"/>
            <a:srcRect l="42465" t="50000"/>
            <a:stretch>
              <a:fillRect/>
            </a:stretch>
          </p:blipFill>
          <p:spPr>
            <a:xfrm flipH="1">
              <a:off x="-2314996" y="9509997"/>
              <a:ext cx="12693495" cy="8273444"/>
            </a:xfrm>
            <a:prstGeom prst="rect">
              <a:avLst/>
            </a:prstGeom>
          </p:spPr>
        </p:pic>
        <p:pic>
          <p:nvPicPr>
            <p:cNvPr id="14" name="Picture 7">
              <a:extLst>
                <a:ext uri="{FF2B5EF4-FFF2-40B4-BE49-F238E27FC236}">
                  <a16:creationId xmlns:a16="http://schemas.microsoft.com/office/drawing/2014/main" id="{FB11C781-1733-C849-8D20-398B88C3B865}"/>
                </a:ext>
              </a:extLst>
            </p:cNvPr>
            <p:cNvPicPr>
              <a:picLocks noChangeAspect="1"/>
            </p:cNvPicPr>
            <p:nvPr/>
          </p:nvPicPr>
          <p:blipFill>
            <a:blip r:embed="rId9"/>
            <a:srcRect l="56392" t="18645" r="7077" b="47540"/>
            <a:stretch>
              <a:fillRect/>
            </a:stretch>
          </p:blipFill>
          <p:spPr>
            <a:xfrm rot="-1107298">
              <a:off x="4704835" y="13009880"/>
              <a:ext cx="7996645" cy="5551615"/>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5057" t="33906" r="45708" b="41158"/>
          <a:stretch>
            <a:fillRect/>
          </a:stretch>
        </p:blipFill>
        <p:spPr>
          <a:xfrm>
            <a:off x="5642975" y="-1030238"/>
            <a:ext cx="7002051" cy="6470249"/>
          </a:xfrm>
          <a:prstGeom prst="rect">
            <a:avLst/>
          </a:prstGeom>
        </p:spPr>
      </p:pic>
      <p:pic>
        <p:nvPicPr>
          <p:cNvPr id="5" name="Picture 5"/>
          <p:cNvPicPr>
            <a:picLocks noChangeAspect="1"/>
          </p:cNvPicPr>
          <p:nvPr/>
        </p:nvPicPr>
        <p:blipFill>
          <a:blip r:embed="rId6"/>
          <a:srcRect r="57" b="57"/>
          <a:stretch>
            <a:fillRect/>
          </a:stretch>
        </p:blipFill>
        <p:spPr>
          <a:xfrm>
            <a:off x="3165762" y="2905597"/>
            <a:ext cx="11956476" cy="7628946"/>
          </a:xfrm>
          <a:prstGeom prst="rect">
            <a:avLst/>
          </a:prstGeom>
        </p:spPr>
      </p:pic>
      <p:pic>
        <p:nvPicPr>
          <p:cNvPr id="9" name="Picture 5">
            <a:extLst>
              <a:ext uri="{FF2B5EF4-FFF2-40B4-BE49-F238E27FC236}">
                <a16:creationId xmlns:a16="http://schemas.microsoft.com/office/drawing/2014/main" id="{BC01602E-3BD4-464F-878C-14ABA8CEF83E}"/>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pic>
        <p:nvPicPr>
          <p:cNvPr id="10" name="Picture 5">
            <a:extLst>
              <a:ext uri="{FF2B5EF4-FFF2-40B4-BE49-F238E27FC236}">
                <a16:creationId xmlns:a16="http://schemas.microsoft.com/office/drawing/2014/main" id="{4F74CF20-99F5-D547-8D3B-0D1159F1C858}"/>
              </a:ext>
            </a:extLst>
          </p:cNvPr>
          <p:cNvPicPr>
            <a:picLocks noChangeAspect="1"/>
          </p:cNvPicPr>
          <p:nvPr/>
        </p:nvPicPr>
        <p:blipFill>
          <a:blip r:embed="rId7"/>
          <a:srcRect l="46347" t="51446" r="19406" b="12480"/>
          <a:stretch>
            <a:fillRect/>
          </a:stretch>
        </p:blipFill>
        <p:spPr>
          <a:xfrm rot="-10800000" flipH="1">
            <a:off x="13965539" y="-1211333"/>
            <a:ext cx="6800783" cy="5901954"/>
          </a:xfrm>
          <a:prstGeom prst="rect">
            <a:avLst/>
          </a:prstGeom>
        </p:spPr>
      </p:pic>
      <p:grpSp>
        <p:nvGrpSpPr>
          <p:cNvPr id="11" name="グループ化 10">
            <a:extLst>
              <a:ext uri="{FF2B5EF4-FFF2-40B4-BE49-F238E27FC236}">
                <a16:creationId xmlns:a16="http://schemas.microsoft.com/office/drawing/2014/main" id="{E42641E5-C9C4-304D-AE2A-BCA22F47EF21}"/>
              </a:ext>
            </a:extLst>
          </p:cNvPr>
          <p:cNvGrpSpPr/>
          <p:nvPr/>
        </p:nvGrpSpPr>
        <p:grpSpPr>
          <a:xfrm>
            <a:off x="-2345598" y="3201460"/>
            <a:ext cx="22979191" cy="9191366"/>
            <a:chOff x="-2314996" y="9370129"/>
            <a:chExt cx="22979191" cy="9191366"/>
          </a:xfrm>
        </p:grpSpPr>
        <p:pic>
          <p:nvPicPr>
            <p:cNvPr id="12" name="Picture 3">
              <a:extLst>
                <a:ext uri="{FF2B5EF4-FFF2-40B4-BE49-F238E27FC236}">
                  <a16:creationId xmlns:a16="http://schemas.microsoft.com/office/drawing/2014/main" id="{BED1439A-9965-B544-9108-6BA26C96C063}"/>
                </a:ext>
              </a:extLst>
            </p:cNvPr>
            <p:cNvPicPr>
              <a:picLocks noChangeAspect="1"/>
            </p:cNvPicPr>
            <p:nvPr/>
          </p:nvPicPr>
          <p:blipFill>
            <a:blip r:embed="rId8"/>
            <a:srcRect l="42465" t="50000"/>
            <a:stretch>
              <a:fillRect/>
            </a:stretch>
          </p:blipFill>
          <p:spPr>
            <a:xfrm>
              <a:off x="7970699" y="9370129"/>
              <a:ext cx="12693496" cy="8273444"/>
            </a:xfrm>
            <a:prstGeom prst="rect">
              <a:avLst/>
            </a:prstGeom>
          </p:spPr>
        </p:pic>
        <p:pic>
          <p:nvPicPr>
            <p:cNvPr id="13" name="Picture 3">
              <a:extLst>
                <a:ext uri="{FF2B5EF4-FFF2-40B4-BE49-F238E27FC236}">
                  <a16:creationId xmlns:a16="http://schemas.microsoft.com/office/drawing/2014/main" id="{3F8F855A-D2B0-F141-8B6E-48413BEA368B}"/>
                </a:ext>
              </a:extLst>
            </p:cNvPr>
            <p:cNvPicPr>
              <a:picLocks noChangeAspect="1"/>
            </p:cNvPicPr>
            <p:nvPr/>
          </p:nvPicPr>
          <p:blipFill>
            <a:blip r:embed="rId8"/>
            <a:srcRect l="42465" t="50000"/>
            <a:stretch>
              <a:fillRect/>
            </a:stretch>
          </p:blipFill>
          <p:spPr>
            <a:xfrm flipH="1">
              <a:off x="-2314996" y="9509997"/>
              <a:ext cx="12693495" cy="8273444"/>
            </a:xfrm>
            <a:prstGeom prst="rect">
              <a:avLst/>
            </a:prstGeom>
          </p:spPr>
        </p:pic>
        <p:pic>
          <p:nvPicPr>
            <p:cNvPr id="14" name="Picture 7">
              <a:extLst>
                <a:ext uri="{FF2B5EF4-FFF2-40B4-BE49-F238E27FC236}">
                  <a16:creationId xmlns:a16="http://schemas.microsoft.com/office/drawing/2014/main" id="{5424FC72-B3F5-0743-8C26-CA043ED55A7F}"/>
                </a:ext>
              </a:extLst>
            </p:cNvPr>
            <p:cNvPicPr>
              <a:picLocks noChangeAspect="1"/>
            </p:cNvPicPr>
            <p:nvPr/>
          </p:nvPicPr>
          <p:blipFill>
            <a:blip r:embed="rId9"/>
            <a:srcRect l="56392" t="18645" r="7077" b="47540"/>
            <a:stretch>
              <a:fillRect/>
            </a:stretch>
          </p:blipFill>
          <p:spPr>
            <a:xfrm rot="-1107298">
              <a:off x="4704835" y="13009880"/>
              <a:ext cx="7996645" cy="5551615"/>
            </a:xfrm>
            <a:prstGeom prst="rect">
              <a:avLst/>
            </a:prstGeom>
          </p:spPr>
        </p:pic>
      </p:grpSp>
      <p:sp>
        <p:nvSpPr>
          <p:cNvPr id="15" name="テキスト ボックス 14">
            <a:extLst>
              <a:ext uri="{FF2B5EF4-FFF2-40B4-BE49-F238E27FC236}">
                <a16:creationId xmlns:a16="http://schemas.microsoft.com/office/drawing/2014/main" id="{ED504936-78C8-FFCD-F87B-0183B473B788}"/>
              </a:ext>
            </a:extLst>
          </p:cNvPr>
          <p:cNvSpPr txBox="1"/>
          <p:nvPr/>
        </p:nvSpPr>
        <p:spPr>
          <a:xfrm>
            <a:off x="6901031" y="9280847"/>
            <a:ext cx="11757804" cy="584775"/>
          </a:xfrm>
          <a:prstGeom prst="rect">
            <a:avLst/>
          </a:prstGeom>
          <a:noFill/>
        </p:spPr>
        <p:txBody>
          <a:bodyPr wrap="square">
            <a:spAutoFit/>
          </a:bodyPr>
          <a:lstStyle/>
          <a:p>
            <a:r>
              <a:rPr lang="en-US" altLang="ja-JP" sz="3200" dirty="0">
                <a:effectLst>
                  <a:glow rad="165100">
                    <a:schemeClr val="bg1"/>
                  </a:glow>
                </a:effectLst>
              </a:rPr>
              <a:t>1</a:t>
            </a:r>
            <a:r>
              <a:rPr lang="ja-JP" altLang="en-US" sz="3200" dirty="0">
                <a:effectLst>
                  <a:glow rad="165100">
                    <a:schemeClr val="bg1"/>
                  </a:glow>
                </a:effectLst>
              </a:rPr>
              <a:t>990年4月11日、ロシアを訪問されゴルバチョフ大統領と会談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r="162" b="91"/>
          <a:stretch>
            <a:fillRect/>
          </a:stretch>
        </p:blipFill>
        <p:spPr>
          <a:xfrm>
            <a:off x="6868097" y="4659546"/>
            <a:ext cx="4551807" cy="5224455"/>
          </a:xfrm>
          <a:prstGeom prst="rect">
            <a:avLst/>
          </a:prstGeom>
        </p:spPr>
      </p:pic>
      <p:pic>
        <p:nvPicPr>
          <p:cNvPr id="9" name="図 8" descr="グラフィカル ユーザー インターフェイス&#10;&#10;中程度の精度で自動的に生成された説明">
            <a:extLst>
              <a:ext uri="{FF2B5EF4-FFF2-40B4-BE49-F238E27FC236}">
                <a16:creationId xmlns:a16="http://schemas.microsoft.com/office/drawing/2014/main" id="{CBFD8531-2AE1-C342-9CC9-46ECCD68EF6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200873"/>
            <a:ext cx="18288000" cy="384232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05" b="205"/>
          <a:stretch>
            <a:fillRect/>
          </a:stretch>
        </p:blipFill>
        <p:spPr>
          <a:xfrm>
            <a:off x="11895263" y="2305325"/>
            <a:ext cx="5123400" cy="4741587"/>
          </a:xfrm>
          <a:prstGeom prst="rect">
            <a:avLst/>
          </a:prstGeom>
        </p:spPr>
      </p:pic>
      <p:pic>
        <p:nvPicPr>
          <p:cNvPr id="4" name="Picture 4"/>
          <p:cNvPicPr>
            <a:picLocks noChangeAspect="1"/>
          </p:cNvPicPr>
          <p:nvPr/>
        </p:nvPicPr>
        <p:blipFill>
          <a:blip r:embed="rId5"/>
          <a:srcRect r="39" b="39"/>
          <a:stretch>
            <a:fillRect/>
          </a:stretch>
        </p:blipFill>
        <p:spPr>
          <a:xfrm>
            <a:off x="6582300" y="2305325"/>
            <a:ext cx="5123400" cy="4741587"/>
          </a:xfrm>
          <a:prstGeom prst="rect">
            <a:avLst/>
          </a:prstGeom>
        </p:spPr>
      </p:pic>
      <p:pic>
        <p:nvPicPr>
          <p:cNvPr id="5" name="Picture 5"/>
          <p:cNvPicPr>
            <a:picLocks noChangeAspect="1"/>
          </p:cNvPicPr>
          <p:nvPr/>
        </p:nvPicPr>
        <p:blipFill>
          <a:blip r:embed="rId6"/>
          <a:srcRect r="205" b="205"/>
          <a:stretch>
            <a:fillRect/>
          </a:stretch>
        </p:blipFill>
        <p:spPr>
          <a:xfrm>
            <a:off x="1269337" y="2305325"/>
            <a:ext cx="5123400" cy="4741587"/>
          </a:xfrm>
          <a:prstGeom prst="rect">
            <a:avLst/>
          </a:prstGeom>
        </p:spPr>
      </p:pic>
      <p:pic>
        <p:nvPicPr>
          <p:cNvPr id="6" name="Picture 6"/>
          <p:cNvPicPr>
            <a:picLocks noChangeAspect="1"/>
          </p:cNvPicPr>
          <p:nvPr/>
        </p:nvPicPr>
        <p:blipFill>
          <a:blip r:embed="rId7"/>
          <a:srcRect r="227" b="227"/>
          <a:stretch>
            <a:fillRect/>
          </a:stretch>
        </p:blipFill>
        <p:spPr>
          <a:xfrm>
            <a:off x="319267" y="3074487"/>
            <a:ext cx="7223118" cy="5112801"/>
          </a:xfrm>
          <a:prstGeom prst="rect">
            <a:avLst/>
          </a:prstGeom>
        </p:spPr>
      </p:pic>
      <p:pic>
        <p:nvPicPr>
          <p:cNvPr id="7" name="Picture 7"/>
          <p:cNvPicPr>
            <a:picLocks noChangeAspect="1"/>
          </p:cNvPicPr>
          <p:nvPr/>
        </p:nvPicPr>
        <p:blipFill>
          <a:blip r:embed="rId7"/>
          <a:srcRect r="227" b="227"/>
          <a:stretch>
            <a:fillRect/>
          </a:stretch>
        </p:blipFill>
        <p:spPr>
          <a:xfrm>
            <a:off x="5532441" y="3074487"/>
            <a:ext cx="7223118" cy="5112801"/>
          </a:xfrm>
          <a:prstGeom prst="rect">
            <a:avLst/>
          </a:prstGeom>
        </p:spPr>
      </p:pic>
      <p:pic>
        <p:nvPicPr>
          <p:cNvPr id="8" name="Picture 8"/>
          <p:cNvPicPr>
            <a:picLocks noChangeAspect="1"/>
          </p:cNvPicPr>
          <p:nvPr/>
        </p:nvPicPr>
        <p:blipFill>
          <a:blip r:embed="rId7"/>
          <a:srcRect r="227" b="227"/>
          <a:stretch>
            <a:fillRect/>
          </a:stretch>
        </p:blipFill>
        <p:spPr>
          <a:xfrm>
            <a:off x="10845404" y="3074487"/>
            <a:ext cx="7223118" cy="5112801"/>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05" b="205"/>
          <a:stretch>
            <a:fillRect/>
          </a:stretch>
        </p:blipFill>
        <p:spPr>
          <a:xfrm>
            <a:off x="11895263" y="2305325"/>
            <a:ext cx="5123400" cy="4741587"/>
          </a:xfrm>
          <a:prstGeom prst="rect">
            <a:avLst/>
          </a:prstGeom>
        </p:spPr>
      </p:pic>
      <p:pic>
        <p:nvPicPr>
          <p:cNvPr id="4" name="Picture 4"/>
          <p:cNvPicPr>
            <a:picLocks noChangeAspect="1"/>
          </p:cNvPicPr>
          <p:nvPr/>
        </p:nvPicPr>
        <p:blipFill>
          <a:blip r:embed="rId5"/>
          <a:srcRect r="205" b="205"/>
          <a:stretch>
            <a:fillRect/>
          </a:stretch>
        </p:blipFill>
        <p:spPr>
          <a:xfrm>
            <a:off x="1269337" y="2305325"/>
            <a:ext cx="5123400" cy="4741587"/>
          </a:xfrm>
          <a:prstGeom prst="rect">
            <a:avLst/>
          </a:prstGeom>
        </p:spPr>
      </p:pic>
      <p:pic>
        <p:nvPicPr>
          <p:cNvPr id="5" name="Picture 5"/>
          <p:cNvPicPr>
            <a:picLocks noChangeAspect="1"/>
          </p:cNvPicPr>
          <p:nvPr/>
        </p:nvPicPr>
        <p:blipFill>
          <a:blip r:embed="rId6"/>
          <a:srcRect r="39" b="39"/>
          <a:stretch>
            <a:fillRect/>
          </a:stretch>
        </p:blipFill>
        <p:spPr>
          <a:xfrm>
            <a:off x="6582300" y="2305325"/>
            <a:ext cx="5123400" cy="4741587"/>
          </a:xfrm>
          <a:prstGeom prst="rect">
            <a:avLst/>
          </a:prstGeom>
        </p:spPr>
      </p:pic>
      <p:pic>
        <p:nvPicPr>
          <p:cNvPr id="6" name="Picture 6"/>
          <p:cNvPicPr>
            <a:picLocks noChangeAspect="1"/>
          </p:cNvPicPr>
          <p:nvPr/>
        </p:nvPicPr>
        <p:blipFill>
          <a:blip r:embed="rId7"/>
          <a:srcRect r="230" b="230"/>
          <a:stretch>
            <a:fillRect/>
          </a:stretch>
        </p:blipFill>
        <p:spPr>
          <a:xfrm>
            <a:off x="1752601" y="3293291"/>
            <a:ext cx="4114800" cy="4457067"/>
          </a:xfrm>
          <a:prstGeom prst="rect">
            <a:avLst/>
          </a:prstGeom>
        </p:spPr>
      </p:pic>
      <p:pic>
        <p:nvPicPr>
          <p:cNvPr id="7" name="Picture 7"/>
          <p:cNvPicPr>
            <a:picLocks noChangeAspect="1"/>
          </p:cNvPicPr>
          <p:nvPr/>
        </p:nvPicPr>
        <p:blipFill>
          <a:blip r:embed="rId7"/>
          <a:srcRect r="227" b="227"/>
          <a:stretch>
            <a:fillRect/>
          </a:stretch>
        </p:blipFill>
        <p:spPr>
          <a:xfrm>
            <a:off x="7086600" y="3293291"/>
            <a:ext cx="4114800" cy="4457067"/>
          </a:xfrm>
          <a:prstGeom prst="rect">
            <a:avLst/>
          </a:prstGeom>
        </p:spPr>
      </p:pic>
      <p:grpSp>
        <p:nvGrpSpPr>
          <p:cNvPr id="10" name="グループ化 9">
            <a:extLst>
              <a:ext uri="{FF2B5EF4-FFF2-40B4-BE49-F238E27FC236}">
                <a16:creationId xmlns:a16="http://schemas.microsoft.com/office/drawing/2014/main" id="{141CD62D-BD43-5046-8093-7DCEB333D05B}"/>
              </a:ext>
            </a:extLst>
          </p:cNvPr>
          <p:cNvGrpSpPr/>
          <p:nvPr/>
        </p:nvGrpSpPr>
        <p:grpSpPr>
          <a:xfrm>
            <a:off x="11536470" y="1822379"/>
            <a:ext cx="5840987" cy="5927979"/>
            <a:chOff x="11536470" y="1822379"/>
            <a:chExt cx="5840987" cy="5927979"/>
          </a:xfrm>
        </p:grpSpPr>
        <p:pic>
          <p:nvPicPr>
            <p:cNvPr id="8" name="Picture 8"/>
            <p:cNvPicPr>
              <a:picLocks noChangeAspect="1"/>
            </p:cNvPicPr>
            <p:nvPr/>
          </p:nvPicPr>
          <p:blipFill>
            <a:blip r:embed="rId8"/>
            <a:srcRect r="125" b="125"/>
            <a:stretch>
              <a:fillRect/>
            </a:stretch>
          </p:blipFill>
          <p:spPr>
            <a:xfrm>
              <a:off x="11536470" y="1822379"/>
              <a:ext cx="5840987" cy="5840987"/>
            </a:xfrm>
            <a:prstGeom prst="rect">
              <a:avLst/>
            </a:prstGeom>
          </p:spPr>
        </p:pic>
        <p:pic>
          <p:nvPicPr>
            <p:cNvPr id="9" name="Picture 9"/>
            <p:cNvPicPr>
              <a:picLocks noChangeAspect="1"/>
            </p:cNvPicPr>
            <p:nvPr/>
          </p:nvPicPr>
          <p:blipFill>
            <a:blip r:embed="rId9"/>
            <a:srcRect r="392" b="196"/>
            <a:stretch>
              <a:fillRect/>
            </a:stretch>
          </p:blipFill>
          <p:spPr>
            <a:xfrm>
              <a:off x="12844063" y="4029258"/>
              <a:ext cx="3225800" cy="37211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05" b="205"/>
          <a:stretch>
            <a:fillRect/>
          </a:stretch>
        </p:blipFill>
        <p:spPr>
          <a:xfrm>
            <a:off x="11895263" y="2305325"/>
            <a:ext cx="5123400" cy="4741587"/>
          </a:xfrm>
          <a:prstGeom prst="rect">
            <a:avLst/>
          </a:prstGeom>
        </p:spPr>
      </p:pic>
      <p:pic>
        <p:nvPicPr>
          <p:cNvPr id="4" name="Picture 4"/>
          <p:cNvPicPr>
            <a:picLocks noChangeAspect="1"/>
          </p:cNvPicPr>
          <p:nvPr/>
        </p:nvPicPr>
        <p:blipFill>
          <a:blip r:embed="rId5"/>
          <a:srcRect r="205" b="205"/>
          <a:stretch>
            <a:fillRect/>
          </a:stretch>
        </p:blipFill>
        <p:spPr>
          <a:xfrm>
            <a:off x="1269337" y="2305325"/>
            <a:ext cx="5123400" cy="4741587"/>
          </a:xfrm>
          <a:prstGeom prst="rect">
            <a:avLst/>
          </a:prstGeom>
        </p:spPr>
      </p:pic>
      <p:pic>
        <p:nvPicPr>
          <p:cNvPr id="5" name="Picture 5"/>
          <p:cNvPicPr>
            <a:picLocks noChangeAspect="1"/>
          </p:cNvPicPr>
          <p:nvPr/>
        </p:nvPicPr>
        <p:blipFill>
          <a:blip r:embed="rId6"/>
          <a:srcRect r="39" b="39"/>
          <a:stretch>
            <a:fillRect/>
          </a:stretch>
        </p:blipFill>
        <p:spPr>
          <a:xfrm>
            <a:off x="6582300" y="2305325"/>
            <a:ext cx="5123400" cy="4741587"/>
          </a:xfrm>
          <a:prstGeom prst="rect">
            <a:avLst/>
          </a:prstGeom>
        </p:spPr>
      </p:pic>
      <p:pic>
        <p:nvPicPr>
          <p:cNvPr id="6" name="Picture 6"/>
          <p:cNvPicPr>
            <a:picLocks noChangeAspect="1"/>
          </p:cNvPicPr>
          <p:nvPr/>
        </p:nvPicPr>
        <p:blipFill>
          <a:blip r:embed="rId7"/>
          <a:srcRect r="230" b="230"/>
          <a:stretch>
            <a:fillRect/>
          </a:stretch>
        </p:blipFill>
        <p:spPr>
          <a:xfrm>
            <a:off x="1752601" y="3293291"/>
            <a:ext cx="4114800" cy="4457067"/>
          </a:xfrm>
          <a:prstGeom prst="rect">
            <a:avLst/>
          </a:prstGeom>
        </p:spPr>
      </p:pic>
      <p:pic>
        <p:nvPicPr>
          <p:cNvPr id="7" name="Picture 7"/>
          <p:cNvPicPr>
            <a:picLocks noChangeAspect="1"/>
          </p:cNvPicPr>
          <p:nvPr/>
        </p:nvPicPr>
        <p:blipFill>
          <a:blip r:embed="rId8"/>
          <a:srcRect r="125" b="125"/>
          <a:stretch>
            <a:fillRect/>
          </a:stretch>
        </p:blipFill>
        <p:spPr>
          <a:xfrm>
            <a:off x="6223506" y="1822379"/>
            <a:ext cx="5840987" cy="5840987"/>
          </a:xfrm>
          <a:prstGeom prst="rect">
            <a:avLst/>
          </a:prstGeom>
        </p:spPr>
      </p:pic>
      <p:pic>
        <p:nvPicPr>
          <p:cNvPr id="8" name="Picture 8"/>
          <p:cNvPicPr>
            <a:picLocks noChangeAspect="1"/>
          </p:cNvPicPr>
          <p:nvPr/>
        </p:nvPicPr>
        <p:blipFill>
          <a:blip r:embed="rId9"/>
          <a:srcRect r="392" b="196"/>
          <a:stretch>
            <a:fillRect/>
          </a:stretch>
        </p:blipFill>
        <p:spPr>
          <a:xfrm>
            <a:off x="7531099" y="4029258"/>
            <a:ext cx="3225800" cy="3721100"/>
          </a:xfrm>
          <a:prstGeom prst="rect">
            <a:avLst/>
          </a:prstGeom>
        </p:spPr>
      </p:pic>
      <p:pic>
        <p:nvPicPr>
          <p:cNvPr id="9" name="Picture 9"/>
          <p:cNvPicPr>
            <a:picLocks noChangeAspect="1"/>
          </p:cNvPicPr>
          <p:nvPr/>
        </p:nvPicPr>
        <p:blipFill>
          <a:blip r:embed="rId8"/>
          <a:srcRect r="125" b="125"/>
          <a:stretch>
            <a:fillRect/>
          </a:stretch>
        </p:blipFill>
        <p:spPr>
          <a:xfrm>
            <a:off x="11681331" y="1822379"/>
            <a:ext cx="5840987" cy="5840987"/>
          </a:xfrm>
          <a:prstGeom prst="rect">
            <a:avLst/>
          </a:prstGeom>
        </p:spPr>
      </p:pic>
      <p:pic>
        <p:nvPicPr>
          <p:cNvPr id="10" name="Picture 10"/>
          <p:cNvPicPr>
            <a:picLocks noChangeAspect="1"/>
          </p:cNvPicPr>
          <p:nvPr/>
        </p:nvPicPr>
        <p:blipFill>
          <a:blip r:embed="rId9"/>
          <a:srcRect r="392" b="196"/>
          <a:stretch>
            <a:fillRect/>
          </a:stretch>
        </p:blipFill>
        <p:spPr>
          <a:xfrm>
            <a:off x="12988924" y="4029258"/>
            <a:ext cx="3225800" cy="3721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05" b="205"/>
          <a:stretch>
            <a:fillRect/>
          </a:stretch>
        </p:blipFill>
        <p:spPr>
          <a:xfrm>
            <a:off x="11895263" y="2305325"/>
            <a:ext cx="5123400" cy="4741587"/>
          </a:xfrm>
          <a:prstGeom prst="rect">
            <a:avLst/>
          </a:prstGeom>
        </p:spPr>
      </p:pic>
      <p:pic>
        <p:nvPicPr>
          <p:cNvPr id="4" name="Picture 4"/>
          <p:cNvPicPr>
            <a:picLocks noChangeAspect="1"/>
          </p:cNvPicPr>
          <p:nvPr/>
        </p:nvPicPr>
        <p:blipFill>
          <a:blip r:embed="rId5"/>
          <a:srcRect r="205" b="205"/>
          <a:stretch>
            <a:fillRect/>
          </a:stretch>
        </p:blipFill>
        <p:spPr>
          <a:xfrm>
            <a:off x="1269337" y="2305325"/>
            <a:ext cx="5123400" cy="4741587"/>
          </a:xfrm>
          <a:prstGeom prst="rect">
            <a:avLst/>
          </a:prstGeom>
        </p:spPr>
      </p:pic>
      <p:pic>
        <p:nvPicPr>
          <p:cNvPr id="5" name="Picture 5"/>
          <p:cNvPicPr>
            <a:picLocks noChangeAspect="1"/>
          </p:cNvPicPr>
          <p:nvPr/>
        </p:nvPicPr>
        <p:blipFill>
          <a:blip r:embed="rId6"/>
          <a:srcRect r="39" b="39"/>
          <a:stretch>
            <a:fillRect/>
          </a:stretch>
        </p:blipFill>
        <p:spPr>
          <a:xfrm>
            <a:off x="6582300" y="2305325"/>
            <a:ext cx="5123400" cy="4741587"/>
          </a:xfrm>
          <a:prstGeom prst="rect">
            <a:avLst/>
          </a:prstGeom>
        </p:spPr>
      </p:pic>
      <p:pic>
        <p:nvPicPr>
          <p:cNvPr id="6" name="Picture 6"/>
          <p:cNvPicPr>
            <a:picLocks noChangeAspect="1"/>
          </p:cNvPicPr>
          <p:nvPr/>
        </p:nvPicPr>
        <p:blipFill>
          <a:blip r:embed="rId7"/>
          <a:srcRect r="125" b="125"/>
          <a:stretch>
            <a:fillRect/>
          </a:stretch>
        </p:blipFill>
        <p:spPr>
          <a:xfrm>
            <a:off x="11536470" y="1822379"/>
            <a:ext cx="5840987" cy="5840987"/>
          </a:xfrm>
          <a:prstGeom prst="rect">
            <a:avLst/>
          </a:prstGeom>
        </p:spPr>
      </p:pic>
      <p:pic>
        <p:nvPicPr>
          <p:cNvPr id="7" name="Picture 7"/>
          <p:cNvPicPr>
            <a:picLocks noChangeAspect="1"/>
          </p:cNvPicPr>
          <p:nvPr/>
        </p:nvPicPr>
        <p:blipFill>
          <a:blip r:embed="rId7"/>
          <a:srcRect r="125" b="125"/>
          <a:stretch>
            <a:fillRect/>
          </a:stretch>
        </p:blipFill>
        <p:spPr>
          <a:xfrm>
            <a:off x="6223506" y="1822379"/>
            <a:ext cx="5840987" cy="5840987"/>
          </a:xfrm>
          <a:prstGeom prst="rect">
            <a:avLst/>
          </a:prstGeom>
        </p:spPr>
      </p:pic>
      <p:pic>
        <p:nvPicPr>
          <p:cNvPr id="8" name="Picture 8"/>
          <p:cNvPicPr>
            <a:picLocks noChangeAspect="1"/>
          </p:cNvPicPr>
          <p:nvPr/>
        </p:nvPicPr>
        <p:blipFill>
          <a:blip r:embed="rId7"/>
          <a:srcRect r="125" b="125"/>
          <a:stretch>
            <a:fillRect/>
          </a:stretch>
        </p:blipFill>
        <p:spPr>
          <a:xfrm>
            <a:off x="910543" y="1822379"/>
            <a:ext cx="5840987" cy="5840987"/>
          </a:xfrm>
          <a:prstGeom prst="rect">
            <a:avLst/>
          </a:prstGeom>
        </p:spPr>
      </p:pic>
      <p:pic>
        <p:nvPicPr>
          <p:cNvPr id="9" name="Picture 9"/>
          <p:cNvPicPr>
            <a:picLocks noChangeAspect="1"/>
          </p:cNvPicPr>
          <p:nvPr/>
        </p:nvPicPr>
        <p:blipFill>
          <a:blip r:embed="rId8"/>
          <a:srcRect r="392" b="196"/>
          <a:stretch>
            <a:fillRect/>
          </a:stretch>
        </p:blipFill>
        <p:spPr>
          <a:xfrm>
            <a:off x="12844063" y="4029258"/>
            <a:ext cx="3225800" cy="3721100"/>
          </a:xfrm>
          <a:prstGeom prst="rect">
            <a:avLst/>
          </a:prstGeom>
        </p:spPr>
      </p:pic>
      <p:pic>
        <p:nvPicPr>
          <p:cNvPr id="10" name="Picture 10"/>
          <p:cNvPicPr>
            <a:picLocks noChangeAspect="1"/>
          </p:cNvPicPr>
          <p:nvPr/>
        </p:nvPicPr>
        <p:blipFill>
          <a:blip r:embed="rId8"/>
          <a:srcRect r="281" b="85"/>
          <a:stretch>
            <a:fillRect/>
          </a:stretch>
        </p:blipFill>
        <p:spPr>
          <a:xfrm>
            <a:off x="7488792" y="4029258"/>
            <a:ext cx="3225800" cy="3721100"/>
          </a:xfrm>
          <a:prstGeom prst="rect">
            <a:avLst/>
          </a:prstGeom>
        </p:spPr>
      </p:pic>
      <p:pic>
        <p:nvPicPr>
          <p:cNvPr id="11" name="Picture 11"/>
          <p:cNvPicPr>
            <a:picLocks noChangeAspect="1"/>
          </p:cNvPicPr>
          <p:nvPr/>
        </p:nvPicPr>
        <p:blipFill>
          <a:blip r:embed="rId8"/>
          <a:srcRect r="535" b="340"/>
          <a:stretch>
            <a:fillRect/>
          </a:stretch>
        </p:blipFill>
        <p:spPr>
          <a:xfrm>
            <a:off x="2133522" y="4066419"/>
            <a:ext cx="3225800" cy="3721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269" b="73"/>
          <a:stretch>
            <a:fillRect/>
          </a:stretch>
        </p:blipFill>
        <p:spPr>
          <a:xfrm>
            <a:off x="4849296" y="1562100"/>
            <a:ext cx="8589408" cy="99082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l="25440" t="27361" r="29251" b="29020"/>
          <a:stretch>
            <a:fillRect/>
          </a:stretch>
        </p:blipFill>
        <p:spPr>
          <a:xfrm>
            <a:off x="5315633" y="342900"/>
            <a:ext cx="7656734" cy="6867790"/>
          </a:xfrm>
          <a:prstGeom prst="rect">
            <a:avLst/>
          </a:prstGeom>
        </p:spPr>
      </p:pic>
      <p:pic>
        <p:nvPicPr>
          <p:cNvPr id="4" name="Picture 4"/>
          <p:cNvPicPr>
            <a:picLocks noChangeAspect="1"/>
          </p:cNvPicPr>
          <p:nvPr/>
        </p:nvPicPr>
        <p:blipFill>
          <a:blip r:embed="rId5"/>
          <a:srcRect r="336" b="336"/>
          <a:stretch>
            <a:fillRect/>
          </a:stretch>
        </p:blipFill>
        <p:spPr>
          <a:xfrm>
            <a:off x="4403500" y="5143500"/>
            <a:ext cx="9481001" cy="9481001"/>
          </a:xfrm>
          <a:prstGeom prst="rect">
            <a:avLst/>
          </a:prstGeom>
        </p:spPr>
      </p:pic>
      <p:pic>
        <p:nvPicPr>
          <p:cNvPr id="5" name="Picture 5"/>
          <p:cNvPicPr>
            <a:picLocks noChangeAspect="1"/>
          </p:cNvPicPr>
          <p:nvPr/>
        </p:nvPicPr>
        <p:blipFill>
          <a:blip r:embed="rId6"/>
          <a:srcRect r="317" b="317"/>
          <a:stretch>
            <a:fillRect/>
          </a:stretch>
        </p:blipFill>
        <p:spPr>
          <a:xfrm>
            <a:off x="336674" y="5154258"/>
            <a:ext cx="4971181" cy="5384681"/>
          </a:xfrm>
          <a:prstGeom prst="rect">
            <a:avLst/>
          </a:prstGeom>
        </p:spPr>
      </p:pic>
      <p:pic>
        <p:nvPicPr>
          <p:cNvPr id="6" name="Picture 6"/>
          <p:cNvPicPr>
            <a:picLocks noChangeAspect="1"/>
          </p:cNvPicPr>
          <p:nvPr/>
        </p:nvPicPr>
        <p:blipFill>
          <a:blip r:embed="rId7"/>
          <a:srcRect r="216" b="216"/>
          <a:stretch>
            <a:fillRect/>
          </a:stretch>
        </p:blipFill>
        <p:spPr>
          <a:xfrm>
            <a:off x="11266842" y="4463911"/>
            <a:ext cx="6399316" cy="6399316"/>
          </a:xfrm>
          <a:prstGeom prst="rect">
            <a:avLst/>
          </a:prstGeom>
        </p:spPr>
      </p:pic>
      <p:pic>
        <p:nvPicPr>
          <p:cNvPr id="7" name="Picture 5">
            <a:extLst>
              <a:ext uri="{FF2B5EF4-FFF2-40B4-BE49-F238E27FC236}">
                <a16:creationId xmlns:a16="http://schemas.microsoft.com/office/drawing/2014/main" id="{8D5B9F50-E96E-4F4B-806F-9FA8754E017A}"/>
              </a:ext>
            </a:extLst>
          </p:cNvPr>
          <p:cNvPicPr>
            <a:picLocks noChangeAspect="1"/>
          </p:cNvPicPr>
          <p:nvPr/>
        </p:nvPicPr>
        <p:blipFill>
          <a:blip r:embed="rId8"/>
          <a:srcRect l="46347" t="51446" r="19406" b="12480"/>
          <a:stretch>
            <a:fillRect/>
          </a:stretch>
        </p:blipFill>
        <p:spPr>
          <a:xfrm rot="-10800000">
            <a:off x="-2737192" y="-1211333"/>
            <a:ext cx="7470826" cy="5901954"/>
          </a:xfrm>
          <a:prstGeom prst="rect">
            <a:avLst/>
          </a:prstGeom>
        </p:spPr>
      </p:pic>
      <p:pic>
        <p:nvPicPr>
          <p:cNvPr id="8" name="Picture 5">
            <a:extLst>
              <a:ext uri="{FF2B5EF4-FFF2-40B4-BE49-F238E27FC236}">
                <a16:creationId xmlns:a16="http://schemas.microsoft.com/office/drawing/2014/main" id="{EF266036-BCF4-CB47-AD3F-CE24529DD51A}"/>
              </a:ext>
            </a:extLst>
          </p:cNvPr>
          <p:cNvPicPr>
            <a:picLocks noChangeAspect="1"/>
          </p:cNvPicPr>
          <p:nvPr/>
        </p:nvPicPr>
        <p:blipFill>
          <a:blip r:embed="rId8"/>
          <a:srcRect l="46347" t="51446" r="19406" b="12480"/>
          <a:stretch>
            <a:fillRect/>
          </a:stretch>
        </p:blipFill>
        <p:spPr>
          <a:xfrm rot="-10800000" flipH="1">
            <a:off x="13965539" y="-1211333"/>
            <a:ext cx="6800783" cy="59019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AD9FF"/>
        </a:solidFill>
        <a:effectLst/>
      </p:bgPr>
    </p:bg>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90FC9767-CACB-B04D-B365-6776C5CD81ED}"/>
              </a:ext>
            </a:extLst>
          </p:cNvPr>
          <p:cNvPicPr>
            <a:picLocks noChangeAspect="1"/>
          </p:cNvPicPr>
          <p:nvPr/>
        </p:nvPicPr>
        <p:blipFill>
          <a:blip r:embed="rId3"/>
          <a:srcRect r="34" b="200"/>
          <a:stretch>
            <a:fillRect/>
          </a:stretch>
        </p:blipFill>
        <p:spPr>
          <a:xfrm>
            <a:off x="1583747" y="964742"/>
            <a:ext cx="15120507" cy="8357517"/>
          </a:xfrm>
          <a:prstGeom prst="rect">
            <a:avLst/>
          </a:prstGeom>
        </p:spPr>
      </p:pic>
      <p:pic>
        <p:nvPicPr>
          <p:cNvPr id="36" name="図 35" descr="グラフィカル ユーザー インターフェイス&#10;&#10;中程度の精度で自動的に生成された説明">
            <a:extLst>
              <a:ext uri="{FF2B5EF4-FFF2-40B4-BE49-F238E27FC236}">
                <a16:creationId xmlns:a16="http://schemas.microsoft.com/office/drawing/2014/main" id="{D4234F10-421E-6047-8B7D-CDA1DC0EA61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2400" y="1762503"/>
            <a:ext cx="8750300" cy="1905000"/>
          </a:xfrm>
          <a:prstGeom prst="rect">
            <a:avLst/>
          </a:prstGeom>
        </p:spPr>
      </p:pic>
      <p:grpSp>
        <p:nvGrpSpPr>
          <p:cNvPr id="37" name="グループ化 36">
            <a:extLst>
              <a:ext uri="{FF2B5EF4-FFF2-40B4-BE49-F238E27FC236}">
                <a16:creationId xmlns:a16="http://schemas.microsoft.com/office/drawing/2014/main" id="{B36B5A2B-1EA9-BB46-8486-392B78FF188A}"/>
              </a:ext>
            </a:extLst>
          </p:cNvPr>
          <p:cNvGrpSpPr/>
          <p:nvPr/>
        </p:nvGrpSpPr>
        <p:grpSpPr>
          <a:xfrm>
            <a:off x="12679680" y="6427125"/>
            <a:ext cx="5475514" cy="3760471"/>
            <a:chOff x="5884559" y="6147153"/>
            <a:chExt cx="6518880" cy="4477033"/>
          </a:xfrm>
        </p:grpSpPr>
        <p:pic>
          <p:nvPicPr>
            <p:cNvPr id="38" name="Picture 11">
              <a:extLst>
                <a:ext uri="{FF2B5EF4-FFF2-40B4-BE49-F238E27FC236}">
                  <a16:creationId xmlns:a16="http://schemas.microsoft.com/office/drawing/2014/main" id="{F1A46207-DEAA-DF48-A0C4-77B28019D1D6}"/>
                </a:ext>
              </a:extLst>
            </p:cNvPr>
            <p:cNvPicPr>
              <a:picLocks noChangeAspect="1"/>
            </p:cNvPicPr>
            <p:nvPr/>
          </p:nvPicPr>
          <p:blipFill>
            <a:blip r:embed="rId5"/>
            <a:srcRect l="25440" t="27361" r="29342" b="29108"/>
            <a:stretch>
              <a:fillRect/>
            </a:stretch>
          </p:blipFill>
          <p:spPr>
            <a:xfrm>
              <a:off x="7021996" y="6147153"/>
              <a:ext cx="4244007" cy="3806708"/>
            </a:xfrm>
            <a:prstGeom prst="rect">
              <a:avLst/>
            </a:prstGeom>
          </p:spPr>
        </p:pic>
        <p:grpSp>
          <p:nvGrpSpPr>
            <p:cNvPr id="39" name="グループ化 38">
              <a:extLst>
                <a:ext uri="{FF2B5EF4-FFF2-40B4-BE49-F238E27FC236}">
                  <a16:creationId xmlns:a16="http://schemas.microsoft.com/office/drawing/2014/main" id="{DFFEB3A6-065B-E84C-BDFC-FCD7CBA59EB0}"/>
                </a:ext>
              </a:extLst>
            </p:cNvPr>
            <p:cNvGrpSpPr/>
            <p:nvPr/>
          </p:nvGrpSpPr>
          <p:grpSpPr>
            <a:xfrm>
              <a:off x="5884559" y="8016722"/>
              <a:ext cx="6518880" cy="2607464"/>
              <a:chOff x="-2314996" y="9370129"/>
              <a:chExt cx="22979191" cy="9191366"/>
            </a:xfrm>
          </p:grpSpPr>
          <p:pic>
            <p:nvPicPr>
              <p:cNvPr id="40" name="Picture 3">
                <a:extLst>
                  <a:ext uri="{FF2B5EF4-FFF2-40B4-BE49-F238E27FC236}">
                    <a16:creationId xmlns:a16="http://schemas.microsoft.com/office/drawing/2014/main" id="{7F9B9AD8-74F4-2B43-9B2D-C6E418E3F0F3}"/>
                  </a:ext>
                </a:extLst>
              </p:cNvPr>
              <p:cNvPicPr>
                <a:picLocks noChangeAspect="1"/>
              </p:cNvPicPr>
              <p:nvPr/>
            </p:nvPicPr>
            <p:blipFill>
              <a:blip r:embed="rId6"/>
              <a:srcRect l="42465" t="50000"/>
              <a:stretch>
                <a:fillRect/>
              </a:stretch>
            </p:blipFill>
            <p:spPr>
              <a:xfrm>
                <a:off x="7970699" y="9370129"/>
                <a:ext cx="12693496" cy="8273444"/>
              </a:xfrm>
              <a:prstGeom prst="rect">
                <a:avLst/>
              </a:prstGeom>
            </p:spPr>
          </p:pic>
          <p:pic>
            <p:nvPicPr>
              <p:cNvPr id="41" name="Picture 3">
                <a:extLst>
                  <a:ext uri="{FF2B5EF4-FFF2-40B4-BE49-F238E27FC236}">
                    <a16:creationId xmlns:a16="http://schemas.microsoft.com/office/drawing/2014/main" id="{DD237E9F-62D5-314F-A582-95EE064385CA}"/>
                  </a:ext>
                </a:extLst>
              </p:cNvPr>
              <p:cNvPicPr>
                <a:picLocks noChangeAspect="1"/>
              </p:cNvPicPr>
              <p:nvPr/>
            </p:nvPicPr>
            <p:blipFill>
              <a:blip r:embed="rId6"/>
              <a:srcRect l="42465" t="50000"/>
              <a:stretch>
                <a:fillRect/>
              </a:stretch>
            </p:blipFill>
            <p:spPr>
              <a:xfrm flipH="1">
                <a:off x="-2314996" y="9509997"/>
                <a:ext cx="12693495" cy="8273444"/>
              </a:xfrm>
              <a:prstGeom prst="rect">
                <a:avLst/>
              </a:prstGeom>
            </p:spPr>
          </p:pic>
          <p:pic>
            <p:nvPicPr>
              <p:cNvPr id="42" name="Picture 7">
                <a:extLst>
                  <a:ext uri="{FF2B5EF4-FFF2-40B4-BE49-F238E27FC236}">
                    <a16:creationId xmlns:a16="http://schemas.microsoft.com/office/drawing/2014/main" id="{F8B83959-9DDB-AC4A-B217-793CF2639E35}"/>
                  </a:ext>
                </a:extLst>
              </p:cNvPr>
              <p:cNvPicPr>
                <a:picLocks noChangeAspect="1"/>
              </p:cNvPicPr>
              <p:nvPr/>
            </p:nvPicPr>
            <p:blipFill>
              <a:blip r:embed="rId7"/>
              <a:srcRect l="56392" t="18645" r="7077" b="47540"/>
              <a:stretch>
                <a:fillRect/>
              </a:stretch>
            </p:blipFill>
            <p:spPr>
              <a:xfrm rot="-1107298">
                <a:off x="4704835" y="13009880"/>
                <a:ext cx="7996645" cy="5551615"/>
              </a:xfrm>
              <a:prstGeom prst="rect">
                <a:avLst/>
              </a:prstGeom>
            </p:spPr>
          </p:pic>
        </p:grpSp>
      </p:grpSp>
      <p:pic>
        <p:nvPicPr>
          <p:cNvPr id="43" name="Picture 5">
            <a:extLst>
              <a:ext uri="{FF2B5EF4-FFF2-40B4-BE49-F238E27FC236}">
                <a16:creationId xmlns:a16="http://schemas.microsoft.com/office/drawing/2014/main" id="{89EF4542-9C7C-3A40-B0FB-1B501EC31432}"/>
              </a:ext>
            </a:extLst>
          </p:cNvPr>
          <p:cNvPicPr>
            <a:picLocks noChangeAspect="1"/>
          </p:cNvPicPr>
          <p:nvPr/>
        </p:nvPicPr>
        <p:blipFill>
          <a:blip r:embed="rId8"/>
          <a:srcRect l="46347" t="51446" r="19406" b="12480"/>
          <a:stretch>
            <a:fillRect/>
          </a:stretch>
        </p:blipFill>
        <p:spPr>
          <a:xfrm rot="-10800000">
            <a:off x="-2737192" y="-1211333"/>
            <a:ext cx="7470826" cy="5901954"/>
          </a:xfrm>
          <a:prstGeom prst="rect">
            <a:avLst/>
          </a:prstGeom>
        </p:spPr>
      </p:pic>
      <p:pic>
        <p:nvPicPr>
          <p:cNvPr id="4" name="図 3" descr="テキスト&#10;&#10;自動的に生成された説明">
            <a:extLst>
              <a:ext uri="{FF2B5EF4-FFF2-40B4-BE49-F238E27FC236}">
                <a16:creationId xmlns:a16="http://schemas.microsoft.com/office/drawing/2014/main" id="{49AC82E9-7BB8-E440-B718-0B10B2FE751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9600" y="3106588"/>
            <a:ext cx="17068800" cy="6375400"/>
          </a:xfrm>
          <a:prstGeom prst="rect">
            <a:avLst/>
          </a:prstGeom>
        </p:spPr>
      </p:pic>
    </p:spTree>
    <p:extLst>
      <p:ext uri="{BB962C8B-B14F-4D97-AF65-F5344CB8AC3E}">
        <p14:creationId xmlns:p14="http://schemas.microsoft.com/office/powerpoint/2010/main" val="3743663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A8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6" name="Picture 6"/>
          <p:cNvPicPr>
            <a:picLocks noChangeAspect="1"/>
          </p:cNvPicPr>
          <p:nvPr/>
        </p:nvPicPr>
        <p:blipFill>
          <a:blip r:embed="rId5"/>
          <a:srcRect r="227" b="227"/>
          <a:stretch>
            <a:fillRect/>
          </a:stretch>
        </p:blipFill>
        <p:spPr>
          <a:xfrm>
            <a:off x="11508652" y="5676148"/>
            <a:ext cx="7223118" cy="5112801"/>
          </a:xfrm>
          <a:prstGeom prst="rect">
            <a:avLst/>
          </a:prstGeom>
        </p:spPr>
      </p:pic>
      <p:pic>
        <p:nvPicPr>
          <p:cNvPr id="7" name="Picture 7"/>
          <p:cNvPicPr>
            <a:picLocks noChangeAspect="1"/>
          </p:cNvPicPr>
          <p:nvPr/>
        </p:nvPicPr>
        <p:blipFill>
          <a:blip r:embed="rId6"/>
          <a:srcRect r="317" b="317"/>
          <a:stretch>
            <a:fillRect/>
          </a:stretch>
        </p:blipFill>
        <p:spPr>
          <a:xfrm>
            <a:off x="1561974" y="5905500"/>
            <a:ext cx="4111230" cy="4453200"/>
          </a:xfrm>
          <a:prstGeom prst="rect">
            <a:avLst/>
          </a:prstGeom>
        </p:spPr>
      </p:pic>
      <p:pic>
        <p:nvPicPr>
          <p:cNvPr id="8" name="Picture 4">
            <a:extLst>
              <a:ext uri="{FF2B5EF4-FFF2-40B4-BE49-F238E27FC236}">
                <a16:creationId xmlns:a16="http://schemas.microsoft.com/office/drawing/2014/main" id="{6A314270-71F8-3C44-B0C7-C57C8F3D6631}"/>
              </a:ext>
            </a:extLst>
          </p:cNvPr>
          <p:cNvPicPr>
            <a:picLocks noChangeAspect="1"/>
          </p:cNvPicPr>
          <p:nvPr/>
        </p:nvPicPr>
        <p:blipFill>
          <a:blip r:embed="rId7"/>
          <a:srcRect/>
          <a:stretch>
            <a:fillRect/>
          </a:stretch>
        </p:blipFill>
        <p:spPr>
          <a:xfrm>
            <a:off x="5765686" y="4648871"/>
            <a:ext cx="6756628" cy="6756628"/>
          </a:xfrm>
          <a:prstGeom prst="rect">
            <a:avLst/>
          </a:prstGeom>
        </p:spPr>
      </p:pic>
      <p:pic>
        <p:nvPicPr>
          <p:cNvPr id="9" name="Picture 5">
            <a:extLst>
              <a:ext uri="{FF2B5EF4-FFF2-40B4-BE49-F238E27FC236}">
                <a16:creationId xmlns:a16="http://schemas.microsoft.com/office/drawing/2014/main" id="{AA8F4A45-EFFB-EF4C-BA45-63D2D82A3EC7}"/>
              </a:ext>
            </a:extLst>
          </p:cNvPr>
          <p:cNvPicPr>
            <a:picLocks noChangeAspect="1"/>
          </p:cNvPicPr>
          <p:nvPr/>
        </p:nvPicPr>
        <p:blipFill>
          <a:blip r:embed="rId8"/>
          <a:srcRect l="46347" t="51446" r="19406" b="12480"/>
          <a:stretch>
            <a:fillRect/>
          </a:stretch>
        </p:blipFill>
        <p:spPr>
          <a:xfrm rot="-10800000">
            <a:off x="-2737192" y="-1211333"/>
            <a:ext cx="7470826" cy="5901954"/>
          </a:xfrm>
          <a:prstGeom prst="rect">
            <a:avLst/>
          </a:prstGeom>
        </p:spPr>
      </p:pic>
      <p:pic>
        <p:nvPicPr>
          <p:cNvPr id="10" name="Picture 5">
            <a:extLst>
              <a:ext uri="{FF2B5EF4-FFF2-40B4-BE49-F238E27FC236}">
                <a16:creationId xmlns:a16="http://schemas.microsoft.com/office/drawing/2014/main" id="{A506ACF9-0EB7-6345-A4C9-2AC894FE6958}"/>
              </a:ext>
            </a:extLst>
          </p:cNvPr>
          <p:cNvPicPr>
            <a:picLocks noChangeAspect="1"/>
          </p:cNvPicPr>
          <p:nvPr/>
        </p:nvPicPr>
        <p:blipFill>
          <a:blip r:embed="rId8"/>
          <a:srcRect l="46347" t="51446" r="19406" b="12480"/>
          <a:stretch>
            <a:fillRect/>
          </a:stretch>
        </p:blipFill>
        <p:spPr>
          <a:xfrm rot="-10800000" flipH="1">
            <a:off x="13965539" y="-1211333"/>
            <a:ext cx="6800783" cy="5901954"/>
          </a:xfrm>
          <a:prstGeom prst="rect">
            <a:avLst/>
          </a:prstGeom>
        </p:spPr>
      </p:pic>
      <p:pic>
        <p:nvPicPr>
          <p:cNvPr id="13" name="図 12" descr="テキスト&#10;&#10;自動的に生成された説明">
            <a:extLst>
              <a:ext uri="{FF2B5EF4-FFF2-40B4-BE49-F238E27FC236}">
                <a16:creationId xmlns:a16="http://schemas.microsoft.com/office/drawing/2014/main" id="{84F784E0-1401-2647-97FB-34F55B93851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4800" y="1279484"/>
            <a:ext cx="17678400" cy="381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336" b="336"/>
          <a:stretch>
            <a:fillRect/>
          </a:stretch>
        </p:blipFill>
        <p:spPr>
          <a:xfrm>
            <a:off x="4403500" y="5143500"/>
            <a:ext cx="9481001" cy="9481001"/>
          </a:xfrm>
          <a:prstGeom prst="rect">
            <a:avLst/>
          </a:prstGeom>
        </p:spPr>
      </p:pic>
      <p:pic>
        <p:nvPicPr>
          <p:cNvPr id="4" name="Picture 4"/>
          <p:cNvPicPr>
            <a:picLocks noChangeAspect="1"/>
          </p:cNvPicPr>
          <p:nvPr/>
        </p:nvPicPr>
        <p:blipFill>
          <a:blip r:embed="rId5"/>
          <a:srcRect l="35057" t="33906" r="45708" b="41158"/>
          <a:stretch>
            <a:fillRect/>
          </a:stretch>
        </p:blipFill>
        <p:spPr>
          <a:xfrm>
            <a:off x="5642975" y="-1030238"/>
            <a:ext cx="7002051" cy="6470249"/>
          </a:xfrm>
          <a:prstGeom prst="rect">
            <a:avLst/>
          </a:prstGeom>
        </p:spPr>
      </p:pic>
      <p:pic>
        <p:nvPicPr>
          <p:cNvPr id="5" name="Picture 5"/>
          <p:cNvPicPr>
            <a:picLocks noChangeAspect="1"/>
          </p:cNvPicPr>
          <p:nvPr/>
        </p:nvPicPr>
        <p:blipFill>
          <a:blip r:embed="rId6"/>
          <a:srcRect r="73" b="87"/>
          <a:stretch>
            <a:fillRect/>
          </a:stretch>
        </p:blipFill>
        <p:spPr>
          <a:xfrm>
            <a:off x="1091780" y="-302175"/>
            <a:ext cx="16104439" cy="10891349"/>
          </a:xfrm>
          <a:prstGeom prst="rect">
            <a:avLst/>
          </a:prstGeom>
        </p:spPr>
      </p:pic>
      <p:pic>
        <p:nvPicPr>
          <p:cNvPr id="9" name="Picture 5">
            <a:extLst>
              <a:ext uri="{FF2B5EF4-FFF2-40B4-BE49-F238E27FC236}">
                <a16:creationId xmlns:a16="http://schemas.microsoft.com/office/drawing/2014/main" id="{66E9FB75-F697-1D4D-B7E1-E88E619928B0}"/>
              </a:ext>
            </a:extLst>
          </p:cNvPr>
          <p:cNvPicPr>
            <a:picLocks noChangeAspect="1"/>
          </p:cNvPicPr>
          <p:nvPr/>
        </p:nvPicPr>
        <p:blipFill>
          <a:blip r:embed="rId7"/>
          <a:srcRect l="46347" t="51446" r="19406" b="12480"/>
          <a:stretch>
            <a:fillRect/>
          </a:stretch>
        </p:blipFill>
        <p:spPr>
          <a:xfrm rot="-10800000">
            <a:off x="-2737192" y="-1211333"/>
            <a:ext cx="7470826" cy="5901954"/>
          </a:xfrm>
          <a:prstGeom prst="rect">
            <a:avLst/>
          </a:prstGeom>
        </p:spPr>
      </p:pic>
      <p:pic>
        <p:nvPicPr>
          <p:cNvPr id="10" name="Picture 5">
            <a:extLst>
              <a:ext uri="{FF2B5EF4-FFF2-40B4-BE49-F238E27FC236}">
                <a16:creationId xmlns:a16="http://schemas.microsoft.com/office/drawing/2014/main" id="{DF169396-390F-3443-9C44-D8DC7E2B2E3B}"/>
              </a:ext>
            </a:extLst>
          </p:cNvPr>
          <p:cNvPicPr>
            <a:picLocks noChangeAspect="1"/>
          </p:cNvPicPr>
          <p:nvPr/>
        </p:nvPicPr>
        <p:blipFill>
          <a:blip r:embed="rId7"/>
          <a:srcRect l="46347" t="51446" r="19406" b="12480"/>
          <a:stretch>
            <a:fillRect/>
          </a:stretch>
        </p:blipFill>
        <p:spPr>
          <a:xfrm rot="-10800000" flipH="1">
            <a:off x="13965539" y="-1211333"/>
            <a:ext cx="6800783" cy="5901954"/>
          </a:xfrm>
          <a:prstGeom prst="rect">
            <a:avLst/>
          </a:prstGeom>
        </p:spPr>
      </p:pic>
      <p:grpSp>
        <p:nvGrpSpPr>
          <p:cNvPr id="11" name="グループ化 10">
            <a:extLst>
              <a:ext uri="{FF2B5EF4-FFF2-40B4-BE49-F238E27FC236}">
                <a16:creationId xmlns:a16="http://schemas.microsoft.com/office/drawing/2014/main" id="{EA7ED1A7-7BB6-D446-BDBA-EC3E1E820BF8}"/>
              </a:ext>
            </a:extLst>
          </p:cNvPr>
          <p:cNvGrpSpPr/>
          <p:nvPr/>
        </p:nvGrpSpPr>
        <p:grpSpPr>
          <a:xfrm>
            <a:off x="-2345598" y="3201460"/>
            <a:ext cx="22979191" cy="9191366"/>
            <a:chOff x="-2314996" y="9370129"/>
            <a:chExt cx="22979191" cy="9191366"/>
          </a:xfrm>
        </p:grpSpPr>
        <p:pic>
          <p:nvPicPr>
            <p:cNvPr id="12" name="Picture 3">
              <a:extLst>
                <a:ext uri="{FF2B5EF4-FFF2-40B4-BE49-F238E27FC236}">
                  <a16:creationId xmlns:a16="http://schemas.microsoft.com/office/drawing/2014/main" id="{EC454C57-81C2-0741-9E90-A331CABD28CF}"/>
                </a:ext>
              </a:extLst>
            </p:cNvPr>
            <p:cNvPicPr>
              <a:picLocks noChangeAspect="1"/>
            </p:cNvPicPr>
            <p:nvPr/>
          </p:nvPicPr>
          <p:blipFill>
            <a:blip r:embed="rId8"/>
            <a:srcRect l="42465" t="50000"/>
            <a:stretch>
              <a:fillRect/>
            </a:stretch>
          </p:blipFill>
          <p:spPr>
            <a:xfrm>
              <a:off x="7970699" y="9370129"/>
              <a:ext cx="12693496" cy="8273444"/>
            </a:xfrm>
            <a:prstGeom prst="rect">
              <a:avLst/>
            </a:prstGeom>
          </p:spPr>
        </p:pic>
        <p:pic>
          <p:nvPicPr>
            <p:cNvPr id="13" name="Picture 3">
              <a:extLst>
                <a:ext uri="{FF2B5EF4-FFF2-40B4-BE49-F238E27FC236}">
                  <a16:creationId xmlns:a16="http://schemas.microsoft.com/office/drawing/2014/main" id="{156020EF-D7D2-FD46-B7C0-B0785F56BD85}"/>
                </a:ext>
              </a:extLst>
            </p:cNvPr>
            <p:cNvPicPr>
              <a:picLocks noChangeAspect="1"/>
            </p:cNvPicPr>
            <p:nvPr/>
          </p:nvPicPr>
          <p:blipFill>
            <a:blip r:embed="rId8"/>
            <a:srcRect l="42465" t="50000"/>
            <a:stretch>
              <a:fillRect/>
            </a:stretch>
          </p:blipFill>
          <p:spPr>
            <a:xfrm flipH="1">
              <a:off x="-2314996" y="9509997"/>
              <a:ext cx="12693495" cy="8273444"/>
            </a:xfrm>
            <a:prstGeom prst="rect">
              <a:avLst/>
            </a:prstGeom>
          </p:spPr>
        </p:pic>
        <p:pic>
          <p:nvPicPr>
            <p:cNvPr id="14" name="Picture 7">
              <a:extLst>
                <a:ext uri="{FF2B5EF4-FFF2-40B4-BE49-F238E27FC236}">
                  <a16:creationId xmlns:a16="http://schemas.microsoft.com/office/drawing/2014/main" id="{B0E66947-6605-5645-8B47-B7E4264F6489}"/>
                </a:ext>
              </a:extLst>
            </p:cNvPr>
            <p:cNvPicPr>
              <a:picLocks noChangeAspect="1"/>
            </p:cNvPicPr>
            <p:nvPr/>
          </p:nvPicPr>
          <p:blipFill>
            <a:blip r:embed="rId9"/>
            <a:srcRect l="56392" t="18645" r="7077" b="47540"/>
            <a:stretch>
              <a:fillRect/>
            </a:stretch>
          </p:blipFill>
          <p:spPr>
            <a:xfrm rot="-1107298">
              <a:off x="4704835" y="13009880"/>
              <a:ext cx="7996645" cy="5551615"/>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53" b="53"/>
          <a:stretch>
            <a:fillRect/>
          </a:stretch>
        </p:blipFill>
        <p:spPr>
          <a:xfrm>
            <a:off x="4955232" y="-9056"/>
            <a:ext cx="8377533" cy="11623828"/>
          </a:xfrm>
          <a:prstGeom prst="rect">
            <a:avLst/>
          </a:prstGeom>
        </p:spPr>
      </p:pic>
      <p:pic>
        <p:nvPicPr>
          <p:cNvPr id="15" name="Picture 8">
            <a:extLst>
              <a:ext uri="{FF2B5EF4-FFF2-40B4-BE49-F238E27FC236}">
                <a16:creationId xmlns:a16="http://schemas.microsoft.com/office/drawing/2014/main" id="{85D62795-6BD0-194F-8033-260E982AC564}"/>
              </a:ext>
            </a:extLst>
          </p:cNvPr>
          <p:cNvPicPr>
            <a:picLocks noChangeAspect="1"/>
          </p:cNvPicPr>
          <p:nvPr/>
        </p:nvPicPr>
        <p:blipFill>
          <a:blip r:embed="rId5"/>
          <a:srcRect l="70106" t="23174" b="65956"/>
          <a:stretch>
            <a:fillRect/>
          </a:stretch>
        </p:blipFill>
        <p:spPr>
          <a:xfrm>
            <a:off x="-1049346" y="5816542"/>
            <a:ext cx="20386691" cy="3961202"/>
          </a:xfrm>
          <a:prstGeom prst="rect">
            <a:avLst/>
          </a:prstGeom>
        </p:spPr>
      </p:pic>
      <p:grpSp>
        <p:nvGrpSpPr>
          <p:cNvPr id="18" name="グループ化 17">
            <a:extLst>
              <a:ext uri="{FF2B5EF4-FFF2-40B4-BE49-F238E27FC236}">
                <a16:creationId xmlns:a16="http://schemas.microsoft.com/office/drawing/2014/main" id="{405FDF34-348D-3D4C-A436-AFED7EAC52C5}"/>
              </a:ext>
            </a:extLst>
          </p:cNvPr>
          <p:cNvGrpSpPr/>
          <p:nvPr/>
        </p:nvGrpSpPr>
        <p:grpSpPr>
          <a:xfrm>
            <a:off x="-2345598" y="3201460"/>
            <a:ext cx="22979191" cy="9191366"/>
            <a:chOff x="-2314996" y="9370129"/>
            <a:chExt cx="22979191" cy="9191366"/>
          </a:xfrm>
        </p:grpSpPr>
        <p:pic>
          <p:nvPicPr>
            <p:cNvPr id="19" name="Picture 3">
              <a:extLst>
                <a:ext uri="{FF2B5EF4-FFF2-40B4-BE49-F238E27FC236}">
                  <a16:creationId xmlns:a16="http://schemas.microsoft.com/office/drawing/2014/main" id="{2EBB14C8-0E6D-1249-BEDC-0C1C6B32FDDC}"/>
                </a:ext>
              </a:extLst>
            </p:cNvPr>
            <p:cNvPicPr>
              <a:picLocks noChangeAspect="1"/>
            </p:cNvPicPr>
            <p:nvPr/>
          </p:nvPicPr>
          <p:blipFill>
            <a:blip r:embed="rId6"/>
            <a:srcRect l="42465" t="50000"/>
            <a:stretch>
              <a:fillRect/>
            </a:stretch>
          </p:blipFill>
          <p:spPr>
            <a:xfrm flipH="1">
              <a:off x="-2314996" y="9509997"/>
              <a:ext cx="12693495" cy="8273444"/>
            </a:xfrm>
            <a:prstGeom prst="rect">
              <a:avLst/>
            </a:prstGeom>
          </p:spPr>
        </p:pic>
        <p:pic>
          <p:nvPicPr>
            <p:cNvPr id="20" name="Picture 3">
              <a:extLst>
                <a:ext uri="{FF2B5EF4-FFF2-40B4-BE49-F238E27FC236}">
                  <a16:creationId xmlns:a16="http://schemas.microsoft.com/office/drawing/2014/main" id="{66C15E4C-05C7-214A-9F61-A73E3C23E57F}"/>
                </a:ext>
              </a:extLst>
            </p:cNvPr>
            <p:cNvPicPr>
              <a:picLocks noChangeAspect="1"/>
            </p:cNvPicPr>
            <p:nvPr/>
          </p:nvPicPr>
          <p:blipFill>
            <a:blip r:embed="rId6"/>
            <a:srcRect l="42465" t="50000"/>
            <a:stretch>
              <a:fillRect/>
            </a:stretch>
          </p:blipFill>
          <p:spPr>
            <a:xfrm>
              <a:off x="7970699" y="9370129"/>
              <a:ext cx="12693496" cy="8273444"/>
            </a:xfrm>
            <a:prstGeom prst="rect">
              <a:avLst/>
            </a:prstGeom>
          </p:spPr>
        </p:pic>
        <p:pic>
          <p:nvPicPr>
            <p:cNvPr id="21" name="Picture 7">
              <a:extLst>
                <a:ext uri="{FF2B5EF4-FFF2-40B4-BE49-F238E27FC236}">
                  <a16:creationId xmlns:a16="http://schemas.microsoft.com/office/drawing/2014/main" id="{1EA3EABE-EA46-3C4F-9C7F-EBA5B9C35659}"/>
                </a:ext>
              </a:extLst>
            </p:cNvPr>
            <p:cNvPicPr>
              <a:picLocks noChangeAspect="1"/>
            </p:cNvPicPr>
            <p:nvPr/>
          </p:nvPicPr>
          <p:blipFill>
            <a:blip r:embed="rId7"/>
            <a:srcRect l="56392" t="18645" r="7077" b="47540"/>
            <a:stretch>
              <a:fillRect/>
            </a:stretch>
          </p:blipFill>
          <p:spPr>
            <a:xfrm rot="-1107298">
              <a:off x="4704835" y="13009880"/>
              <a:ext cx="7996645" cy="5551615"/>
            </a:xfrm>
            <a:prstGeom prst="rect">
              <a:avLst/>
            </a:prstGeom>
          </p:spPr>
        </p:pic>
      </p:grpSp>
      <p:pic>
        <p:nvPicPr>
          <p:cNvPr id="16" name="Picture 5">
            <a:extLst>
              <a:ext uri="{FF2B5EF4-FFF2-40B4-BE49-F238E27FC236}">
                <a16:creationId xmlns:a16="http://schemas.microsoft.com/office/drawing/2014/main" id="{1EBFF19D-81CD-1040-BB66-77EAF50B484B}"/>
              </a:ext>
            </a:extLst>
          </p:cNvPr>
          <p:cNvPicPr>
            <a:picLocks noChangeAspect="1"/>
          </p:cNvPicPr>
          <p:nvPr/>
        </p:nvPicPr>
        <p:blipFill>
          <a:blip r:embed="rId8"/>
          <a:srcRect l="46347" t="51446" r="19406" b="12480"/>
          <a:stretch>
            <a:fillRect/>
          </a:stretch>
        </p:blipFill>
        <p:spPr>
          <a:xfrm rot="-10800000">
            <a:off x="-2737192" y="-1211333"/>
            <a:ext cx="7470826" cy="5901954"/>
          </a:xfrm>
          <a:prstGeom prst="rect">
            <a:avLst/>
          </a:prstGeom>
        </p:spPr>
      </p:pic>
      <p:pic>
        <p:nvPicPr>
          <p:cNvPr id="17" name="Picture 5">
            <a:extLst>
              <a:ext uri="{FF2B5EF4-FFF2-40B4-BE49-F238E27FC236}">
                <a16:creationId xmlns:a16="http://schemas.microsoft.com/office/drawing/2014/main" id="{D210C8C6-5A48-D548-BAC3-AE105BBBE588}"/>
              </a:ext>
            </a:extLst>
          </p:cNvPr>
          <p:cNvPicPr>
            <a:picLocks noChangeAspect="1"/>
          </p:cNvPicPr>
          <p:nvPr/>
        </p:nvPicPr>
        <p:blipFill>
          <a:blip r:embed="rId8"/>
          <a:srcRect l="46347" t="51446" r="19406" b="12480"/>
          <a:stretch>
            <a:fillRect/>
          </a:stretch>
        </p:blipFill>
        <p:spPr>
          <a:xfrm rot="-10800000" flipH="1">
            <a:off x="13965539" y="-1211333"/>
            <a:ext cx="6800783" cy="5901954"/>
          </a:xfrm>
          <a:prstGeom prst="rect">
            <a:avLst/>
          </a:prstGeom>
        </p:spPr>
      </p:pic>
      <p:pic>
        <p:nvPicPr>
          <p:cNvPr id="5" name="図 4" descr="黒い背景に白い文字がある&#10;&#10;低い精度で自動的に生成された説明">
            <a:extLst>
              <a:ext uri="{FF2B5EF4-FFF2-40B4-BE49-F238E27FC236}">
                <a16:creationId xmlns:a16="http://schemas.microsoft.com/office/drawing/2014/main" id="{2519F355-F36F-7941-9358-F93249CA8B4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20850" y="5394353"/>
            <a:ext cx="14846300" cy="38227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73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52" b="107"/>
          <a:stretch>
            <a:fillRect/>
          </a:stretch>
        </p:blipFill>
        <p:spPr>
          <a:xfrm>
            <a:off x="1061300" y="0"/>
            <a:ext cx="14251503" cy="10652998"/>
          </a:xfrm>
          <a:prstGeom prst="rect">
            <a:avLst/>
          </a:prstGeom>
        </p:spPr>
      </p:pic>
      <p:pic>
        <p:nvPicPr>
          <p:cNvPr id="7" name="Picture 5">
            <a:extLst>
              <a:ext uri="{FF2B5EF4-FFF2-40B4-BE49-F238E27FC236}">
                <a16:creationId xmlns:a16="http://schemas.microsoft.com/office/drawing/2014/main" id="{5D1CC982-E05F-4F48-A279-05EA39817065}"/>
              </a:ext>
            </a:extLst>
          </p:cNvPr>
          <p:cNvPicPr>
            <a:picLocks noChangeAspect="1"/>
          </p:cNvPicPr>
          <p:nvPr/>
        </p:nvPicPr>
        <p:blipFill>
          <a:blip r:embed="rId5"/>
          <a:srcRect l="46347" t="51446" r="19406" b="12480"/>
          <a:stretch>
            <a:fillRect/>
          </a:stretch>
        </p:blipFill>
        <p:spPr>
          <a:xfrm rot="-10800000">
            <a:off x="-2737192" y="-1211333"/>
            <a:ext cx="7470826" cy="5901954"/>
          </a:xfrm>
          <a:prstGeom prst="rect">
            <a:avLst/>
          </a:prstGeom>
        </p:spPr>
      </p:pic>
      <p:pic>
        <p:nvPicPr>
          <p:cNvPr id="8" name="Picture 5">
            <a:extLst>
              <a:ext uri="{FF2B5EF4-FFF2-40B4-BE49-F238E27FC236}">
                <a16:creationId xmlns:a16="http://schemas.microsoft.com/office/drawing/2014/main" id="{34AD2B01-BAE8-3945-A201-FF323D60C954}"/>
              </a:ext>
            </a:extLst>
          </p:cNvPr>
          <p:cNvPicPr>
            <a:picLocks noChangeAspect="1"/>
          </p:cNvPicPr>
          <p:nvPr/>
        </p:nvPicPr>
        <p:blipFill>
          <a:blip r:embed="rId5"/>
          <a:srcRect l="46347" t="51446" r="19406" b="12480"/>
          <a:stretch>
            <a:fillRect/>
          </a:stretch>
        </p:blipFill>
        <p:spPr>
          <a:xfrm rot="-10800000" flipH="1">
            <a:off x="13965539" y="-1211333"/>
            <a:ext cx="6800783" cy="5901954"/>
          </a:xfrm>
          <a:prstGeom prst="rect">
            <a:avLst/>
          </a:prstGeom>
        </p:spPr>
      </p:pic>
      <p:pic>
        <p:nvPicPr>
          <p:cNvPr id="13" name="Picture 8">
            <a:extLst>
              <a:ext uri="{FF2B5EF4-FFF2-40B4-BE49-F238E27FC236}">
                <a16:creationId xmlns:a16="http://schemas.microsoft.com/office/drawing/2014/main" id="{BBE43D5F-9675-EF42-96D0-6BD925466BDB}"/>
              </a:ext>
            </a:extLst>
          </p:cNvPr>
          <p:cNvPicPr>
            <a:picLocks noChangeAspect="1"/>
          </p:cNvPicPr>
          <p:nvPr/>
        </p:nvPicPr>
        <p:blipFill>
          <a:blip r:embed="rId6"/>
          <a:srcRect l="70106" t="23174" b="65956"/>
          <a:stretch>
            <a:fillRect/>
          </a:stretch>
        </p:blipFill>
        <p:spPr>
          <a:xfrm>
            <a:off x="-1049346" y="5816542"/>
            <a:ext cx="20386691" cy="3961202"/>
          </a:xfrm>
          <a:prstGeom prst="rect">
            <a:avLst/>
          </a:prstGeom>
        </p:spPr>
      </p:pic>
      <p:grpSp>
        <p:nvGrpSpPr>
          <p:cNvPr id="9" name="グループ化 8">
            <a:extLst>
              <a:ext uri="{FF2B5EF4-FFF2-40B4-BE49-F238E27FC236}">
                <a16:creationId xmlns:a16="http://schemas.microsoft.com/office/drawing/2014/main" id="{65BE112E-911A-9D48-BA78-AD229F3B0643}"/>
              </a:ext>
            </a:extLst>
          </p:cNvPr>
          <p:cNvGrpSpPr/>
          <p:nvPr/>
        </p:nvGrpSpPr>
        <p:grpSpPr>
          <a:xfrm>
            <a:off x="-2345598" y="3201460"/>
            <a:ext cx="22979191" cy="9191366"/>
            <a:chOff x="-2314996" y="9370129"/>
            <a:chExt cx="22979191" cy="9191366"/>
          </a:xfrm>
        </p:grpSpPr>
        <p:pic>
          <p:nvPicPr>
            <p:cNvPr id="10" name="Picture 3">
              <a:extLst>
                <a:ext uri="{FF2B5EF4-FFF2-40B4-BE49-F238E27FC236}">
                  <a16:creationId xmlns:a16="http://schemas.microsoft.com/office/drawing/2014/main" id="{B2F3C70F-D68B-234D-A915-FF4B6187B980}"/>
                </a:ext>
              </a:extLst>
            </p:cNvPr>
            <p:cNvPicPr>
              <a:picLocks noChangeAspect="1"/>
            </p:cNvPicPr>
            <p:nvPr/>
          </p:nvPicPr>
          <p:blipFill>
            <a:blip r:embed="rId7"/>
            <a:srcRect l="42465" t="50000"/>
            <a:stretch>
              <a:fillRect/>
            </a:stretch>
          </p:blipFill>
          <p:spPr>
            <a:xfrm>
              <a:off x="7970699" y="9370129"/>
              <a:ext cx="12693496" cy="8273444"/>
            </a:xfrm>
            <a:prstGeom prst="rect">
              <a:avLst/>
            </a:prstGeom>
          </p:spPr>
        </p:pic>
        <p:pic>
          <p:nvPicPr>
            <p:cNvPr id="11" name="Picture 3">
              <a:extLst>
                <a:ext uri="{FF2B5EF4-FFF2-40B4-BE49-F238E27FC236}">
                  <a16:creationId xmlns:a16="http://schemas.microsoft.com/office/drawing/2014/main" id="{8D678E7A-81D6-6340-9E1A-DEE2451CDCF9}"/>
                </a:ext>
              </a:extLst>
            </p:cNvPr>
            <p:cNvPicPr>
              <a:picLocks noChangeAspect="1"/>
            </p:cNvPicPr>
            <p:nvPr/>
          </p:nvPicPr>
          <p:blipFill>
            <a:blip r:embed="rId7"/>
            <a:srcRect l="42465" t="50000"/>
            <a:stretch>
              <a:fillRect/>
            </a:stretch>
          </p:blipFill>
          <p:spPr>
            <a:xfrm flipH="1">
              <a:off x="-2314996" y="9509997"/>
              <a:ext cx="12693495" cy="8273444"/>
            </a:xfrm>
            <a:prstGeom prst="rect">
              <a:avLst/>
            </a:prstGeom>
          </p:spPr>
        </p:pic>
        <p:pic>
          <p:nvPicPr>
            <p:cNvPr id="12" name="Picture 7">
              <a:extLst>
                <a:ext uri="{FF2B5EF4-FFF2-40B4-BE49-F238E27FC236}">
                  <a16:creationId xmlns:a16="http://schemas.microsoft.com/office/drawing/2014/main" id="{1635FB96-B1C7-C048-B317-3B527E1E35EB}"/>
                </a:ext>
              </a:extLst>
            </p:cNvPr>
            <p:cNvPicPr>
              <a:picLocks noChangeAspect="1"/>
            </p:cNvPicPr>
            <p:nvPr/>
          </p:nvPicPr>
          <p:blipFill>
            <a:blip r:embed="rId8"/>
            <a:srcRect l="56392" t="18645" r="7077" b="47540"/>
            <a:stretch>
              <a:fillRect/>
            </a:stretch>
          </p:blipFill>
          <p:spPr>
            <a:xfrm rot="-1107298">
              <a:off x="4704835" y="13009880"/>
              <a:ext cx="7996645" cy="5551615"/>
            </a:xfrm>
            <a:prstGeom prst="rect">
              <a:avLst/>
            </a:prstGeom>
          </p:spPr>
        </p:pic>
      </p:grpSp>
      <p:pic>
        <p:nvPicPr>
          <p:cNvPr id="5" name="図 4" descr="テキスト&#10;&#10;自動的に生成された説明">
            <a:extLst>
              <a:ext uri="{FF2B5EF4-FFF2-40B4-BE49-F238E27FC236}">
                <a16:creationId xmlns:a16="http://schemas.microsoft.com/office/drawing/2014/main" id="{5B5DB12E-242E-D94F-B1AF-FAF2E2DB34B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24350" y="5383440"/>
            <a:ext cx="9639300" cy="34671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72" b="437"/>
          <a:stretch>
            <a:fillRect/>
          </a:stretch>
        </p:blipFill>
        <p:spPr>
          <a:xfrm>
            <a:off x="1941187" y="1130720"/>
            <a:ext cx="14519927" cy="8025559"/>
          </a:xfrm>
          <a:prstGeom prst="rect">
            <a:avLst/>
          </a:prstGeom>
        </p:spPr>
      </p:pic>
      <p:pic>
        <p:nvPicPr>
          <p:cNvPr id="3" name="Picture 3"/>
          <p:cNvPicPr>
            <a:picLocks noChangeAspect="1"/>
          </p:cNvPicPr>
          <p:nvPr/>
        </p:nvPicPr>
        <p:blipFill>
          <a:blip r:embed="rId4"/>
          <a:srcRect r="1535" b="1576"/>
          <a:stretch>
            <a:fillRect/>
          </a:stretch>
        </p:blipFill>
        <p:spPr>
          <a:xfrm rot="-1322698">
            <a:off x="13773244" y="7559003"/>
            <a:ext cx="3766556" cy="1218994"/>
          </a:xfrm>
          <a:prstGeom prst="rect">
            <a:avLst/>
          </a:prstGeom>
        </p:spPr>
      </p:pic>
      <p:pic>
        <p:nvPicPr>
          <p:cNvPr id="4" name="Picture 4"/>
          <p:cNvPicPr>
            <a:picLocks noChangeAspect="1"/>
          </p:cNvPicPr>
          <p:nvPr/>
        </p:nvPicPr>
        <p:blipFill>
          <a:blip r:embed="rId5"/>
          <a:srcRect r="651" b="773"/>
          <a:stretch>
            <a:fillRect/>
          </a:stretch>
        </p:blipFill>
        <p:spPr>
          <a:xfrm>
            <a:off x="1028700" y="1341118"/>
            <a:ext cx="3641361" cy="2694607"/>
          </a:xfrm>
          <a:prstGeom prst="rect">
            <a:avLst/>
          </a:prstGeom>
        </p:spPr>
      </p:pic>
      <p:pic>
        <p:nvPicPr>
          <p:cNvPr id="8" name="Picture 6">
            <a:extLst>
              <a:ext uri="{FF2B5EF4-FFF2-40B4-BE49-F238E27FC236}">
                <a16:creationId xmlns:a16="http://schemas.microsoft.com/office/drawing/2014/main" id="{38167C79-5F0B-7441-92B2-4CF65D32A55E}"/>
              </a:ext>
            </a:extLst>
          </p:cNvPr>
          <p:cNvPicPr>
            <a:picLocks noChangeAspect="1"/>
          </p:cNvPicPr>
          <p:nvPr/>
        </p:nvPicPr>
        <p:blipFill>
          <a:blip r:embed="rId6"/>
          <a:srcRect l="35057" t="33906" r="45660" b="41096"/>
          <a:stretch>
            <a:fillRect/>
          </a:stretch>
        </p:blipFill>
        <p:spPr>
          <a:xfrm>
            <a:off x="12196703" y="-508627"/>
            <a:ext cx="6919639" cy="6394097"/>
          </a:xfrm>
          <a:prstGeom prst="rect">
            <a:avLst/>
          </a:prstGeom>
        </p:spPr>
      </p:pic>
      <p:pic>
        <p:nvPicPr>
          <p:cNvPr id="6" name="Picture 6"/>
          <p:cNvPicPr>
            <a:picLocks noChangeAspect="1"/>
          </p:cNvPicPr>
          <p:nvPr/>
        </p:nvPicPr>
        <p:blipFill>
          <a:blip r:embed="rId7"/>
          <a:srcRect r="626" b="626"/>
          <a:stretch>
            <a:fillRect/>
          </a:stretch>
        </p:blipFill>
        <p:spPr>
          <a:xfrm>
            <a:off x="2757818" y="7702817"/>
            <a:ext cx="2917889" cy="3112797"/>
          </a:xfrm>
          <a:prstGeom prst="rect">
            <a:avLst/>
          </a:prstGeom>
        </p:spPr>
      </p:pic>
      <p:pic>
        <p:nvPicPr>
          <p:cNvPr id="7" name="Picture 7"/>
          <p:cNvPicPr>
            <a:picLocks noChangeAspect="1"/>
          </p:cNvPicPr>
          <p:nvPr/>
        </p:nvPicPr>
        <p:blipFill>
          <a:blip r:embed="rId8"/>
          <a:srcRect r="447" b="447"/>
          <a:stretch>
            <a:fillRect/>
          </a:stretch>
        </p:blipFill>
        <p:spPr>
          <a:xfrm>
            <a:off x="23052" y="7634500"/>
            <a:ext cx="2812760" cy="3231917"/>
          </a:xfrm>
          <a:prstGeom prst="rect">
            <a:avLst/>
          </a:prstGeom>
        </p:spPr>
      </p:pic>
      <p:pic>
        <p:nvPicPr>
          <p:cNvPr id="12" name="図 11" descr="テキスト&#10;&#10;自動的に生成された説明">
            <a:extLst>
              <a:ext uri="{FF2B5EF4-FFF2-40B4-BE49-F238E27FC236}">
                <a16:creationId xmlns:a16="http://schemas.microsoft.com/office/drawing/2014/main" id="{0C1D515E-3B82-9F4A-9634-C677C58724A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850" y="2675212"/>
            <a:ext cx="18148300" cy="52832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A9D9FF"/>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r="98" b="264"/>
          <a:stretch>
            <a:fillRect/>
          </a:stretch>
        </p:blipFill>
        <p:spPr>
          <a:xfrm>
            <a:off x="1583747" y="964742"/>
            <a:ext cx="15120507" cy="8357517"/>
          </a:xfrm>
          <a:prstGeom prst="rect">
            <a:avLst/>
          </a:prstGeom>
        </p:spPr>
      </p:pic>
      <p:pic>
        <p:nvPicPr>
          <p:cNvPr id="3" name="Picture 3"/>
          <p:cNvPicPr>
            <a:picLocks noChangeAspect="1"/>
          </p:cNvPicPr>
          <p:nvPr/>
        </p:nvPicPr>
        <p:blipFill>
          <a:blip r:embed="rId3"/>
          <a:srcRect r="923" b="1452"/>
          <a:stretch>
            <a:fillRect/>
          </a:stretch>
        </p:blipFill>
        <p:spPr>
          <a:xfrm rot="1796324">
            <a:off x="554675" y="6848855"/>
            <a:ext cx="3900415" cy="1304866"/>
          </a:xfrm>
          <a:prstGeom prst="rect">
            <a:avLst/>
          </a:prstGeom>
        </p:spPr>
      </p:pic>
      <p:pic>
        <p:nvPicPr>
          <p:cNvPr id="6" name="Picture 6"/>
          <p:cNvPicPr>
            <a:picLocks noChangeAspect="1"/>
          </p:cNvPicPr>
          <p:nvPr/>
        </p:nvPicPr>
        <p:blipFill>
          <a:blip r:embed="rId4"/>
          <a:srcRect r="494" b="651"/>
          <a:stretch>
            <a:fillRect/>
          </a:stretch>
        </p:blipFill>
        <p:spPr>
          <a:xfrm>
            <a:off x="1337390" y="5143500"/>
            <a:ext cx="3458507" cy="3269861"/>
          </a:xfrm>
          <a:prstGeom prst="rect">
            <a:avLst/>
          </a:prstGeom>
        </p:spPr>
      </p:pic>
      <p:pic>
        <p:nvPicPr>
          <p:cNvPr id="7" name="Picture 7"/>
          <p:cNvPicPr>
            <a:picLocks noChangeAspect="1"/>
          </p:cNvPicPr>
          <p:nvPr/>
        </p:nvPicPr>
        <p:blipFill>
          <a:blip r:embed="rId5"/>
          <a:srcRect r="553" b="1557"/>
          <a:stretch>
            <a:fillRect/>
          </a:stretch>
        </p:blipFill>
        <p:spPr>
          <a:xfrm rot="2316855">
            <a:off x="14090388" y="1686262"/>
            <a:ext cx="3201028" cy="1018509"/>
          </a:xfrm>
          <a:prstGeom prst="rect">
            <a:avLst/>
          </a:prstGeom>
        </p:spPr>
      </p:pic>
      <p:pic>
        <p:nvPicPr>
          <p:cNvPr id="8" name="Picture 8"/>
          <p:cNvPicPr>
            <a:picLocks noChangeAspect="1"/>
          </p:cNvPicPr>
          <p:nvPr/>
        </p:nvPicPr>
        <p:blipFill>
          <a:blip r:embed="rId6"/>
          <a:srcRect r="478" b="648"/>
          <a:stretch>
            <a:fillRect/>
          </a:stretch>
        </p:blipFill>
        <p:spPr>
          <a:xfrm>
            <a:off x="14755888" y="3793432"/>
            <a:ext cx="2812641" cy="2700136"/>
          </a:xfrm>
          <a:prstGeom prst="rect">
            <a:avLst/>
          </a:prstGeom>
        </p:spPr>
      </p:pic>
      <p:pic>
        <p:nvPicPr>
          <p:cNvPr id="11" name="図 10" descr="テキスト&#10;&#10;自動的に生成された説明">
            <a:extLst>
              <a:ext uri="{FF2B5EF4-FFF2-40B4-BE49-F238E27FC236}">
                <a16:creationId xmlns:a16="http://schemas.microsoft.com/office/drawing/2014/main" id="{FBAF2C80-D841-694C-9DFF-4C449BA15FE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33850" y="3219450"/>
            <a:ext cx="10020300" cy="3848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1"/>
                                        </p:tgtEl>
                                        <p:attrNameLst>
                                          <p:attrName>r</p:attrName>
                                        </p:attrNameLst>
                                      </p:cBhvr>
                                    </p:animRot>
                                    <p:animRot by="-240000">
                                      <p:cBhvr>
                                        <p:cTn id="7" dur="200" fill="hold">
                                          <p:stCondLst>
                                            <p:cond delay="200"/>
                                          </p:stCondLst>
                                        </p:cTn>
                                        <p:tgtEl>
                                          <p:spTgt spid="11"/>
                                        </p:tgtEl>
                                        <p:attrNameLst>
                                          <p:attrName>r</p:attrName>
                                        </p:attrNameLst>
                                      </p:cBhvr>
                                    </p:animRot>
                                    <p:animRot by="240000">
                                      <p:cBhvr>
                                        <p:cTn id="8" dur="200" fill="hold">
                                          <p:stCondLst>
                                            <p:cond delay="400"/>
                                          </p:stCondLst>
                                        </p:cTn>
                                        <p:tgtEl>
                                          <p:spTgt spid="11"/>
                                        </p:tgtEl>
                                        <p:attrNameLst>
                                          <p:attrName>r</p:attrName>
                                        </p:attrNameLst>
                                      </p:cBhvr>
                                    </p:animRot>
                                    <p:animRot by="-240000">
                                      <p:cBhvr>
                                        <p:cTn id="9" dur="200" fill="hold">
                                          <p:stCondLst>
                                            <p:cond delay="600"/>
                                          </p:stCondLst>
                                        </p:cTn>
                                        <p:tgtEl>
                                          <p:spTgt spid="11"/>
                                        </p:tgtEl>
                                        <p:attrNameLst>
                                          <p:attrName>r</p:attrName>
                                        </p:attrNameLst>
                                      </p:cBhvr>
                                    </p:animRot>
                                    <p:animRot by="120000">
                                      <p:cBhvr>
                                        <p:cTn id="10" dur="200" fill="hold">
                                          <p:stCondLst>
                                            <p:cond delay="80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t="27361" r="93" b="8879"/>
          <a:stretch>
            <a:fillRect/>
          </a:stretch>
        </p:blipFill>
        <p:spPr>
          <a:xfrm>
            <a:off x="922069" y="509256"/>
            <a:ext cx="16443862" cy="9777744"/>
          </a:xfrm>
          <a:prstGeom prst="rect">
            <a:avLst/>
          </a:prstGeom>
        </p:spPr>
      </p:pic>
      <p:pic>
        <p:nvPicPr>
          <p:cNvPr id="17" name="Picture 8">
            <a:extLst>
              <a:ext uri="{FF2B5EF4-FFF2-40B4-BE49-F238E27FC236}">
                <a16:creationId xmlns:a16="http://schemas.microsoft.com/office/drawing/2014/main" id="{BA24A9EF-B538-764B-ACE4-C00FFD198F9B}"/>
              </a:ext>
            </a:extLst>
          </p:cNvPr>
          <p:cNvPicPr>
            <a:picLocks noChangeAspect="1"/>
          </p:cNvPicPr>
          <p:nvPr/>
        </p:nvPicPr>
        <p:blipFill>
          <a:blip r:embed="rId5"/>
          <a:srcRect l="70106" t="23174" b="65956"/>
          <a:stretch>
            <a:fillRect/>
          </a:stretch>
        </p:blipFill>
        <p:spPr>
          <a:xfrm>
            <a:off x="-1049346" y="5816542"/>
            <a:ext cx="20386691" cy="3961202"/>
          </a:xfrm>
          <a:prstGeom prst="rect">
            <a:avLst/>
          </a:prstGeom>
        </p:spPr>
      </p:pic>
      <p:grpSp>
        <p:nvGrpSpPr>
          <p:cNvPr id="20" name="グループ化 19">
            <a:extLst>
              <a:ext uri="{FF2B5EF4-FFF2-40B4-BE49-F238E27FC236}">
                <a16:creationId xmlns:a16="http://schemas.microsoft.com/office/drawing/2014/main" id="{9BCB459E-0FF3-8E43-B5C4-9FC723A5B446}"/>
              </a:ext>
            </a:extLst>
          </p:cNvPr>
          <p:cNvGrpSpPr/>
          <p:nvPr/>
        </p:nvGrpSpPr>
        <p:grpSpPr>
          <a:xfrm>
            <a:off x="-2345598" y="3201460"/>
            <a:ext cx="22979191" cy="9191366"/>
            <a:chOff x="-2314996" y="9370129"/>
            <a:chExt cx="22979191" cy="9191366"/>
          </a:xfrm>
        </p:grpSpPr>
        <p:pic>
          <p:nvPicPr>
            <p:cNvPr id="21" name="Picture 3">
              <a:extLst>
                <a:ext uri="{FF2B5EF4-FFF2-40B4-BE49-F238E27FC236}">
                  <a16:creationId xmlns:a16="http://schemas.microsoft.com/office/drawing/2014/main" id="{5582CFE2-0132-084E-A36B-3FE15962AD21}"/>
                </a:ext>
              </a:extLst>
            </p:cNvPr>
            <p:cNvPicPr>
              <a:picLocks noChangeAspect="1"/>
            </p:cNvPicPr>
            <p:nvPr/>
          </p:nvPicPr>
          <p:blipFill>
            <a:blip r:embed="rId6"/>
            <a:srcRect l="42465" t="50000"/>
            <a:stretch>
              <a:fillRect/>
            </a:stretch>
          </p:blipFill>
          <p:spPr>
            <a:xfrm>
              <a:off x="7970699" y="9370129"/>
              <a:ext cx="12693496" cy="8273444"/>
            </a:xfrm>
            <a:prstGeom prst="rect">
              <a:avLst/>
            </a:prstGeom>
          </p:spPr>
        </p:pic>
        <p:pic>
          <p:nvPicPr>
            <p:cNvPr id="22" name="Picture 3">
              <a:extLst>
                <a:ext uri="{FF2B5EF4-FFF2-40B4-BE49-F238E27FC236}">
                  <a16:creationId xmlns:a16="http://schemas.microsoft.com/office/drawing/2014/main" id="{A0FAA2E7-A50F-AA43-AE87-8957F6BBA9EC}"/>
                </a:ext>
              </a:extLst>
            </p:cNvPr>
            <p:cNvPicPr>
              <a:picLocks noChangeAspect="1"/>
            </p:cNvPicPr>
            <p:nvPr/>
          </p:nvPicPr>
          <p:blipFill>
            <a:blip r:embed="rId6"/>
            <a:srcRect l="42465" t="50000"/>
            <a:stretch>
              <a:fillRect/>
            </a:stretch>
          </p:blipFill>
          <p:spPr>
            <a:xfrm flipH="1">
              <a:off x="-2314996" y="9509997"/>
              <a:ext cx="12693495" cy="8273444"/>
            </a:xfrm>
            <a:prstGeom prst="rect">
              <a:avLst/>
            </a:prstGeom>
          </p:spPr>
        </p:pic>
        <p:pic>
          <p:nvPicPr>
            <p:cNvPr id="23" name="Picture 7">
              <a:extLst>
                <a:ext uri="{FF2B5EF4-FFF2-40B4-BE49-F238E27FC236}">
                  <a16:creationId xmlns:a16="http://schemas.microsoft.com/office/drawing/2014/main" id="{C12510A4-6861-AB44-A780-5E1C915348C0}"/>
                </a:ext>
              </a:extLst>
            </p:cNvPr>
            <p:cNvPicPr>
              <a:picLocks noChangeAspect="1"/>
            </p:cNvPicPr>
            <p:nvPr/>
          </p:nvPicPr>
          <p:blipFill>
            <a:blip r:embed="rId7"/>
            <a:srcRect l="56392" t="18645" r="7077" b="47540"/>
            <a:stretch>
              <a:fillRect/>
            </a:stretch>
          </p:blipFill>
          <p:spPr>
            <a:xfrm rot="-1107298">
              <a:off x="4704835" y="13009880"/>
              <a:ext cx="7996645" cy="5551615"/>
            </a:xfrm>
            <a:prstGeom prst="rect">
              <a:avLst/>
            </a:prstGeom>
          </p:spPr>
        </p:pic>
      </p:grpSp>
      <p:pic>
        <p:nvPicPr>
          <p:cNvPr id="18" name="Picture 5">
            <a:extLst>
              <a:ext uri="{FF2B5EF4-FFF2-40B4-BE49-F238E27FC236}">
                <a16:creationId xmlns:a16="http://schemas.microsoft.com/office/drawing/2014/main" id="{6DEA2D72-A759-D64C-A1F6-7CF8DA21E332}"/>
              </a:ext>
            </a:extLst>
          </p:cNvPr>
          <p:cNvPicPr>
            <a:picLocks noChangeAspect="1"/>
          </p:cNvPicPr>
          <p:nvPr/>
        </p:nvPicPr>
        <p:blipFill>
          <a:blip r:embed="rId8"/>
          <a:srcRect l="46347" t="51446" r="19406" b="12480"/>
          <a:stretch>
            <a:fillRect/>
          </a:stretch>
        </p:blipFill>
        <p:spPr>
          <a:xfrm rot="-10800000">
            <a:off x="-2737192" y="-1211333"/>
            <a:ext cx="7470826" cy="5901954"/>
          </a:xfrm>
          <a:prstGeom prst="rect">
            <a:avLst/>
          </a:prstGeom>
        </p:spPr>
      </p:pic>
      <p:pic>
        <p:nvPicPr>
          <p:cNvPr id="19" name="Picture 5">
            <a:extLst>
              <a:ext uri="{FF2B5EF4-FFF2-40B4-BE49-F238E27FC236}">
                <a16:creationId xmlns:a16="http://schemas.microsoft.com/office/drawing/2014/main" id="{3D83CDCC-67D5-8E44-9FEE-98A9E8986063}"/>
              </a:ext>
            </a:extLst>
          </p:cNvPr>
          <p:cNvPicPr>
            <a:picLocks noChangeAspect="1"/>
          </p:cNvPicPr>
          <p:nvPr/>
        </p:nvPicPr>
        <p:blipFill>
          <a:blip r:embed="rId8"/>
          <a:srcRect l="46347" t="51446" r="19406" b="12480"/>
          <a:stretch>
            <a:fillRect/>
          </a:stretch>
        </p:blipFill>
        <p:spPr>
          <a:xfrm rot="-10800000" flipH="1">
            <a:off x="13965539" y="-1211333"/>
            <a:ext cx="6800783" cy="5901954"/>
          </a:xfrm>
          <a:prstGeom prst="rect">
            <a:avLst/>
          </a:prstGeom>
        </p:spPr>
      </p:pic>
      <p:pic>
        <p:nvPicPr>
          <p:cNvPr id="5" name="図 4" descr="テキスト&#10;&#10;自動的に生成された説明">
            <a:extLst>
              <a:ext uri="{FF2B5EF4-FFF2-40B4-BE49-F238E27FC236}">
                <a16:creationId xmlns:a16="http://schemas.microsoft.com/office/drawing/2014/main" id="{944CEF15-1C6D-E746-B21D-FCBE4EA606E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24350" y="5360420"/>
            <a:ext cx="9632700" cy="35028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17" name="図 16" descr="グラフィカル ユーザー インターフェイス が含まれている画像&#10;&#10;自動的に生成された説明">
            <a:extLst>
              <a:ext uri="{FF2B5EF4-FFF2-40B4-BE49-F238E27FC236}">
                <a16:creationId xmlns:a16="http://schemas.microsoft.com/office/drawing/2014/main" id="{1FB48251-088B-6045-A1EC-5E78FA2A23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85100" y="1075438"/>
            <a:ext cx="15938500" cy="6629400"/>
          </a:xfrm>
          <a:prstGeom prst="rect">
            <a:avLst/>
          </a:prstGeom>
        </p:spPr>
      </p:pic>
      <p:pic>
        <p:nvPicPr>
          <p:cNvPr id="19" name="図 18" descr="テキスト&#10;&#10;自動的に生成された説明">
            <a:extLst>
              <a:ext uri="{FF2B5EF4-FFF2-40B4-BE49-F238E27FC236}">
                <a16:creationId xmlns:a16="http://schemas.microsoft.com/office/drawing/2014/main" id="{C134EC97-4890-1946-AE84-7DE3BC89C36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2786" r="63355" b="65129"/>
          <a:stretch/>
        </p:blipFill>
        <p:spPr>
          <a:xfrm>
            <a:off x="1243865" y="3487359"/>
            <a:ext cx="5842736" cy="1447800"/>
          </a:xfrm>
          <a:prstGeom prst="rect">
            <a:avLst/>
          </a:prstGeom>
        </p:spPr>
      </p:pic>
      <p:pic>
        <p:nvPicPr>
          <p:cNvPr id="21" name="図 20" descr="テキスト&#10;&#10;自動的に生成された説明">
            <a:extLst>
              <a:ext uri="{FF2B5EF4-FFF2-40B4-BE49-F238E27FC236}">
                <a16:creationId xmlns:a16="http://schemas.microsoft.com/office/drawing/2014/main" id="{1483489D-8113-AF4A-8CB3-6E4CDC7E815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7273" r="22578" b="7914"/>
          <a:stretch/>
        </p:blipFill>
        <p:spPr>
          <a:xfrm>
            <a:off x="1243865" y="7124700"/>
            <a:ext cx="12344400" cy="16266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13" name="図 12" descr="グラフィカル ユーザー インターフェイス, テキスト&#10;&#10;自動的に生成された説明">
            <a:extLst>
              <a:ext uri="{FF2B5EF4-FFF2-40B4-BE49-F238E27FC236}">
                <a16:creationId xmlns:a16="http://schemas.microsoft.com/office/drawing/2014/main" id="{474AEAD8-5EC5-0345-AE5B-63C1BC51811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36583" y="1870085"/>
            <a:ext cx="15938500" cy="3098800"/>
          </a:xfrm>
          <a:prstGeom prst="rect">
            <a:avLst/>
          </a:prstGeom>
        </p:spPr>
      </p:pic>
      <p:pic>
        <p:nvPicPr>
          <p:cNvPr id="15" name="図 14" descr="黒い背景に白い文字がある&#10;&#10;低い精度で自動的に生成された説明">
            <a:extLst>
              <a:ext uri="{FF2B5EF4-FFF2-40B4-BE49-F238E27FC236}">
                <a16:creationId xmlns:a16="http://schemas.microsoft.com/office/drawing/2014/main" id="{350CA867-C2CA-EC46-BC04-CC63B59E871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22728" y="4152900"/>
            <a:ext cx="14935200" cy="4724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109" b="109"/>
          <a:stretch>
            <a:fillRect/>
          </a:stretch>
        </p:blipFill>
        <p:spPr>
          <a:xfrm>
            <a:off x="-800025" y="-1076769"/>
            <a:ext cx="8808737" cy="8277649"/>
          </a:xfrm>
          <a:prstGeom prst="rect">
            <a:avLst/>
          </a:prstGeom>
        </p:spPr>
      </p:pic>
      <p:pic>
        <p:nvPicPr>
          <p:cNvPr id="4" name="Picture 4"/>
          <p:cNvPicPr>
            <a:picLocks noChangeAspect="1"/>
          </p:cNvPicPr>
          <p:nvPr/>
        </p:nvPicPr>
        <p:blipFill>
          <a:blip r:embed="rId5"/>
          <a:srcRect r="109" b="109"/>
          <a:stretch>
            <a:fillRect/>
          </a:stretch>
        </p:blipFill>
        <p:spPr>
          <a:xfrm>
            <a:off x="10411068" y="-1076769"/>
            <a:ext cx="8808737" cy="8277649"/>
          </a:xfrm>
          <a:prstGeom prst="rect">
            <a:avLst/>
          </a:prstGeom>
        </p:spPr>
      </p:pic>
      <p:pic>
        <p:nvPicPr>
          <p:cNvPr id="7" name="Picture 7"/>
          <p:cNvPicPr>
            <a:picLocks noChangeAspect="1"/>
          </p:cNvPicPr>
          <p:nvPr/>
        </p:nvPicPr>
        <p:blipFill>
          <a:blip r:embed="rId6"/>
          <a:srcRect r="212" b="6105"/>
          <a:stretch>
            <a:fillRect/>
          </a:stretch>
        </p:blipFill>
        <p:spPr>
          <a:xfrm>
            <a:off x="3745656" y="4857124"/>
            <a:ext cx="5484233" cy="5941023"/>
          </a:xfrm>
          <a:prstGeom prst="rect">
            <a:avLst/>
          </a:prstGeom>
        </p:spPr>
      </p:pic>
      <p:pic>
        <p:nvPicPr>
          <p:cNvPr id="8" name="Picture 8"/>
          <p:cNvPicPr>
            <a:picLocks noChangeAspect="1"/>
          </p:cNvPicPr>
          <p:nvPr/>
        </p:nvPicPr>
        <p:blipFill>
          <a:blip r:embed="rId7"/>
          <a:srcRect r="212" b="212"/>
          <a:stretch>
            <a:fillRect/>
          </a:stretch>
        </p:blipFill>
        <p:spPr>
          <a:xfrm>
            <a:off x="8981744" y="5029401"/>
            <a:ext cx="5484233" cy="5849849"/>
          </a:xfrm>
          <a:prstGeom prst="rect">
            <a:avLst/>
          </a:prstGeom>
        </p:spPr>
      </p:pic>
      <p:pic>
        <p:nvPicPr>
          <p:cNvPr id="9" name="Picture 9"/>
          <p:cNvPicPr>
            <a:picLocks noChangeAspect="1"/>
          </p:cNvPicPr>
          <p:nvPr/>
        </p:nvPicPr>
        <p:blipFill>
          <a:blip r:embed="rId8"/>
          <a:srcRect r="288" b="288"/>
          <a:stretch>
            <a:fillRect/>
          </a:stretch>
        </p:blipFill>
        <p:spPr>
          <a:xfrm>
            <a:off x="12565730" y="385185"/>
            <a:ext cx="2062321" cy="3314650"/>
          </a:xfrm>
          <a:prstGeom prst="rect">
            <a:avLst/>
          </a:prstGeom>
        </p:spPr>
      </p:pic>
      <p:pic>
        <p:nvPicPr>
          <p:cNvPr id="10" name="Picture 10"/>
          <p:cNvPicPr>
            <a:picLocks noChangeAspect="1"/>
          </p:cNvPicPr>
          <p:nvPr/>
        </p:nvPicPr>
        <p:blipFill>
          <a:blip r:embed="rId9"/>
          <a:srcRect r="282" b="282"/>
          <a:stretch>
            <a:fillRect/>
          </a:stretch>
        </p:blipFill>
        <p:spPr>
          <a:xfrm>
            <a:off x="14306976" y="385185"/>
            <a:ext cx="2758165" cy="3381325"/>
          </a:xfrm>
          <a:prstGeom prst="rect">
            <a:avLst/>
          </a:prstGeom>
        </p:spPr>
      </p:pic>
      <p:pic>
        <p:nvPicPr>
          <p:cNvPr id="11" name="Picture 11"/>
          <p:cNvPicPr>
            <a:picLocks noChangeAspect="1"/>
          </p:cNvPicPr>
          <p:nvPr/>
        </p:nvPicPr>
        <p:blipFill>
          <a:blip r:embed="rId10"/>
          <a:srcRect l="25440" t="27361" r="29342" b="29108"/>
          <a:stretch>
            <a:fillRect/>
          </a:stretch>
        </p:blipFill>
        <p:spPr>
          <a:xfrm>
            <a:off x="1708241" y="-153549"/>
            <a:ext cx="4244007" cy="3806708"/>
          </a:xfrm>
          <a:prstGeom prst="rect">
            <a:avLst/>
          </a:prstGeom>
        </p:spPr>
      </p:pic>
      <p:grpSp>
        <p:nvGrpSpPr>
          <p:cNvPr id="12" name="グループ化 11">
            <a:extLst>
              <a:ext uri="{FF2B5EF4-FFF2-40B4-BE49-F238E27FC236}">
                <a16:creationId xmlns:a16="http://schemas.microsoft.com/office/drawing/2014/main" id="{9D9EBA3B-025B-F047-BA5D-1D5422DE1C59}"/>
              </a:ext>
            </a:extLst>
          </p:cNvPr>
          <p:cNvGrpSpPr/>
          <p:nvPr/>
        </p:nvGrpSpPr>
        <p:grpSpPr>
          <a:xfrm>
            <a:off x="570804" y="1716020"/>
            <a:ext cx="6518880" cy="2607464"/>
            <a:chOff x="-2314996" y="9370129"/>
            <a:chExt cx="22979191" cy="9191366"/>
          </a:xfrm>
        </p:grpSpPr>
        <p:pic>
          <p:nvPicPr>
            <p:cNvPr id="13" name="Picture 3">
              <a:extLst>
                <a:ext uri="{FF2B5EF4-FFF2-40B4-BE49-F238E27FC236}">
                  <a16:creationId xmlns:a16="http://schemas.microsoft.com/office/drawing/2014/main" id="{4758A633-D892-F044-9DBF-5992524CCC26}"/>
                </a:ext>
              </a:extLst>
            </p:cNvPr>
            <p:cNvPicPr>
              <a:picLocks noChangeAspect="1"/>
            </p:cNvPicPr>
            <p:nvPr/>
          </p:nvPicPr>
          <p:blipFill>
            <a:blip r:embed="rId11"/>
            <a:srcRect l="42465" t="50000"/>
            <a:stretch>
              <a:fillRect/>
            </a:stretch>
          </p:blipFill>
          <p:spPr>
            <a:xfrm>
              <a:off x="7970699" y="9370129"/>
              <a:ext cx="12693496" cy="8273444"/>
            </a:xfrm>
            <a:prstGeom prst="rect">
              <a:avLst/>
            </a:prstGeom>
          </p:spPr>
        </p:pic>
        <p:pic>
          <p:nvPicPr>
            <p:cNvPr id="14" name="Picture 3">
              <a:extLst>
                <a:ext uri="{FF2B5EF4-FFF2-40B4-BE49-F238E27FC236}">
                  <a16:creationId xmlns:a16="http://schemas.microsoft.com/office/drawing/2014/main" id="{5FFA70B3-F357-9A43-A644-C810738A8FB9}"/>
                </a:ext>
              </a:extLst>
            </p:cNvPr>
            <p:cNvPicPr>
              <a:picLocks noChangeAspect="1"/>
            </p:cNvPicPr>
            <p:nvPr/>
          </p:nvPicPr>
          <p:blipFill>
            <a:blip r:embed="rId11"/>
            <a:srcRect l="42465" t="50000"/>
            <a:stretch>
              <a:fillRect/>
            </a:stretch>
          </p:blipFill>
          <p:spPr>
            <a:xfrm flipH="1">
              <a:off x="-2314996" y="9509997"/>
              <a:ext cx="12693495" cy="8273444"/>
            </a:xfrm>
            <a:prstGeom prst="rect">
              <a:avLst/>
            </a:prstGeom>
          </p:spPr>
        </p:pic>
        <p:pic>
          <p:nvPicPr>
            <p:cNvPr id="15" name="Picture 7">
              <a:extLst>
                <a:ext uri="{FF2B5EF4-FFF2-40B4-BE49-F238E27FC236}">
                  <a16:creationId xmlns:a16="http://schemas.microsoft.com/office/drawing/2014/main" id="{ED48264F-B463-C94A-83EC-1F511E493F87}"/>
                </a:ext>
              </a:extLst>
            </p:cNvPr>
            <p:cNvPicPr>
              <a:picLocks noChangeAspect="1"/>
            </p:cNvPicPr>
            <p:nvPr/>
          </p:nvPicPr>
          <p:blipFill>
            <a:blip r:embed="rId12"/>
            <a:srcRect l="56392" t="18645" r="7077" b="47540"/>
            <a:stretch>
              <a:fillRect/>
            </a:stretch>
          </p:blipFill>
          <p:spPr>
            <a:xfrm rot="-1107298">
              <a:off x="4704835" y="13009880"/>
              <a:ext cx="7996645" cy="5551615"/>
            </a:xfrm>
            <a:prstGeom prst="rect">
              <a:avLst/>
            </a:prstGeom>
          </p:spPr>
        </p:pic>
      </p:grpSp>
      <p:pic>
        <p:nvPicPr>
          <p:cNvPr id="19" name="図 18" descr="黒い背景に白い文字がある&#10;&#10;低い精度で自動的に生成された説明">
            <a:extLst>
              <a:ext uri="{FF2B5EF4-FFF2-40B4-BE49-F238E27FC236}">
                <a16:creationId xmlns:a16="http://schemas.microsoft.com/office/drawing/2014/main" id="{313B1B23-B01B-DD4B-95DB-055FF393840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516978" y="2769089"/>
            <a:ext cx="8458200" cy="3683000"/>
          </a:xfrm>
          <a:prstGeom prst="rect">
            <a:avLst/>
          </a:prstGeom>
        </p:spPr>
      </p:pic>
      <p:pic>
        <p:nvPicPr>
          <p:cNvPr id="20" name="図 19" descr="テキスト&#10;&#10;自動的に生成された説明">
            <a:extLst>
              <a:ext uri="{FF2B5EF4-FFF2-40B4-BE49-F238E27FC236}">
                <a16:creationId xmlns:a16="http://schemas.microsoft.com/office/drawing/2014/main" id="{C2DABFA2-92B6-C346-8E38-0BF6C89A7C27}"/>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63478" y="3025738"/>
            <a:ext cx="7810500" cy="299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3" name="Picture 3"/>
          <p:cNvPicPr>
            <a:picLocks noChangeAspect="1"/>
          </p:cNvPicPr>
          <p:nvPr/>
        </p:nvPicPr>
        <p:blipFill>
          <a:blip r:embed="rId4"/>
          <a:srcRect r="109" b="109"/>
          <a:stretch>
            <a:fillRect/>
          </a:stretch>
        </p:blipFill>
        <p:spPr>
          <a:xfrm>
            <a:off x="-800025" y="-1076769"/>
            <a:ext cx="8808737" cy="8277649"/>
          </a:xfrm>
          <a:prstGeom prst="rect">
            <a:avLst/>
          </a:prstGeom>
        </p:spPr>
      </p:pic>
      <p:pic>
        <p:nvPicPr>
          <p:cNvPr id="4" name="Picture 4"/>
          <p:cNvPicPr>
            <a:picLocks noChangeAspect="1"/>
          </p:cNvPicPr>
          <p:nvPr/>
        </p:nvPicPr>
        <p:blipFill>
          <a:blip r:embed="rId5"/>
          <a:srcRect r="109" b="109"/>
          <a:stretch>
            <a:fillRect/>
          </a:stretch>
        </p:blipFill>
        <p:spPr>
          <a:xfrm>
            <a:off x="10411068" y="-1076769"/>
            <a:ext cx="8808737" cy="8277649"/>
          </a:xfrm>
          <a:prstGeom prst="rect">
            <a:avLst/>
          </a:prstGeom>
        </p:spPr>
      </p:pic>
      <p:pic>
        <p:nvPicPr>
          <p:cNvPr id="7" name="Picture 7"/>
          <p:cNvPicPr>
            <a:picLocks noChangeAspect="1"/>
          </p:cNvPicPr>
          <p:nvPr/>
        </p:nvPicPr>
        <p:blipFill>
          <a:blip r:embed="rId6"/>
          <a:srcRect r="416" b="416"/>
          <a:stretch>
            <a:fillRect/>
          </a:stretch>
        </p:blipFill>
        <p:spPr>
          <a:xfrm>
            <a:off x="8975688" y="5269082"/>
            <a:ext cx="5363766" cy="5722053"/>
          </a:xfrm>
          <a:prstGeom prst="rect">
            <a:avLst/>
          </a:prstGeom>
        </p:spPr>
      </p:pic>
      <p:pic>
        <p:nvPicPr>
          <p:cNvPr id="8" name="Picture 8"/>
          <p:cNvPicPr>
            <a:picLocks noChangeAspect="1"/>
          </p:cNvPicPr>
          <p:nvPr/>
        </p:nvPicPr>
        <p:blipFill>
          <a:blip r:embed="rId7"/>
          <a:srcRect r="426" b="426"/>
          <a:stretch>
            <a:fillRect/>
          </a:stretch>
        </p:blipFill>
        <p:spPr>
          <a:xfrm>
            <a:off x="3948545" y="5143500"/>
            <a:ext cx="5170515" cy="5941023"/>
          </a:xfrm>
          <a:prstGeom prst="rect">
            <a:avLst/>
          </a:prstGeom>
        </p:spPr>
      </p:pic>
      <p:pic>
        <p:nvPicPr>
          <p:cNvPr id="9" name="Picture 9"/>
          <p:cNvPicPr>
            <a:picLocks noChangeAspect="1"/>
          </p:cNvPicPr>
          <p:nvPr/>
        </p:nvPicPr>
        <p:blipFill>
          <a:blip r:embed="rId8"/>
          <a:srcRect r="288" b="288"/>
          <a:stretch>
            <a:fillRect/>
          </a:stretch>
        </p:blipFill>
        <p:spPr>
          <a:xfrm>
            <a:off x="12565730" y="385185"/>
            <a:ext cx="2062321" cy="3314650"/>
          </a:xfrm>
          <a:prstGeom prst="rect">
            <a:avLst/>
          </a:prstGeom>
        </p:spPr>
      </p:pic>
      <p:pic>
        <p:nvPicPr>
          <p:cNvPr id="10" name="Picture 10"/>
          <p:cNvPicPr>
            <a:picLocks noChangeAspect="1"/>
          </p:cNvPicPr>
          <p:nvPr/>
        </p:nvPicPr>
        <p:blipFill>
          <a:blip r:embed="rId9"/>
          <a:srcRect r="282" b="282"/>
          <a:stretch>
            <a:fillRect/>
          </a:stretch>
        </p:blipFill>
        <p:spPr>
          <a:xfrm>
            <a:off x="14306976" y="385185"/>
            <a:ext cx="2758165" cy="3381325"/>
          </a:xfrm>
          <a:prstGeom prst="rect">
            <a:avLst/>
          </a:prstGeom>
        </p:spPr>
      </p:pic>
      <p:pic>
        <p:nvPicPr>
          <p:cNvPr id="11" name="Picture 11"/>
          <p:cNvPicPr>
            <a:picLocks noChangeAspect="1"/>
          </p:cNvPicPr>
          <p:nvPr/>
        </p:nvPicPr>
        <p:blipFill>
          <a:blip r:embed="rId10"/>
          <a:srcRect l="25440" t="27361" r="29342" b="29108"/>
          <a:stretch>
            <a:fillRect/>
          </a:stretch>
        </p:blipFill>
        <p:spPr>
          <a:xfrm>
            <a:off x="1708241" y="-153549"/>
            <a:ext cx="4244007" cy="3806708"/>
          </a:xfrm>
          <a:prstGeom prst="rect">
            <a:avLst/>
          </a:prstGeom>
        </p:spPr>
      </p:pic>
      <p:grpSp>
        <p:nvGrpSpPr>
          <p:cNvPr id="12" name="グループ化 11">
            <a:extLst>
              <a:ext uri="{FF2B5EF4-FFF2-40B4-BE49-F238E27FC236}">
                <a16:creationId xmlns:a16="http://schemas.microsoft.com/office/drawing/2014/main" id="{15EED16C-BD2F-1247-945A-D54193E82176}"/>
              </a:ext>
            </a:extLst>
          </p:cNvPr>
          <p:cNvGrpSpPr/>
          <p:nvPr/>
        </p:nvGrpSpPr>
        <p:grpSpPr>
          <a:xfrm>
            <a:off x="570804" y="1716020"/>
            <a:ext cx="6518880" cy="2607464"/>
            <a:chOff x="-2314996" y="9370129"/>
            <a:chExt cx="22979191" cy="9191366"/>
          </a:xfrm>
        </p:grpSpPr>
        <p:pic>
          <p:nvPicPr>
            <p:cNvPr id="13" name="Picture 3">
              <a:extLst>
                <a:ext uri="{FF2B5EF4-FFF2-40B4-BE49-F238E27FC236}">
                  <a16:creationId xmlns:a16="http://schemas.microsoft.com/office/drawing/2014/main" id="{3B73A5AA-D436-904B-8478-376FBD60A2F4}"/>
                </a:ext>
              </a:extLst>
            </p:cNvPr>
            <p:cNvPicPr>
              <a:picLocks noChangeAspect="1"/>
            </p:cNvPicPr>
            <p:nvPr/>
          </p:nvPicPr>
          <p:blipFill>
            <a:blip r:embed="rId11"/>
            <a:srcRect l="42465" t="50000"/>
            <a:stretch>
              <a:fillRect/>
            </a:stretch>
          </p:blipFill>
          <p:spPr>
            <a:xfrm>
              <a:off x="7970699" y="9370129"/>
              <a:ext cx="12693496" cy="8273444"/>
            </a:xfrm>
            <a:prstGeom prst="rect">
              <a:avLst/>
            </a:prstGeom>
          </p:spPr>
        </p:pic>
        <p:pic>
          <p:nvPicPr>
            <p:cNvPr id="14" name="Picture 3">
              <a:extLst>
                <a:ext uri="{FF2B5EF4-FFF2-40B4-BE49-F238E27FC236}">
                  <a16:creationId xmlns:a16="http://schemas.microsoft.com/office/drawing/2014/main" id="{56957345-DF0E-904C-8BC7-5E32E5082E71}"/>
                </a:ext>
              </a:extLst>
            </p:cNvPr>
            <p:cNvPicPr>
              <a:picLocks noChangeAspect="1"/>
            </p:cNvPicPr>
            <p:nvPr/>
          </p:nvPicPr>
          <p:blipFill>
            <a:blip r:embed="rId11"/>
            <a:srcRect l="42465" t="50000"/>
            <a:stretch>
              <a:fillRect/>
            </a:stretch>
          </p:blipFill>
          <p:spPr>
            <a:xfrm flipH="1">
              <a:off x="-2314996" y="9509997"/>
              <a:ext cx="12693495" cy="8273444"/>
            </a:xfrm>
            <a:prstGeom prst="rect">
              <a:avLst/>
            </a:prstGeom>
          </p:spPr>
        </p:pic>
        <p:pic>
          <p:nvPicPr>
            <p:cNvPr id="15" name="Picture 7">
              <a:extLst>
                <a:ext uri="{FF2B5EF4-FFF2-40B4-BE49-F238E27FC236}">
                  <a16:creationId xmlns:a16="http://schemas.microsoft.com/office/drawing/2014/main" id="{2C16A55B-5533-1B43-9AFC-A5B41D00ED83}"/>
                </a:ext>
              </a:extLst>
            </p:cNvPr>
            <p:cNvPicPr>
              <a:picLocks noChangeAspect="1"/>
            </p:cNvPicPr>
            <p:nvPr/>
          </p:nvPicPr>
          <p:blipFill>
            <a:blip r:embed="rId12"/>
            <a:srcRect l="56392" t="18645" r="7077" b="47540"/>
            <a:stretch>
              <a:fillRect/>
            </a:stretch>
          </p:blipFill>
          <p:spPr>
            <a:xfrm rot="-1107298">
              <a:off x="4704835" y="13009880"/>
              <a:ext cx="7996645" cy="5551615"/>
            </a:xfrm>
            <a:prstGeom prst="rect">
              <a:avLst/>
            </a:prstGeom>
          </p:spPr>
        </p:pic>
      </p:grpSp>
      <p:pic>
        <p:nvPicPr>
          <p:cNvPr id="23" name="図 22" descr="テキスト&#10;&#10;中程度の精度で自動的に生成された説明">
            <a:extLst>
              <a:ext uri="{FF2B5EF4-FFF2-40B4-BE49-F238E27FC236}">
                <a16:creationId xmlns:a16="http://schemas.microsoft.com/office/drawing/2014/main" id="{32BFF6D1-259F-1245-9B2D-B6A198A79F3A}"/>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52400" y="3009900"/>
            <a:ext cx="7810500" cy="3022600"/>
          </a:xfrm>
          <a:prstGeom prst="rect">
            <a:avLst/>
          </a:prstGeom>
        </p:spPr>
      </p:pic>
      <p:pic>
        <p:nvPicPr>
          <p:cNvPr id="24" name="図 23" descr="テキスト&#10;&#10;中程度の精度で自動的に生成された説明">
            <a:extLst>
              <a:ext uri="{FF2B5EF4-FFF2-40B4-BE49-F238E27FC236}">
                <a16:creationId xmlns:a16="http://schemas.microsoft.com/office/drawing/2014/main" id="{3BF08B28-7525-3344-A846-29464F9B0489}"/>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249891" y="3009900"/>
            <a:ext cx="7810500" cy="3022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3"/>
                                        </p:tgtEl>
                                      </p:cBhvr>
                                    </p:animEffect>
                                    <p:animScale>
                                      <p:cBhvr>
                                        <p:cTn id="7" dur="250" autoRev="1" fill="hold"/>
                                        <p:tgtEl>
                                          <p:spTgt spid="23"/>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24"/>
                                        </p:tgtEl>
                                      </p:cBhvr>
                                    </p:animEffect>
                                    <p:animScale>
                                      <p:cBhvr>
                                        <p:cTn id="10"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2C8B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r="230" b="396"/>
          <a:stretch>
            <a:fillRect/>
          </a:stretch>
        </p:blipFill>
        <p:spPr>
          <a:xfrm>
            <a:off x="1091781" y="692819"/>
            <a:ext cx="16104439" cy="8901363"/>
          </a:xfrm>
          <a:prstGeom prst="rect">
            <a:avLst/>
          </a:prstGeom>
        </p:spPr>
      </p:pic>
      <p:pic>
        <p:nvPicPr>
          <p:cNvPr id="4" name="Picture 4"/>
          <p:cNvPicPr>
            <a:picLocks noChangeAspect="1"/>
          </p:cNvPicPr>
          <p:nvPr/>
        </p:nvPicPr>
        <p:blipFill>
          <a:blip r:embed="rId4"/>
          <a:srcRect r="750" b="801"/>
          <a:stretch>
            <a:fillRect/>
          </a:stretch>
        </p:blipFill>
        <p:spPr>
          <a:xfrm>
            <a:off x="13836363" y="5808975"/>
            <a:ext cx="3942923" cy="3785206"/>
          </a:xfrm>
          <a:prstGeom prst="rect">
            <a:avLst/>
          </a:prstGeom>
        </p:spPr>
      </p:pic>
      <p:pic>
        <p:nvPicPr>
          <p:cNvPr id="5" name="Picture 5"/>
          <p:cNvPicPr>
            <a:picLocks noChangeAspect="1"/>
          </p:cNvPicPr>
          <p:nvPr/>
        </p:nvPicPr>
        <p:blipFill>
          <a:blip r:embed="rId5"/>
          <a:srcRect r="2208" b="2249"/>
          <a:stretch>
            <a:fillRect/>
          </a:stretch>
        </p:blipFill>
        <p:spPr>
          <a:xfrm rot="-1214871">
            <a:off x="311447" y="1295335"/>
            <a:ext cx="3695481" cy="1195992"/>
          </a:xfrm>
          <a:prstGeom prst="rect">
            <a:avLst/>
          </a:prstGeom>
        </p:spPr>
      </p:pic>
      <p:pic>
        <p:nvPicPr>
          <p:cNvPr id="11" name="図 10" descr="テキスト&#10;&#10;自動的に生成された説明">
            <a:extLst>
              <a:ext uri="{FF2B5EF4-FFF2-40B4-BE49-F238E27FC236}">
                <a16:creationId xmlns:a16="http://schemas.microsoft.com/office/drawing/2014/main" id="{C863D529-4D2B-BE45-A531-98921C6B8B6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477269"/>
            <a:ext cx="18288000" cy="533246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15062</TotalTime>
  <Words>882</Words>
  <PresentationFormat>ユーザー設定</PresentationFormat>
  <Paragraphs>126</Paragraphs>
  <Slides>35</Slides>
  <Notes>34</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35</vt:i4>
      </vt:variant>
    </vt:vector>
  </HeadingPairs>
  <TitlesOfParts>
    <vt:vector size="39" baseType="lpstr">
      <vt:lpstr>KodomoRounded</vt:lpstr>
      <vt:lpstr>Arial</vt:lpstr>
      <vt:lpstr>Calibri</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dcterms:modified xsi:type="dcterms:W3CDTF">2022-05-13T09:21:08Z</dcterms:modified>
  <dc:identifier>DAE_KhPxJVg</dc:identifier>
</cp:coreProperties>
</file>