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5"/>
  </p:notesMasterIdLst>
  <p:sldIdLst>
    <p:sldId id="256" r:id="rId2"/>
    <p:sldId id="299" r:id="rId3"/>
    <p:sldId id="301"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302"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Lst>
  <p:sldSz cx="18288000" cy="10287000"/>
  <p:notesSz cx="6858000" cy="9144000"/>
  <p:embeddedFontLst>
    <p:embeddedFont>
      <p:font typeface="KodomoRounded" panose="02000600000000000000" charset="-128"/>
      <p:regular r:id="rId46"/>
    </p:embeddedFont>
    <p:embeddedFont>
      <p:font typeface="KodomoRounded-Light" panose="02000600000000000000" charset="-128"/>
      <p:regular r:id="rId47"/>
    </p:embeddedFont>
    <p:embeddedFont>
      <p:font typeface="Meiryo" panose="020B0604030504040204" pitchFamily="50" charset="-128"/>
      <p:regular r:id="rId48"/>
      <p:bold r:id="rId49"/>
      <p:italic r:id="rId50"/>
      <p:boldItalic r:id="rId51"/>
    </p:embeddedFont>
    <p:embeddedFont>
      <p:font typeface="Calibri" panose="020F0502020204030204" pitchFamily="34" charset="0"/>
      <p:regular r:id="rId52"/>
      <p:bold r:id="rId53"/>
      <p:italic r:id="rId54"/>
      <p:boldItalic r:id="rId5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800"/>
    <a:srgbClr val="545454"/>
    <a:srgbClr val="AAD9FF"/>
    <a:srgbClr val="BC3E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8B1FC8-8213-4866-AD11-829B4A2A79C4}" v="145" dt="2022-05-13T06:09:54.3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696" autoAdjust="0"/>
    <p:restoredTop sz="78631" autoAdjust="0"/>
  </p:normalViewPr>
  <p:slideViewPr>
    <p:cSldViewPr>
      <p:cViewPr varScale="1">
        <p:scale>
          <a:sx n="51" d="100"/>
          <a:sy n="51" d="100"/>
        </p:scale>
        <p:origin x="900" y="72"/>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viewProps" Target="viewProps.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7.fntdata"/><Relationship Id="rId60"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6.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根本園花" userId="CPsJRF4cyR38UmaNZbO9zfUi+OzqLuL8WYdzdwLD5g0=" providerId="None" clId="Web-{DF8B1FC8-8213-4866-AD11-829B4A2A79C4}"/>
    <pc:docChg chg="modSld">
      <pc:chgData name="根本園花" userId="CPsJRF4cyR38UmaNZbO9zfUi+OzqLuL8WYdzdwLD5g0=" providerId="None" clId="Web-{DF8B1FC8-8213-4866-AD11-829B4A2A79C4}" dt="2022-05-13T06:10:30.900" v="106"/>
      <pc:docMkLst>
        <pc:docMk/>
      </pc:docMkLst>
      <pc:sldChg chg="modNotes">
        <pc:chgData name="根本園花" userId="CPsJRF4cyR38UmaNZbO9zfUi+OzqLuL8WYdzdwLD5g0=" providerId="None" clId="Web-{DF8B1FC8-8213-4866-AD11-829B4A2A79C4}" dt="2022-05-13T06:09:49.946" v="98"/>
        <pc:sldMkLst>
          <pc:docMk/>
          <pc:sldMk cId="0" sldId="257"/>
        </pc:sldMkLst>
      </pc:sldChg>
      <pc:sldChg chg="addSp modSp">
        <pc:chgData name="根本園花" userId="CPsJRF4cyR38UmaNZbO9zfUi+OzqLuL8WYdzdwLD5g0=" providerId="None" clId="Web-{DF8B1FC8-8213-4866-AD11-829B4A2A79C4}" dt="2022-05-13T06:06:46.020" v="93" actId="20577"/>
        <pc:sldMkLst>
          <pc:docMk/>
          <pc:sldMk cId="0" sldId="260"/>
        </pc:sldMkLst>
        <pc:spChg chg="mod">
          <ac:chgData name="根本園花" userId="CPsJRF4cyR38UmaNZbO9zfUi+OzqLuL8WYdzdwLD5g0=" providerId="None" clId="Web-{DF8B1FC8-8213-4866-AD11-829B4A2A79C4}" dt="2022-05-13T06:06:11.144" v="90" actId="1076"/>
          <ac:spMkLst>
            <pc:docMk/>
            <pc:sldMk cId="0" sldId="260"/>
            <ac:spMk id="5" creationId="{00000000-0000-0000-0000-000000000000}"/>
          </ac:spMkLst>
        </pc:spChg>
        <pc:spChg chg="add mod">
          <ac:chgData name="根本園花" userId="CPsJRF4cyR38UmaNZbO9zfUi+OzqLuL8WYdzdwLD5g0=" providerId="None" clId="Web-{DF8B1FC8-8213-4866-AD11-829B4A2A79C4}" dt="2022-05-13T06:06:46.020" v="93" actId="20577"/>
          <ac:spMkLst>
            <pc:docMk/>
            <pc:sldMk cId="0" sldId="260"/>
            <ac:spMk id="6" creationId="{33866999-5F74-81B6-B360-EF4E78FF7487}"/>
          </ac:spMkLst>
        </pc:spChg>
      </pc:sldChg>
      <pc:sldChg chg="modNotes">
        <pc:chgData name="根本園花" userId="CPsJRF4cyR38UmaNZbO9zfUi+OzqLuL8WYdzdwLD5g0=" providerId="None" clId="Web-{DF8B1FC8-8213-4866-AD11-829B4A2A79C4}" dt="2022-05-13T06:10:12.025" v="102"/>
        <pc:sldMkLst>
          <pc:docMk/>
          <pc:sldMk cId="0" sldId="273"/>
        </pc:sldMkLst>
      </pc:sldChg>
      <pc:sldChg chg="modNotes">
        <pc:chgData name="根本園花" userId="CPsJRF4cyR38UmaNZbO9zfUi+OzqLuL8WYdzdwLD5g0=" providerId="None" clId="Web-{DF8B1FC8-8213-4866-AD11-829B4A2A79C4}" dt="2022-05-13T06:10:30.900" v="106"/>
        <pc:sldMkLst>
          <pc:docMk/>
          <pc:sldMk cId="0" sldId="280"/>
        </pc:sldMkLst>
      </pc:sldChg>
      <pc:sldChg chg="modSp">
        <pc:chgData name="根本園花" userId="CPsJRF4cyR38UmaNZbO9zfUi+OzqLuL8WYdzdwLD5g0=" providerId="None" clId="Web-{DF8B1FC8-8213-4866-AD11-829B4A2A79C4}" dt="2022-05-13T06:00:40.902" v="0" actId="1076"/>
        <pc:sldMkLst>
          <pc:docMk/>
          <pc:sldMk cId="3743663482" sldId="301"/>
        </pc:sldMkLst>
        <pc:spChg chg="mod">
          <ac:chgData name="根本園花" userId="CPsJRF4cyR38UmaNZbO9zfUi+OzqLuL8WYdzdwLD5g0=" providerId="None" clId="Web-{DF8B1FC8-8213-4866-AD11-829B4A2A79C4}" dt="2022-05-13T06:00:40.902" v="0" actId="1076"/>
          <ac:spMkLst>
            <pc:docMk/>
            <pc:sldMk cId="3743663482" sldId="301"/>
            <ac:spMk id="36" creationId="{9C8D6DCD-C26C-6D4A-B875-547E74B338F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err="1"/>
              <a:t>今日は神様のことをお勉強しましょう</a:t>
            </a:r>
            <a:r>
              <a:rPr lang="en-US" dirty="0"/>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a:t>
            </a:fld>
            <a:endParaRPr lang="cs-CZ"/>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sz="1200" kern="1200" dirty="0">
                <a:solidFill>
                  <a:schemeClr val="tx1"/>
                </a:solidFill>
                <a:effectLst/>
                <a:latin typeface="+mn-lt"/>
                <a:ea typeface="+mn-ea"/>
                <a:cs typeface="+mn-cs"/>
              </a:rPr>
              <a:t>なぜなら、</a:t>
            </a:r>
            <a:endParaRPr lang="en-US" altLang="ja-JP" sz="1200" kern="1200" dirty="0">
              <a:solidFill>
                <a:schemeClr val="tx1"/>
              </a:solidFill>
              <a:effectLst/>
              <a:latin typeface="+mn-lt"/>
              <a:ea typeface="+mn-ea"/>
              <a:cs typeface="+mn-cs"/>
            </a:endParaRPr>
          </a:p>
          <a:p>
            <a:pPr lvl="0"/>
            <a:r>
              <a:rPr lang="ja-JP" altLang="ja-JP" sz="1200" kern="1200" dirty="0">
                <a:solidFill>
                  <a:schemeClr val="tx1"/>
                </a:solidFill>
                <a:effectLst/>
                <a:latin typeface="+mn-lt"/>
                <a:ea typeface="+mn-ea"/>
                <a:cs typeface="+mn-cs"/>
              </a:rPr>
              <a:t>もし神様が目に見えたら、悪い考えをもった人が</a:t>
            </a:r>
            <a:r>
              <a:rPr lang="ja-JP" altLang="en-US" sz="1200" kern="1200" dirty="0">
                <a:solidFill>
                  <a:schemeClr val="tx1"/>
                </a:solidFill>
                <a:effectLst/>
                <a:latin typeface="+mn-lt"/>
                <a:ea typeface="+mn-ea"/>
                <a:cs typeface="+mn-cs"/>
              </a:rPr>
              <a:t>いれば</a:t>
            </a:r>
            <a:r>
              <a:rPr lang="ja-JP" altLang="ja-JP" sz="1200" kern="1200" dirty="0">
                <a:solidFill>
                  <a:schemeClr val="tx1"/>
                </a:solidFill>
                <a:effectLst/>
                <a:latin typeface="+mn-lt"/>
                <a:ea typeface="+mn-ea"/>
                <a:cs typeface="+mn-cs"/>
              </a:rPr>
              <a:t>「独り占めしてしまえ」って</a:t>
            </a:r>
            <a:r>
              <a:rPr lang="ja-JP" altLang="en-US" sz="1200" kern="1200" dirty="0">
                <a:solidFill>
                  <a:schemeClr val="tx1"/>
                </a:solidFill>
                <a:effectLst/>
                <a:latin typeface="+mn-lt"/>
                <a:ea typeface="+mn-ea"/>
                <a:cs typeface="+mn-cs"/>
              </a:rPr>
              <a:t>、神様を</a:t>
            </a:r>
            <a:r>
              <a:rPr lang="ja-JP" altLang="ja-JP" sz="1200" kern="1200" dirty="0">
                <a:solidFill>
                  <a:schemeClr val="tx1"/>
                </a:solidFill>
                <a:effectLst/>
                <a:latin typeface="+mn-lt"/>
                <a:ea typeface="+mn-ea"/>
                <a:cs typeface="+mn-cs"/>
              </a:rPr>
              <a:t>捕まえ</a:t>
            </a:r>
            <a:r>
              <a:rPr lang="ja-JP" altLang="en-US" sz="1200" kern="1200" dirty="0">
                <a:solidFill>
                  <a:schemeClr val="tx1"/>
                </a:solidFill>
                <a:effectLst/>
                <a:latin typeface="+mn-lt"/>
                <a:ea typeface="+mn-ea"/>
                <a:cs typeface="+mn-cs"/>
              </a:rPr>
              <a:t>てしまうかもしれないからです</a:t>
            </a:r>
            <a:r>
              <a:rPr lang="ja-JP" altLang="ja-JP" sz="1200" kern="1200" dirty="0">
                <a:solidFill>
                  <a:schemeClr val="tx1"/>
                </a:solidFill>
                <a:effectLst/>
                <a:latin typeface="+mn-lt"/>
                <a:ea typeface="+mn-ea"/>
                <a:cs typeface="+mn-cs"/>
              </a:rPr>
              <a:t>。</a:t>
            </a:r>
            <a:r>
              <a:rPr lang="ja-JP" altLang="ja-JP" dirty="0">
                <a:effectLst/>
              </a:rPr>
              <a:t>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10</a:t>
            </a:fld>
            <a:endParaRPr lang="cs-CZ"/>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kern="1200" dirty="0">
                <a:solidFill>
                  <a:schemeClr val="tx1"/>
                </a:solidFill>
                <a:effectLst/>
                <a:latin typeface="+mn-lt"/>
                <a:ea typeface="+mn-ea"/>
                <a:cs typeface="+mn-cs"/>
              </a:rPr>
              <a:t>そうなったら神様は</a:t>
            </a:r>
            <a:r>
              <a:rPr lang="ja-JP" altLang="en-US" sz="1200" kern="1200" dirty="0">
                <a:solidFill>
                  <a:schemeClr val="tx1"/>
                </a:solidFill>
                <a:effectLst/>
                <a:latin typeface="+mn-lt"/>
                <a:ea typeface="+mn-ea"/>
                <a:cs typeface="+mn-cs"/>
              </a:rPr>
              <a:t>とっても困ってしまいます。</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11</a:t>
            </a:fld>
            <a:endParaRPr lang="cs-CZ"/>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そして神様がいなくなっ</a:t>
            </a:r>
            <a:r>
              <a:rPr lang="ja-JP" altLang="en-US" sz="1200" kern="1200" dirty="0">
                <a:solidFill>
                  <a:schemeClr val="tx1"/>
                </a:solidFill>
                <a:effectLst/>
                <a:latin typeface="+mn-lt"/>
                <a:ea typeface="+mn-ea"/>
                <a:cs typeface="+mn-cs"/>
              </a:rPr>
              <a:t>たら、ほかのみんなも</a:t>
            </a:r>
            <a:r>
              <a:rPr lang="ja-JP" altLang="ja-JP" sz="1200" kern="1200" dirty="0">
                <a:solidFill>
                  <a:schemeClr val="tx1"/>
                </a:solidFill>
                <a:effectLst/>
                <a:latin typeface="+mn-lt"/>
                <a:ea typeface="+mn-ea"/>
                <a:cs typeface="+mn-cs"/>
              </a:rPr>
              <a:t>困ります。</a:t>
            </a:r>
            <a:endParaRPr lang="en-US" altLang="ja-JP" sz="1200" kern="1200" dirty="0">
              <a:solidFill>
                <a:schemeClr val="tx1"/>
              </a:solidFill>
              <a:effectLst/>
              <a:latin typeface="+mn-lt"/>
              <a:ea typeface="+mn-ea"/>
              <a:cs typeface="+mn-cs"/>
            </a:endParaRPr>
          </a:p>
          <a:p>
            <a:r>
              <a:rPr lang="ja-JP" altLang="en-US" sz="1200" kern="1200" dirty="0">
                <a:solidFill>
                  <a:schemeClr val="tx1"/>
                </a:solidFill>
                <a:effectLst/>
                <a:latin typeface="+mn-lt"/>
                <a:ea typeface="+mn-ea"/>
                <a:cs typeface="+mn-cs"/>
              </a:rPr>
              <a:t>それこそ</a:t>
            </a:r>
            <a:r>
              <a:rPr lang="ja-JP" altLang="ja-JP" sz="1200" kern="1200" dirty="0">
                <a:solidFill>
                  <a:schemeClr val="tx1"/>
                </a:solidFill>
                <a:effectLst/>
                <a:latin typeface="+mn-lt"/>
                <a:ea typeface="+mn-ea"/>
                <a:cs typeface="+mn-cs"/>
              </a:rPr>
              <a:t>世界中の人が困っ</a:t>
            </a:r>
            <a:r>
              <a:rPr lang="ja-JP" altLang="en-US" sz="1200" kern="1200" dirty="0">
                <a:solidFill>
                  <a:schemeClr val="tx1"/>
                </a:solidFill>
                <a:effectLst/>
                <a:latin typeface="+mn-lt"/>
                <a:ea typeface="+mn-ea"/>
                <a:cs typeface="+mn-cs"/>
              </a:rPr>
              <a:t>てしまいます</a:t>
            </a:r>
            <a:r>
              <a:rPr lang="ja-JP" altLang="ja-JP" sz="1200" kern="1200" dirty="0">
                <a:solidFill>
                  <a:schemeClr val="tx1"/>
                </a:solidFill>
                <a:effectLst/>
                <a:latin typeface="+mn-lt"/>
                <a:ea typeface="+mn-ea"/>
                <a:cs typeface="+mn-cs"/>
              </a:rPr>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12</a:t>
            </a:fld>
            <a:endParaRPr lang="cs-CZ"/>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200" kern="1200" dirty="0">
                <a:solidFill>
                  <a:schemeClr val="tx1"/>
                </a:solidFill>
                <a:effectLst/>
                <a:latin typeface="+mn-lt"/>
                <a:ea typeface="+mn-ea"/>
                <a:cs typeface="+mn-cs"/>
              </a:rPr>
              <a:t>だから、</a:t>
            </a:r>
            <a:r>
              <a:rPr lang="ja-JP" altLang="ja-JP" sz="1200" kern="1200" dirty="0">
                <a:solidFill>
                  <a:schemeClr val="tx1"/>
                </a:solidFill>
                <a:effectLst/>
                <a:latin typeface="+mn-lt"/>
                <a:ea typeface="+mn-ea"/>
                <a:cs typeface="+mn-cs"/>
              </a:rPr>
              <a:t>神様は自分のことを私たちからは見えないようにしました。</a:t>
            </a:r>
            <a:endParaRPr lang="en-US" altLang="ja-JP" sz="1200" kern="1200" dirty="0">
              <a:solidFill>
                <a:schemeClr val="tx1"/>
              </a:solidFill>
              <a:effectLst/>
              <a:latin typeface="+mn-lt"/>
              <a:ea typeface="+mn-ea"/>
              <a:cs typeface="+mn-cs"/>
            </a:endParaRPr>
          </a:p>
          <a:p>
            <a:r>
              <a:rPr lang="ja-JP" altLang="ja-JP" sz="1200" kern="1200" dirty="0">
                <a:solidFill>
                  <a:schemeClr val="tx1"/>
                </a:solidFill>
                <a:effectLst/>
                <a:latin typeface="+mn-lt"/>
                <a:ea typeface="+mn-ea"/>
                <a:cs typeface="+mn-cs"/>
              </a:rPr>
              <a:t>そうしたら、誰も神様を捕まえることができないですからね。</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13</a:t>
            </a:fld>
            <a:endParaRPr lang="cs-CZ"/>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それでは、つぎの質問です。</a:t>
            </a:r>
            <a:endParaRPr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kern="1200" dirty="0">
                <a:solidFill>
                  <a:schemeClr val="tx1"/>
                </a:solidFill>
                <a:effectLst/>
                <a:latin typeface="+mn-lt"/>
                <a:ea typeface="+mn-ea"/>
                <a:cs typeface="+mn-cs"/>
              </a:rPr>
              <a:t>神様の大きさはどれくらいでしょうか？</a:t>
            </a:r>
            <a:endParaRPr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kern="1200" dirty="0">
                <a:solidFill>
                  <a:schemeClr val="tx1"/>
                </a:solidFill>
                <a:effectLst/>
                <a:latin typeface="+mn-lt"/>
                <a:ea typeface="+mn-ea"/>
                <a:cs typeface="+mn-cs"/>
              </a:rPr>
              <a:t>地球よりも大きいと思う人？</a:t>
            </a:r>
            <a:endParaRPr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kern="1200" dirty="0">
                <a:solidFill>
                  <a:schemeClr val="tx1"/>
                </a:solidFill>
                <a:effectLst/>
                <a:latin typeface="+mn-lt"/>
                <a:ea typeface="+mn-ea"/>
                <a:cs typeface="+mn-cs"/>
              </a:rPr>
              <a:t>それとも、</a:t>
            </a:r>
            <a:r>
              <a:rPr lang="ja-JP" altLang="ja-JP" sz="1200" kern="1200" dirty="0">
                <a:solidFill>
                  <a:schemeClr val="tx1"/>
                </a:solidFill>
                <a:effectLst/>
                <a:latin typeface="+mn-lt"/>
                <a:ea typeface="+mn-ea"/>
                <a:cs typeface="+mn-cs"/>
              </a:rPr>
              <a:t>蟻よりももっともっと小さいと思う人？</a:t>
            </a:r>
            <a:r>
              <a:rPr lang="en-US" altLang="ja-JP" sz="1200" kern="1200" dirty="0">
                <a:solidFill>
                  <a:schemeClr val="tx1"/>
                </a:solidFill>
                <a:effectLst/>
                <a:latin typeface="+mn-lt"/>
                <a:ea typeface="+mn-ea"/>
                <a:cs typeface="+mn-cs"/>
              </a:rPr>
              <a:t>(</a:t>
            </a:r>
            <a:r>
              <a:rPr lang="ja-JP" altLang="ja-JP" sz="1200" kern="1200" dirty="0">
                <a:solidFill>
                  <a:schemeClr val="tx1"/>
                </a:solidFill>
                <a:effectLst/>
                <a:latin typeface="+mn-lt"/>
                <a:ea typeface="+mn-ea"/>
                <a:cs typeface="+mn-cs"/>
              </a:rPr>
              <a:t>全体に質問</a:t>
            </a:r>
            <a:r>
              <a:rPr lang="en-US" altLang="ja-JP" sz="1200" kern="1200" dirty="0">
                <a:solidFill>
                  <a:schemeClr val="tx1"/>
                </a:solidFill>
                <a:effectLst/>
                <a:latin typeface="+mn-lt"/>
                <a:ea typeface="+mn-ea"/>
                <a:cs typeface="+mn-cs"/>
              </a:rPr>
              <a:t>)</a:t>
            </a:r>
            <a:endParaRPr lang="ja-JP"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ja-JP" sz="1200" kern="1200" dirty="0">
              <a:solidFill>
                <a:schemeClr val="tx1"/>
              </a:solidFill>
              <a:effectLst/>
              <a:latin typeface="+mn-lt"/>
              <a:ea typeface="+mn-ea"/>
              <a:cs typeface="+mn-cs"/>
            </a:endParaRPr>
          </a:p>
          <a:p>
            <a:endParaRPr lang="ja-JP" altLang="ja-JP" sz="1200" kern="1200" dirty="0">
              <a:solidFill>
                <a:schemeClr val="tx1"/>
              </a:solidFill>
              <a:effectLst/>
              <a:latin typeface="+mn-lt"/>
              <a:ea typeface="+mn-ea"/>
              <a:cs typeface="+mn-cs"/>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14</a:t>
            </a:fld>
            <a:endParaRPr lang="cs-CZ"/>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a:solidFill>
                  <a:schemeClr val="tx1"/>
                </a:solidFill>
                <a:effectLst/>
                <a:latin typeface="+mn-lt"/>
                <a:ea typeface="+mn-ea"/>
                <a:cs typeface="+mn-cs"/>
              </a:rPr>
              <a:t>答えは、どっちも正解！</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15</a:t>
            </a:fld>
            <a:endParaRPr lang="cs-CZ"/>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kern="1200" dirty="0">
                <a:solidFill>
                  <a:schemeClr val="tx1"/>
                </a:solidFill>
                <a:effectLst/>
                <a:latin typeface="+mn-lt"/>
                <a:ea typeface="+mn-ea"/>
                <a:cs typeface="+mn-cs"/>
              </a:rPr>
              <a:t>神様は、大きくなろうとしたら地球よりも、宇宙よりも</a:t>
            </a:r>
            <a:r>
              <a:rPr lang="ja-JP" altLang="en-US" sz="1200" kern="1200" dirty="0">
                <a:solidFill>
                  <a:schemeClr val="tx1"/>
                </a:solidFill>
                <a:effectLst/>
                <a:latin typeface="+mn-lt"/>
                <a:ea typeface="+mn-ea"/>
                <a:cs typeface="+mn-cs"/>
              </a:rPr>
              <a:t>、もっともっと大きくなれます。</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16</a:t>
            </a:fld>
            <a:endParaRPr lang="cs-CZ"/>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小さくなろうとしたら、蟻よりも、砂つぶよりも、もっともっと小さくなれるのです。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17</a:t>
            </a:fld>
            <a:endParaRPr lang="cs-CZ"/>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kern="1200" dirty="0">
                <a:solidFill>
                  <a:schemeClr val="tx1"/>
                </a:solidFill>
                <a:effectLst/>
                <a:latin typeface="+mn-lt"/>
                <a:ea typeface="+mn-ea"/>
                <a:cs typeface="+mn-cs"/>
              </a:rPr>
              <a:t>大きくなって地球全体を</a:t>
            </a:r>
            <a:r>
              <a:rPr lang="ja-JP" altLang="en-US" sz="1200" kern="1200" dirty="0">
                <a:solidFill>
                  <a:schemeClr val="tx1"/>
                </a:solidFill>
                <a:effectLst/>
                <a:latin typeface="+mn-lt"/>
                <a:ea typeface="+mn-ea"/>
                <a:cs typeface="+mn-cs"/>
              </a:rPr>
              <a:t>みつめながら、</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18</a:t>
            </a:fld>
            <a:endParaRPr lang="cs-CZ"/>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kern="1200">
                <a:solidFill>
                  <a:schemeClr val="tx1"/>
                </a:solidFill>
                <a:effectLst/>
                <a:latin typeface="+mn-lt"/>
                <a:ea typeface="+mn-ea"/>
                <a:cs typeface="+mn-cs"/>
              </a:rPr>
              <a:t>誰か悲しんでいる人をみつけたら、ひゅーんっと、小さくなって飛んで行ってその人を励ましてくれます。</a:t>
            </a:r>
            <a:r>
              <a:rPr lang="ja-JP" altLang="ja-JP">
                <a:effectLst/>
              </a:rPr>
              <a:t>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19</a:t>
            </a:fld>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90763" y="512763"/>
            <a:ext cx="4562475" cy="2566987"/>
          </a:xfrm>
        </p:spPr>
      </p:sp>
      <p:sp>
        <p:nvSpPr>
          <p:cNvPr id="3" name="ノート プレースホルダー 2"/>
          <p:cNvSpPr>
            <a:spLocks noGrp="1"/>
          </p:cNvSpPr>
          <p:nvPr>
            <p:ph type="body" idx="1"/>
          </p:nvPr>
        </p:nvSpPr>
        <p:spPr/>
        <p:txBody>
          <a:bodyPr/>
          <a:lstStyle/>
          <a:p>
            <a:r>
              <a:rPr kumimoji="1" lang="ja-JP" altLang="en-US" dirty="0"/>
              <a:t>まずはみ言を訓読します。</a:t>
            </a:r>
          </a:p>
        </p:txBody>
      </p:sp>
      <p:sp>
        <p:nvSpPr>
          <p:cNvPr id="4" name="スライド番号プレースホルダー 3"/>
          <p:cNvSpPr>
            <a:spLocks noGrp="1"/>
          </p:cNvSpPr>
          <p:nvPr>
            <p:ph type="sldNum" sz="quarter" idx="5"/>
          </p:nvPr>
        </p:nvSpPr>
        <p:spPr/>
        <p:txBody>
          <a:bodyPr/>
          <a:lstStyle/>
          <a:p>
            <a:fld id="{871B2431-D351-4C6E-A3CF-9DFAC0E3E050}" type="slidenum">
              <a:rPr lang="cs-CZ" smtClean="0"/>
              <a:t>2</a:t>
            </a:fld>
            <a:endParaRPr lang="cs-CZ"/>
          </a:p>
        </p:txBody>
      </p:sp>
    </p:spTree>
    <p:extLst>
      <p:ext uri="{BB962C8B-B14F-4D97-AF65-F5344CB8AC3E}">
        <p14:creationId xmlns:p14="http://schemas.microsoft.com/office/powerpoint/2010/main" val="9914001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a:solidFill>
                  <a:schemeClr val="tx1"/>
                </a:solidFill>
                <a:effectLst/>
                <a:latin typeface="+mn-lt"/>
                <a:ea typeface="ＭＳ Ｐゴシック"/>
                <a:cs typeface="+mn-cs"/>
              </a:rPr>
              <a:t>そして、もっともっと小さくなって、み</a:t>
            </a:r>
            <a:r>
              <a:rPr lang="ja-JP" altLang="ja-JP">
                <a:ea typeface="ＭＳ Ｐゴシック"/>
              </a:rPr>
              <a:t>んな</a:t>
            </a:r>
            <a:r>
              <a:rPr lang="ja-JP" altLang="ja-JP" sz="1200" kern="1200">
                <a:solidFill>
                  <a:schemeClr val="tx1"/>
                </a:solidFill>
                <a:effectLst/>
                <a:latin typeface="+mn-lt"/>
                <a:ea typeface="ＭＳ Ｐゴシック"/>
                <a:cs typeface="+mn-cs"/>
              </a:rPr>
              <a:t>の心の中に入って「がんばれー、負けるなー」って応援してくれたりもします。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20</a:t>
            </a:fld>
            <a:endParaRPr lang="cs-CZ"/>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kern="1200">
                <a:solidFill>
                  <a:schemeClr val="tx1"/>
                </a:solidFill>
                <a:effectLst/>
                <a:latin typeface="+mn-lt"/>
                <a:ea typeface="+mn-ea"/>
                <a:cs typeface="+mn-cs"/>
              </a:rPr>
              <a:t>みんなも心が悲しかったのに、</a:t>
            </a:r>
            <a:r>
              <a:rPr lang="ja-JP" altLang="ja-JP">
                <a:effectLst/>
              </a:rPr>
              <a:t>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21</a:t>
            </a:fld>
            <a:endParaRPr lang="cs-CZ"/>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200" kern="1200" dirty="0">
                <a:solidFill>
                  <a:schemeClr val="tx1"/>
                </a:solidFill>
                <a:effectLst/>
                <a:latin typeface="+mn-lt"/>
                <a:ea typeface="+mn-ea"/>
                <a:cs typeface="+mn-cs"/>
              </a:rPr>
              <a:t>なぜか、</a:t>
            </a:r>
            <a:r>
              <a:rPr lang="ja-JP" altLang="ja-JP" sz="1200" kern="1200" dirty="0">
                <a:solidFill>
                  <a:schemeClr val="tx1"/>
                </a:solidFill>
                <a:effectLst/>
                <a:latin typeface="+mn-lt"/>
                <a:ea typeface="+mn-ea"/>
                <a:cs typeface="+mn-cs"/>
              </a:rPr>
              <a:t>急に元気がでてくることはないですか？あれ、実は神様の応援のおかげなのです。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22</a:t>
            </a:fld>
            <a:endParaRPr lang="cs-CZ"/>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なんで神様はそんなことするのでしょうか。</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23</a:t>
            </a:fld>
            <a:endParaRPr lang="cs-CZ"/>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a:solidFill>
                  <a:schemeClr val="tx1"/>
                </a:solidFill>
                <a:effectLst/>
                <a:latin typeface="+mn-lt"/>
                <a:ea typeface="+mn-ea"/>
                <a:cs typeface="+mn-cs"/>
              </a:rPr>
              <a:t>それは、神様はみんなの親だからです。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24</a:t>
            </a:fld>
            <a:endParaRPr lang="cs-CZ"/>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kern="1200">
                <a:solidFill>
                  <a:schemeClr val="tx1"/>
                </a:solidFill>
                <a:effectLst/>
                <a:latin typeface="+mn-lt"/>
                <a:ea typeface="+mn-ea"/>
                <a:cs typeface="+mn-cs"/>
              </a:rPr>
              <a:t>でも、みんなには、お父さんとお母さんがいますね。</a:t>
            </a:r>
            <a:r>
              <a:rPr lang="ja-JP" altLang="ja-JP">
                <a:effectLst/>
              </a:rPr>
              <a:t>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25</a:t>
            </a:fld>
            <a:endParaRPr lang="cs-CZ"/>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お父さんやお母さんのほかに、神様も親ってことでしょうか？親が</a:t>
            </a:r>
            <a:r>
              <a:rPr lang="ja-JP" altLang="en-US" sz="1200" kern="1200" dirty="0">
                <a:solidFill>
                  <a:schemeClr val="tx1"/>
                </a:solidFill>
                <a:effectLst/>
                <a:latin typeface="+mn-lt"/>
                <a:ea typeface="+mn-ea"/>
                <a:cs typeface="+mn-cs"/>
              </a:rPr>
              <a:t>ほかにも</a:t>
            </a:r>
            <a:r>
              <a:rPr lang="ja-JP" altLang="ja-JP" sz="1200" kern="1200" dirty="0">
                <a:solidFill>
                  <a:schemeClr val="tx1"/>
                </a:solidFill>
                <a:effectLst/>
                <a:latin typeface="+mn-lt"/>
                <a:ea typeface="+mn-ea"/>
                <a:cs typeface="+mn-cs"/>
              </a:rPr>
              <a:t>いるってなんか変ですね？どういうことでしょうか？</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26</a:t>
            </a:fld>
            <a:endParaRPr lang="cs-CZ"/>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a:solidFill>
                  <a:schemeClr val="tx1"/>
                </a:solidFill>
                <a:effectLst/>
                <a:latin typeface="+mn-lt"/>
                <a:ea typeface="ＭＳ Ｐゴシック"/>
                <a:cs typeface="+mn-cs"/>
              </a:rPr>
              <a:t>み</a:t>
            </a:r>
            <a:r>
              <a:rPr lang="ja-JP" altLang="ja-JP">
                <a:ea typeface="ＭＳ Ｐゴシック"/>
              </a:rPr>
              <a:t>んな</a:t>
            </a:r>
            <a:r>
              <a:rPr lang="ja-JP" altLang="ja-JP" sz="1200" kern="1200">
                <a:solidFill>
                  <a:schemeClr val="tx1"/>
                </a:solidFill>
                <a:effectLst/>
                <a:latin typeface="+mn-lt"/>
                <a:ea typeface="ＭＳ Ｐゴシック"/>
                <a:cs typeface="+mn-cs"/>
              </a:rPr>
              <a:t>はお父さんと母さんから生まれました。</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27</a:t>
            </a:fld>
            <a:endParaRPr lang="cs-CZ"/>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じゃあそのお父さんとお母さんは誰から生まれたのでしょうか？</a:t>
            </a:r>
            <a:endParaRPr lang="en-US" altLang="ja-JP" sz="1200" kern="1200" dirty="0">
              <a:solidFill>
                <a:schemeClr val="tx1"/>
              </a:solidFill>
              <a:effectLst/>
              <a:latin typeface="+mn-lt"/>
              <a:ea typeface="+mn-ea"/>
              <a:cs typeface="+mn-cs"/>
            </a:endParaRPr>
          </a:p>
          <a:p>
            <a:r>
              <a:rPr lang="ja-JP" altLang="ja-JP" sz="1200" kern="1200" dirty="0">
                <a:solidFill>
                  <a:schemeClr val="tx1"/>
                </a:solidFill>
                <a:effectLst/>
                <a:latin typeface="+mn-lt"/>
                <a:ea typeface="+mn-ea"/>
                <a:cs typeface="+mn-cs"/>
              </a:rPr>
              <a:t>もちろんお父さんとお母さんです。みんなにとってはお</a:t>
            </a:r>
            <a:r>
              <a:rPr lang="ja-JP" altLang="en-US" sz="1200" kern="1200" dirty="0">
                <a:solidFill>
                  <a:schemeClr val="tx1"/>
                </a:solidFill>
                <a:effectLst/>
                <a:latin typeface="+mn-lt"/>
                <a:ea typeface="+mn-ea"/>
                <a:cs typeface="+mn-cs"/>
              </a:rPr>
              <a:t>じい</a:t>
            </a:r>
            <a:r>
              <a:rPr lang="ja-JP" altLang="ja-JP" sz="1200" kern="1200" dirty="0">
                <a:solidFill>
                  <a:schemeClr val="tx1"/>
                </a:solidFill>
                <a:effectLst/>
                <a:latin typeface="+mn-lt"/>
                <a:ea typeface="+mn-ea"/>
                <a:cs typeface="+mn-cs"/>
              </a:rPr>
              <a:t>ちゃんとお</a:t>
            </a:r>
            <a:r>
              <a:rPr lang="ja-JP" altLang="en-US" sz="1200" kern="1200" dirty="0">
                <a:solidFill>
                  <a:schemeClr val="tx1"/>
                </a:solidFill>
                <a:effectLst/>
                <a:latin typeface="+mn-lt"/>
                <a:ea typeface="+mn-ea"/>
                <a:cs typeface="+mn-cs"/>
              </a:rPr>
              <a:t>ばあ</a:t>
            </a:r>
            <a:r>
              <a:rPr lang="ja-JP" altLang="ja-JP" sz="1200" kern="1200" dirty="0">
                <a:solidFill>
                  <a:schemeClr val="tx1"/>
                </a:solidFill>
                <a:effectLst/>
                <a:latin typeface="+mn-lt"/>
                <a:ea typeface="+mn-ea"/>
                <a:cs typeface="+mn-cs"/>
              </a:rPr>
              <a:t>ちゃんになるよね。</a:t>
            </a:r>
            <a:r>
              <a:rPr lang="ja-JP" altLang="ja-JP" dirty="0">
                <a:effectLst/>
              </a:rPr>
              <a:t> </a:t>
            </a:r>
            <a:endParaRPr lang="ja-JP" altLang="ja-JP" sz="1200" kern="1200" dirty="0">
              <a:solidFill>
                <a:schemeClr val="tx1"/>
              </a:solidFill>
              <a:effectLst/>
              <a:latin typeface="+mn-lt"/>
              <a:ea typeface="+mn-ea"/>
              <a:cs typeface="+mn-cs"/>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28</a:t>
            </a:fld>
            <a:endParaRPr lang="cs-CZ"/>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sz="1200" kern="1200" dirty="0">
                <a:solidFill>
                  <a:schemeClr val="tx1"/>
                </a:solidFill>
                <a:effectLst/>
                <a:latin typeface="+mn-lt"/>
                <a:ea typeface="+mn-ea"/>
                <a:cs typeface="+mn-cs"/>
              </a:rPr>
              <a:t>じゃあ、おじいちゃんとおばあちゃんは、誰から生まれたのでしょう。</a:t>
            </a:r>
            <a:endParaRPr lang="en-US" altLang="ja-JP" sz="1200" kern="1200" dirty="0">
              <a:solidFill>
                <a:schemeClr val="tx1"/>
              </a:solidFill>
              <a:effectLst/>
              <a:latin typeface="+mn-lt"/>
              <a:ea typeface="+mn-ea"/>
              <a:cs typeface="+mn-cs"/>
            </a:endParaRPr>
          </a:p>
          <a:p>
            <a:pPr lvl="0"/>
            <a:r>
              <a:rPr lang="ja-JP" altLang="en-US" sz="1200" kern="1200" dirty="0">
                <a:solidFill>
                  <a:schemeClr val="tx1"/>
                </a:solidFill>
                <a:effectLst/>
                <a:latin typeface="+mn-lt"/>
                <a:ea typeface="+mn-ea"/>
                <a:cs typeface="+mn-cs"/>
              </a:rPr>
              <a:t>やっぱりお父さんとお母さんですよね。みんなにとってはひいおじいちゃんとひいおばあちゃんになりますよね。</a:t>
            </a:r>
            <a:endParaRPr lang="en-US" altLang="ja-JP" sz="1200" kern="1200" dirty="0">
              <a:solidFill>
                <a:schemeClr val="tx1"/>
              </a:solidFill>
              <a:effectLst/>
              <a:latin typeface="+mn-lt"/>
              <a:ea typeface="+mn-ea"/>
              <a:cs typeface="+mn-cs"/>
            </a:endParaRPr>
          </a:p>
          <a:p>
            <a:pPr lvl="0"/>
            <a:endParaRPr lang="en-US" altLang="ja-JP" sz="1200" kern="1200" dirty="0">
              <a:solidFill>
                <a:schemeClr val="tx1"/>
              </a:solidFill>
              <a:effectLst/>
              <a:latin typeface="+mn-lt"/>
              <a:ea typeface="+mn-ea"/>
              <a:cs typeface="+mn-cs"/>
            </a:endParaRPr>
          </a:p>
          <a:p>
            <a:pPr lvl="0"/>
            <a:r>
              <a:rPr lang="ja-JP" altLang="ja-JP" sz="1200" kern="1200" dirty="0">
                <a:solidFill>
                  <a:schemeClr val="tx1"/>
                </a:solidFill>
                <a:effectLst/>
                <a:latin typeface="+mn-lt"/>
                <a:ea typeface="+mn-ea"/>
                <a:cs typeface="+mn-cs"/>
              </a:rPr>
              <a:t>そして、ひいおじいちゃんとひいおばあちゃんにも、やっぱりおとうさんとおかあさんがい</a:t>
            </a:r>
            <a:r>
              <a:rPr lang="ja-JP" altLang="en-US" sz="1200" kern="1200" dirty="0">
                <a:solidFill>
                  <a:schemeClr val="tx1"/>
                </a:solidFill>
                <a:effectLst/>
                <a:latin typeface="+mn-lt"/>
                <a:ea typeface="+mn-ea"/>
                <a:cs typeface="+mn-cs"/>
              </a:rPr>
              <a:t>ますよね。</a:t>
            </a:r>
            <a:endParaRPr lang="en-US" altLang="ja-JP" dirty="0">
              <a:effectLst/>
            </a:endParaRPr>
          </a:p>
          <a:p>
            <a:pPr lvl="0"/>
            <a:endParaRPr lang="en-US" altLang="ja-JP" sz="1200" kern="1200" dirty="0">
              <a:solidFill>
                <a:schemeClr val="tx1"/>
              </a:solidFill>
              <a:effectLst/>
              <a:latin typeface="+mn-lt"/>
              <a:ea typeface="+mn-ea"/>
              <a:cs typeface="+mn-cs"/>
            </a:endParaRPr>
          </a:p>
          <a:p>
            <a:pPr lvl="0"/>
            <a:r>
              <a:rPr lang="ja-JP" altLang="ja-JP" sz="1200" kern="1200" dirty="0">
                <a:solidFill>
                  <a:schemeClr val="tx1"/>
                </a:solidFill>
                <a:effectLst/>
                <a:latin typeface="+mn-lt"/>
                <a:ea typeface="+mn-ea"/>
                <a:cs typeface="+mn-cs"/>
              </a:rPr>
              <a:t>どんどん</a:t>
            </a:r>
            <a:r>
              <a:rPr lang="ja-JP" altLang="en-US" sz="1200" kern="1200" dirty="0">
                <a:solidFill>
                  <a:schemeClr val="tx1"/>
                </a:solidFill>
                <a:effectLst/>
                <a:latin typeface="+mn-lt"/>
                <a:ea typeface="+mn-ea"/>
                <a:cs typeface="+mn-cs"/>
              </a:rPr>
              <a:t>遡っていくと</a:t>
            </a:r>
            <a:r>
              <a:rPr lang="ja-JP" altLang="ja-JP" sz="1200" kern="1200" dirty="0">
                <a:solidFill>
                  <a:schemeClr val="tx1"/>
                </a:solidFill>
                <a:effectLst/>
                <a:latin typeface="+mn-lt"/>
                <a:ea typeface="+mn-ea"/>
                <a:cs typeface="+mn-cs"/>
              </a:rPr>
              <a:t>、あら不思議、最初のお父さんとお母さんがでてくるんだ。</a:t>
            </a:r>
            <a:r>
              <a:rPr lang="ja-JP" altLang="ja-JP" dirty="0">
                <a:effectLst/>
              </a:rPr>
              <a:t> </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29</a:t>
            </a:fld>
            <a:endParaRPr lang="cs-C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90763" y="512763"/>
            <a:ext cx="4562475" cy="2566987"/>
          </a:xfrm>
        </p:spPr>
      </p:sp>
      <p:sp>
        <p:nvSpPr>
          <p:cNvPr id="3" name="ノート プレースホルダー 2"/>
          <p:cNvSpPr>
            <a:spLocks noGrp="1"/>
          </p:cNvSpPr>
          <p:nvPr>
            <p:ph type="body" idx="1"/>
          </p:nvPr>
        </p:nvSpPr>
        <p:spPr/>
        <p:txBody>
          <a:bodyPr/>
          <a:lstStyle/>
          <a:p>
            <a:r>
              <a:rPr kumimoji="1" lang="ja-JP" altLang="en-US" dirty="0"/>
              <a:t>まずはみ言を訓読します。</a:t>
            </a:r>
          </a:p>
        </p:txBody>
      </p:sp>
      <p:sp>
        <p:nvSpPr>
          <p:cNvPr id="4" name="スライド番号プレースホルダー 3"/>
          <p:cNvSpPr>
            <a:spLocks noGrp="1"/>
          </p:cNvSpPr>
          <p:nvPr>
            <p:ph type="sldNum" sz="quarter" idx="5"/>
          </p:nvPr>
        </p:nvSpPr>
        <p:spPr/>
        <p:txBody>
          <a:bodyPr/>
          <a:lstStyle/>
          <a:p>
            <a:fld id="{871B2431-D351-4C6E-A3CF-9DFAC0E3E050}" type="slidenum">
              <a:rPr lang="cs-CZ" smtClean="0"/>
              <a:t>3</a:t>
            </a:fld>
            <a:endParaRPr lang="cs-CZ"/>
          </a:p>
        </p:txBody>
      </p:sp>
    </p:spTree>
    <p:extLst>
      <p:ext uri="{BB962C8B-B14F-4D97-AF65-F5344CB8AC3E}">
        <p14:creationId xmlns:p14="http://schemas.microsoft.com/office/powerpoint/2010/main" val="12513621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kern="1200">
                <a:solidFill>
                  <a:schemeClr val="tx1"/>
                </a:solidFill>
                <a:effectLst/>
                <a:latin typeface="+mn-lt"/>
                <a:ea typeface="+mn-ea"/>
                <a:cs typeface="+mn-cs"/>
              </a:rPr>
              <a:t>それをアダムとエバと言います。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30</a:t>
            </a:fld>
            <a:endParaRPr lang="cs-CZ"/>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このアダムとエバの親</a:t>
            </a:r>
            <a:r>
              <a:rPr lang="ja-JP" altLang="en-US" sz="1200" kern="1200" dirty="0">
                <a:solidFill>
                  <a:schemeClr val="tx1"/>
                </a:solidFill>
                <a:effectLst/>
                <a:latin typeface="+mn-lt"/>
                <a:ea typeface="+mn-ea"/>
                <a:cs typeface="+mn-cs"/>
              </a:rPr>
              <a:t>が誰かというと、</a:t>
            </a:r>
            <a:r>
              <a:rPr lang="ja-JP" altLang="ja-JP" sz="1200" kern="1200" dirty="0">
                <a:solidFill>
                  <a:schemeClr val="tx1"/>
                </a:solidFill>
                <a:effectLst/>
                <a:latin typeface="+mn-lt"/>
                <a:ea typeface="+mn-ea"/>
                <a:cs typeface="+mn-cs"/>
              </a:rPr>
              <a:t>それが神様なのです。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31</a:t>
            </a:fld>
            <a:endParaRPr lang="cs-CZ"/>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だから、神様にとって、みんなは子供なのです。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32</a:t>
            </a:fld>
            <a:endParaRPr lang="cs-CZ"/>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90763" y="512763"/>
            <a:ext cx="4562475" cy="2566987"/>
          </a:xfrm>
        </p:spPr>
      </p:sp>
      <p:sp>
        <p:nvSpPr>
          <p:cNvPr id="3" name="ノート プレースホルダー 2"/>
          <p:cNvSpPr>
            <a:spLocks noGrp="1"/>
          </p:cNvSpPr>
          <p:nvPr>
            <p:ph type="body" idx="1"/>
          </p:nvPr>
        </p:nvSpPr>
        <p:spPr/>
        <p:txBody>
          <a:bodyPr/>
          <a:lstStyle/>
          <a:p>
            <a:r>
              <a:rPr lang="ja-JP" altLang="ja-JP" sz="1200" kern="1200" dirty="0">
                <a:solidFill>
                  <a:schemeClr val="tx1"/>
                </a:solidFill>
                <a:effectLst/>
                <a:latin typeface="+mn-lt"/>
                <a:ea typeface="+mn-ea"/>
                <a:cs typeface="+mn-cs"/>
              </a:rPr>
              <a:t>そして、みんなにとって神様は親なのです。</a:t>
            </a:r>
            <a:endParaRPr kumimoji="1" lang="ja-JP" altLang="en-US" dirty="0"/>
          </a:p>
        </p:txBody>
      </p:sp>
      <p:sp>
        <p:nvSpPr>
          <p:cNvPr id="4" name="スライド番号プレースホルダー 3"/>
          <p:cNvSpPr>
            <a:spLocks noGrp="1"/>
          </p:cNvSpPr>
          <p:nvPr>
            <p:ph type="sldNum" sz="quarter" idx="5"/>
          </p:nvPr>
        </p:nvSpPr>
        <p:spPr/>
        <p:txBody>
          <a:bodyPr/>
          <a:lstStyle/>
          <a:p>
            <a:fld id="{871B2431-D351-4C6E-A3CF-9DFAC0E3E050}" type="slidenum">
              <a:rPr lang="cs-CZ" smtClean="0"/>
              <a:t>33</a:t>
            </a:fld>
            <a:endParaRPr lang="cs-CZ"/>
          </a:p>
        </p:txBody>
      </p:sp>
    </p:spTree>
    <p:extLst>
      <p:ext uri="{BB962C8B-B14F-4D97-AF65-F5344CB8AC3E}">
        <p14:creationId xmlns:p14="http://schemas.microsoft.com/office/powerpoint/2010/main" val="14899271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kern="1200">
                <a:solidFill>
                  <a:schemeClr val="tx1"/>
                </a:solidFill>
                <a:effectLst/>
                <a:latin typeface="+mn-lt"/>
                <a:ea typeface="+mn-ea"/>
                <a:cs typeface="+mn-cs"/>
              </a:rPr>
              <a:t>みんなが泣いているとき、お父さんとお母さんは優しく慰めてくれると思います！</a:t>
            </a:r>
            <a:r>
              <a:rPr lang="ja-JP" altLang="ja-JP">
                <a:effectLst/>
              </a:rPr>
              <a:t>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34</a:t>
            </a:fld>
            <a:endParaRPr lang="cs-CZ"/>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みんながいいことをしたら、お父さんとお母さんは喜びながら褒めてくれますね</a:t>
            </a:r>
            <a:r>
              <a:rPr lang="ja-JP" altLang="en-US" sz="1200" kern="1200" dirty="0">
                <a:solidFill>
                  <a:schemeClr val="tx1"/>
                </a:solidFill>
                <a:effectLst/>
                <a:latin typeface="+mn-lt"/>
                <a:ea typeface="+mn-ea"/>
                <a:cs typeface="+mn-cs"/>
              </a:rPr>
              <a:t>！</a:t>
            </a:r>
            <a:endParaRPr lang="ja-JP" altLang="ja-JP" sz="1200" kern="1200" dirty="0">
              <a:solidFill>
                <a:schemeClr val="tx1"/>
              </a:solidFill>
              <a:effectLst/>
              <a:latin typeface="+mn-lt"/>
              <a:ea typeface="+mn-ea"/>
              <a:cs typeface="+mn-cs"/>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35</a:t>
            </a:fld>
            <a:endParaRPr lang="cs-CZ"/>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a:solidFill>
                  <a:schemeClr val="tx1"/>
                </a:solidFill>
                <a:effectLst/>
                <a:latin typeface="+mn-lt"/>
                <a:ea typeface="+mn-ea"/>
                <a:cs typeface="+mn-cs"/>
              </a:rPr>
              <a:t>神様も、同じなのです。</a:t>
            </a:r>
            <a:endParaRPr lang="en-US" altLang="ja-JP" sz="1200" kern="1200" dirty="0">
              <a:solidFill>
                <a:schemeClr val="tx1"/>
              </a:solidFill>
              <a:effectLst/>
              <a:latin typeface="+mn-lt"/>
              <a:ea typeface="+mn-ea"/>
              <a:cs typeface="+mn-cs"/>
            </a:endParaRPr>
          </a:p>
          <a:p>
            <a:r>
              <a:rPr lang="ja-JP" altLang="ja-JP" sz="1200" kern="1200">
                <a:solidFill>
                  <a:schemeClr val="tx1"/>
                </a:solidFill>
                <a:effectLst/>
                <a:latin typeface="+mn-lt"/>
                <a:ea typeface="+mn-ea"/>
                <a:cs typeface="+mn-cs"/>
              </a:rPr>
              <a:t>みんなが泣いているとき、神様も優しく慰めてくれています。</a:t>
            </a:r>
            <a:r>
              <a:rPr lang="ja-JP" altLang="ja-JP">
                <a:effectLst/>
              </a:rPr>
              <a:t> </a:t>
            </a:r>
            <a:endParaRPr lang="ja-JP" altLang="ja-JP" sz="1200" kern="1200">
              <a:solidFill>
                <a:schemeClr val="tx1"/>
              </a:solidFill>
              <a:effectLst/>
              <a:latin typeface="+mn-lt"/>
              <a:ea typeface="+mn-ea"/>
              <a:cs typeface="+mn-cs"/>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36</a:t>
            </a:fld>
            <a:endParaRPr lang="cs-CZ"/>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kern="1200">
                <a:solidFill>
                  <a:schemeClr val="tx1"/>
                </a:solidFill>
                <a:effectLst/>
                <a:latin typeface="+mn-lt"/>
                <a:ea typeface="+mn-ea"/>
                <a:cs typeface="+mn-cs"/>
              </a:rPr>
              <a:t>みんなが良いことをしたら、神様も喜んで褒めてくれているのです。</a:t>
            </a:r>
            <a:r>
              <a:rPr lang="ja-JP" altLang="ja-JP">
                <a:effectLst/>
              </a:rPr>
              <a:t> </a:t>
            </a:r>
            <a:endParaRPr lang="en-US" altLang="ja-JP" dirty="0">
              <a:effectLst/>
            </a:endParaRPr>
          </a:p>
          <a:p>
            <a:r>
              <a:rPr lang="en-US" altLang="ja-JP" sz="1200" kern="1200" dirty="0">
                <a:solidFill>
                  <a:schemeClr val="tx1"/>
                </a:solidFill>
                <a:effectLst/>
                <a:latin typeface="+mn-lt"/>
                <a:ea typeface="+mn-ea"/>
                <a:cs typeface="+mn-cs"/>
              </a:rPr>
              <a:t> </a:t>
            </a:r>
            <a:endParaRPr lang="ja-JP" altLang="ja-JP" sz="1200" kern="1200">
              <a:solidFill>
                <a:schemeClr val="tx1"/>
              </a:solidFill>
              <a:effectLst/>
              <a:latin typeface="+mn-lt"/>
              <a:ea typeface="+mn-ea"/>
              <a:cs typeface="+mn-cs"/>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37</a:t>
            </a:fld>
            <a:endParaRPr lang="cs-CZ"/>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a:solidFill>
                  <a:schemeClr val="tx1"/>
                </a:solidFill>
                <a:effectLst/>
                <a:latin typeface="+mn-lt"/>
                <a:ea typeface="+mn-ea"/>
                <a:cs typeface="+mn-cs"/>
              </a:rPr>
              <a:t>目に見えないし、声も聞こえないから、なかなか気づかないかもしれないけれど、神様はいつもみんなと一緒にいてくれています。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38</a:t>
            </a:fld>
            <a:endParaRPr lang="cs-CZ"/>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kern="1200">
                <a:solidFill>
                  <a:schemeClr val="tx1"/>
                </a:solidFill>
                <a:effectLst/>
                <a:latin typeface="+mn-lt"/>
                <a:ea typeface="+mn-ea"/>
                <a:cs typeface="+mn-cs"/>
              </a:rPr>
              <a:t>目に見えないけど、いつも一緒にいるのです。隣にいるときもあれば、</a:t>
            </a:r>
            <a:r>
              <a:rPr lang="ja-JP" altLang="ja-JP">
                <a:effectLst/>
              </a:rPr>
              <a:t>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39</a:t>
            </a:fld>
            <a:endParaRPr lang="cs-C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a:ea typeface="ＭＳ Ｐゴシック"/>
              </a:rPr>
              <a:t>まずはみんなに質問です</a:t>
            </a:r>
            <a:r>
              <a:rPr lang="en-US" dirty="0"/>
              <a:t>。</a:t>
            </a:r>
            <a:r>
              <a:rPr lang="en-US" dirty="0" err="1"/>
              <a:t>神様はいると思いますか？いないと思いますか</a:t>
            </a:r>
            <a:r>
              <a:rPr lang="en-US" dirty="0"/>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a:t>
            </a:fld>
            <a:endParaRPr lang="cs-CZ"/>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kern="1200" dirty="0">
                <a:solidFill>
                  <a:schemeClr val="tx1"/>
                </a:solidFill>
                <a:effectLst/>
                <a:latin typeface="+mn-lt"/>
                <a:ea typeface="+mn-ea"/>
                <a:cs typeface="+mn-cs"/>
              </a:rPr>
              <a:t>心の中にいるときもあ</a:t>
            </a:r>
            <a:r>
              <a:rPr lang="ja-JP" altLang="en-US" sz="1200" kern="1200" dirty="0">
                <a:solidFill>
                  <a:schemeClr val="tx1"/>
                </a:solidFill>
                <a:effectLst/>
                <a:latin typeface="+mn-lt"/>
                <a:ea typeface="+mn-ea"/>
                <a:cs typeface="+mn-cs"/>
              </a:rPr>
              <a:t>ります。</a:t>
            </a:r>
            <a:r>
              <a:rPr lang="ja-JP" altLang="ja-JP" dirty="0">
                <a:effectLst/>
              </a:rPr>
              <a:t>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40</a:t>
            </a:fld>
            <a:endParaRPr lang="cs-CZ"/>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もしかしたら大きくなって、空の上から見ているかもしれ</a:t>
            </a:r>
            <a:r>
              <a:rPr lang="ja-JP" altLang="en-US" sz="1200" kern="1200" dirty="0">
                <a:solidFill>
                  <a:schemeClr val="tx1"/>
                </a:solidFill>
                <a:effectLst/>
                <a:latin typeface="+mn-lt"/>
                <a:ea typeface="+mn-ea"/>
                <a:cs typeface="+mn-cs"/>
              </a:rPr>
              <a:t>ません。</a:t>
            </a:r>
            <a:endParaRPr lang="en-US" altLang="ja-JP" sz="1200" kern="1200" dirty="0">
              <a:solidFill>
                <a:schemeClr val="tx1"/>
              </a:solidFill>
              <a:effectLst/>
              <a:latin typeface="+mn-lt"/>
              <a:ea typeface="+mn-ea"/>
              <a:cs typeface="+mn-cs"/>
            </a:endParaRPr>
          </a:p>
          <a:p>
            <a:endParaRPr lang="ja-JP" altLang="ja-JP" sz="1200" kern="1200" dirty="0">
              <a:solidFill>
                <a:schemeClr val="tx1"/>
              </a:solidFill>
              <a:effectLst/>
              <a:latin typeface="+mn-lt"/>
              <a:ea typeface="+mn-ea"/>
              <a:cs typeface="+mn-cs"/>
            </a:endParaRPr>
          </a:p>
          <a:p>
            <a:r>
              <a:rPr lang="ja-JP" altLang="ja-JP" sz="1200" kern="1200" dirty="0">
                <a:solidFill>
                  <a:schemeClr val="tx1"/>
                </a:solidFill>
                <a:effectLst/>
                <a:latin typeface="+mn-lt"/>
                <a:ea typeface="+mn-ea"/>
                <a:cs typeface="+mn-cs"/>
              </a:rPr>
              <a:t>みんなに幸せになってほしいから、ずっとずっとみんなのことを見てくれています。</a:t>
            </a:r>
          </a:p>
          <a:p>
            <a:endParaRPr lang="ja-JP" altLang="ja-JP" sz="1200" kern="1200" dirty="0">
              <a:solidFill>
                <a:schemeClr val="tx1"/>
              </a:solidFill>
              <a:effectLst/>
              <a:latin typeface="+mn-lt"/>
              <a:ea typeface="+mn-ea"/>
              <a:cs typeface="+mn-cs"/>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41</a:t>
            </a:fld>
            <a:endParaRPr lang="cs-CZ"/>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a:solidFill>
                  <a:schemeClr val="tx1"/>
                </a:solidFill>
                <a:effectLst/>
                <a:latin typeface="+mn-lt"/>
                <a:ea typeface="+mn-ea"/>
                <a:cs typeface="+mn-cs"/>
              </a:rPr>
              <a:t>いつも神様が一緒にいてくれていることを忘れないで、神様を喜ばせるために、毎日頑張りましょう！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42</a:t>
            </a:fld>
            <a:endParaRPr lang="cs-CZ"/>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90763" y="512763"/>
            <a:ext cx="4562475" cy="25669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71B2431-D351-4C6E-A3CF-9DFAC0E3E050}" type="slidenum">
              <a:rPr lang="cs-CZ" smtClean="0"/>
              <a:t>43</a:t>
            </a:fld>
            <a:endParaRPr lang="cs-CZ"/>
          </a:p>
        </p:txBody>
      </p:sp>
    </p:spTree>
    <p:extLst>
      <p:ext uri="{BB962C8B-B14F-4D97-AF65-F5344CB8AC3E}">
        <p14:creationId xmlns:p14="http://schemas.microsoft.com/office/powerpoint/2010/main" val="19479498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a:solidFill>
                  <a:schemeClr val="tx1"/>
                </a:solidFill>
                <a:effectLst/>
                <a:latin typeface="+mn-lt"/>
                <a:ea typeface="+mn-ea"/>
                <a:cs typeface="+mn-cs"/>
              </a:rPr>
              <a:t>これは簡単ですね。もちろん、正解は「いる」です。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5</a:t>
            </a:fld>
            <a:endParaRPr lang="cs-C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a:solidFill>
                  <a:schemeClr val="tx1"/>
                </a:solidFill>
                <a:effectLst/>
                <a:latin typeface="+mn-lt"/>
                <a:ea typeface="+mn-ea"/>
                <a:cs typeface="+mn-cs"/>
              </a:rPr>
              <a:t>じゃあ、つづけて質問です。神様はどこにいると思いますか？</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6</a:t>
            </a:fld>
            <a:endParaRPr lang="cs-C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正解は「みんなのすぐそばにいる」です。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7</a:t>
            </a:fld>
            <a:endParaRPr lang="cs-CZ"/>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すぐそばにいるのに、どうして見えないのでしょうか。そう、それが不思議</a:t>
            </a:r>
            <a:r>
              <a:rPr lang="ja-JP" altLang="en-US" sz="1200" kern="1200" dirty="0">
                <a:solidFill>
                  <a:schemeClr val="tx1"/>
                </a:solidFill>
                <a:effectLst/>
                <a:latin typeface="+mn-lt"/>
                <a:ea typeface="+mn-ea"/>
                <a:cs typeface="+mn-cs"/>
              </a:rPr>
              <a:t>なのです。</a:t>
            </a:r>
            <a:endParaRPr lang="en-US" altLang="ja-JP" sz="1200" kern="1200" dirty="0">
              <a:solidFill>
                <a:schemeClr val="tx1"/>
              </a:solidFill>
              <a:effectLst/>
              <a:latin typeface="+mn-lt"/>
              <a:ea typeface="+mn-ea"/>
              <a:cs typeface="+mn-cs"/>
            </a:endParaRPr>
          </a:p>
          <a:p>
            <a:endParaRPr lang="ja-JP" altLang="ja-JP" sz="1200" kern="1200" dirty="0">
              <a:solidFill>
                <a:schemeClr val="tx1"/>
              </a:solidFill>
              <a:effectLst/>
              <a:latin typeface="+mn-lt"/>
              <a:ea typeface="+mn-ea"/>
              <a:cs typeface="+mn-cs"/>
            </a:endParaRPr>
          </a:p>
          <a:p>
            <a:r>
              <a:rPr lang="ja-JP" altLang="ja-JP" sz="1200" kern="1200" dirty="0">
                <a:solidFill>
                  <a:schemeClr val="tx1"/>
                </a:solidFill>
                <a:effectLst/>
                <a:latin typeface="+mn-lt"/>
                <a:ea typeface="+mn-ea"/>
                <a:cs typeface="+mn-cs"/>
              </a:rPr>
              <a:t>神様はとっても頭がいいのです。なので、神様は自分のことを人間からは見えないように</a:t>
            </a:r>
            <a:r>
              <a:rPr lang="ja-JP" altLang="en-US" sz="1200" kern="1200" dirty="0">
                <a:solidFill>
                  <a:schemeClr val="tx1"/>
                </a:solidFill>
                <a:effectLst/>
                <a:latin typeface="+mn-lt"/>
                <a:ea typeface="+mn-ea"/>
                <a:cs typeface="+mn-cs"/>
              </a:rPr>
              <a:t>されたのです。</a:t>
            </a:r>
            <a:endParaRPr lang="ja-JP" altLang="ja-JP" sz="1200" kern="1200" dirty="0">
              <a:solidFill>
                <a:schemeClr val="tx1"/>
              </a:solidFill>
              <a:effectLst/>
              <a:latin typeface="+mn-lt"/>
              <a:ea typeface="+mn-ea"/>
              <a:cs typeface="+mn-cs"/>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8</a:t>
            </a:fld>
            <a:endParaRPr lang="cs-CZ"/>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200" kern="1200" dirty="0">
                <a:solidFill>
                  <a:schemeClr val="tx1"/>
                </a:solidFill>
                <a:effectLst/>
                <a:latin typeface="+mn-lt"/>
                <a:ea typeface="+mn-ea"/>
                <a:cs typeface="+mn-cs"/>
              </a:rPr>
              <a:t>なぜそのようにしたのでしょうか？</a:t>
            </a:r>
            <a:endParaRPr lang="ja-JP" altLang="ja-JP" sz="1200" kern="1200" dirty="0">
              <a:solidFill>
                <a:schemeClr val="tx1"/>
              </a:solidFill>
              <a:effectLst/>
              <a:latin typeface="+mn-lt"/>
              <a:ea typeface="+mn-ea"/>
              <a:cs typeface="+mn-cs"/>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9</a:t>
            </a:fld>
            <a:endParaRPr lang="cs-C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5/13/2022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0.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1.png"/><Relationship Id="rId7"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34.pn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png"/><Relationship Id="rId7"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1.png"/><Relationship Id="rId7"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42.png"/><Relationship Id="rId11" Type="http://schemas.openxmlformats.org/officeDocument/2006/relationships/image" Target="../media/image19.png"/><Relationship Id="rId5" Type="http://schemas.openxmlformats.org/officeDocument/2006/relationships/image" Target="../media/image41.png"/><Relationship Id="rId10" Type="http://schemas.openxmlformats.org/officeDocument/2006/relationships/image" Target="../media/image18.png"/><Relationship Id="rId4" Type="http://schemas.openxmlformats.org/officeDocument/2006/relationships/image" Target="../media/image40.png"/><Relationship Id="rId9" Type="http://schemas.microsoft.com/office/2007/relationships/hdphoto" Target="../media/hdphoto1.wdp"/></Relationships>
</file>

<file path=ppt/slides/_rels/slide26.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6.png"/><Relationship Id="rId3" Type="http://schemas.openxmlformats.org/officeDocument/2006/relationships/image" Target="../media/image1.png"/><Relationship Id="rId7" Type="http://schemas.openxmlformats.org/officeDocument/2006/relationships/image" Target="../media/image42.png"/><Relationship Id="rId12" Type="http://schemas.microsoft.com/office/2007/relationships/hdphoto" Target="../media/hdphoto3.wdp"/><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45.png"/><Relationship Id="rId5" Type="http://schemas.openxmlformats.org/officeDocument/2006/relationships/image" Target="../media/image41.png"/><Relationship Id="rId10" Type="http://schemas.microsoft.com/office/2007/relationships/hdphoto" Target="../media/hdphoto2.wdp"/><Relationship Id="rId4" Type="http://schemas.openxmlformats.org/officeDocument/2006/relationships/image" Target="../media/image40.png"/><Relationship Id="rId9" Type="http://schemas.openxmlformats.org/officeDocument/2006/relationships/image" Target="../media/image44.png"/><Relationship Id="rId14" Type="http://schemas.openxmlformats.org/officeDocument/2006/relationships/image" Target="../media/image47.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3.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36.png"/><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9.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3.png"/><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png"/><Relationship Id="rId7" Type="http://schemas.openxmlformats.org/officeDocument/2006/relationships/image" Target="../media/image43.png"/><Relationship Id="rId12" Type="http://schemas.openxmlformats.org/officeDocument/2006/relationships/image" Target="../media/image52.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42.png"/><Relationship Id="rId11" Type="http://schemas.openxmlformats.org/officeDocument/2006/relationships/image" Target="../media/image51.png"/><Relationship Id="rId5" Type="http://schemas.openxmlformats.org/officeDocument/2006/relationships/image" Target="../media/image36.png"/><Relationship Id="rId10" Type="http://schemas.openxmlformats.org/officeDocument/2006/relationships/image" Target="../media/image50.png"/><Relationship Id="rId4" Type="http://schemas.openxmlformats.org/officeDocument/2006/relationships/image" Target="../media/image35.png"/><Relationship Id="rId9" Type="http://schemas.openxmlformats.org/officeDocument/2006/relationships/image" Target="../media/image49.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53.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1.png"/><Relationship Id="rId7"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10" Type="http://schemas.openxmlformats.org/officeDocument/2006/relationships/image" Target="../media/image49.png"/><Relationship Id="rId4" Type="http://schemas.openxmlformats.org/officeDocument/2006/relationships/image" Target="../media/image28.png"/><Relationship Id="rId9" Type="http://schemas.openxmlformats.org/officeDocument/2006/relationships/image" Target="../media/image48.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png"/><Relationship Id="rId7" Type="http://schemas.openxmlformats.org/officeDocument/2006/relationships/image" Target="../media/image56.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24.png"/></Relationships>
</file>

<file path=ppt/slides/_rels/slide35.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1.png"/><Relationship Id="rId7"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36.png"/></Relationships>
</file>

<file path=ppt/slides/_rels/slide3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png"/><Relationship Id="rId7" Type="http://schemas.openxmlformats.org/officeDocument/2006/relationships/image" Target="../media/image23.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34.png"/><Relationship Id="rId4" Type="http://schemas.openxmlformats.org/officeDocument/2006/relationships/image" Target="../media/image33.png"/></Relationships>
</file>

<file path=ppt/slides/_rels/slide3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png"/><Relationship Id="rId7"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28.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36.png"/><Relationship Id="rId4" Type="http://schemas.openxmlformats.org/officeDocument/2006/relationships/image" Target="../media/image35.pn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6.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28.png"/><Relationship Id="rId4" Type="http://schemas.openxmlformats.org/officeDocument/2006/relationships/image" Target="../media/image22.png"/></Relationships>
</file>

<file path=ppt/slides/_rels/slide42.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png"/><Relationship Id="rId7" Type="http://schemas.openxmlformats.org/officeDocument/2006/relationships/image" Target="../media/image35.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58.png"/><Relationship Id="rId4" Type="http://schemas.openxmlformats.org/officeDocument/2006/relationships/image" Target="../media/image57.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34" b="200"/>
          <a:stretch>
            <a:fillRect/>
          </a:stretch>
        </p:blipFill>
        <p:spPr>
          <a:xfrm>
            <a:off x="1583747" y="964742"/>
            <a:ext cx="15120507" cy="8357517"/>
          </a:xfrm>
          <a:prstGeom prst="rect">
            <a:avLst/>
          </a:prstGeom>
        </p:spPr>
      </p:pic>
      <p:pic>
        <p:nvPicPr>
          <p:cNvPr id="3" name="Picture 3"/>
          <p:cNvPicPr>
            <a:picLocks noChangeAspect="1"/>
          </p:cNvPicPr>
          <p:nvPr/>
        </p:nvPicPr>
        <p:blipFill>
          <a:blip r:embed="rId4"/>
          <a:srcRect r="195" b="729"/>
          <a:stretch>
            <a:fillRect/>
          </a:stretch>
        </p:blipFill>
        <p:spPr>
          <a:xfrm rot="1796324">
            <a:off x="554675" y="6848855"/>
            <a:ext cx="3900415" cy="1304866"/>
          </a:xfrm>
          <a:prstGeom prst="rect">
            <a:avLst/>
          </a:prstGeom>
        </p:spPr>
      </p:pic>
      <p:pic>
        <p:nvPicPr>
          <p:cNvPr id="5" name="Picture 5"/>
          <p:cNvPicPr>
            <a:picLocks noChangeAspect="1"/>
          </p:cNvPicPr>
          <p:nvPr/>
        </p:nvPicPr>
        <p:blipFill>
          <a:blip r:embed="rId5"/>
          <a:srcRect r="247" b="405"/>
          <a:stretch>
            <a:fillRect/>
          </a:stretch>
        </p:blipFill>
        <p:spPr>
          <a:xfrm>
            <a:off x="1337390" y="5143500"/>
            <a:ext cx="3458507" cy="3269861"/>
          </a:xfrm>
          <a:prstGeom prst="rect">
            <a:avLst/>
          </a:prstGeom>
        </p:spPr>
      </p:pic>
      <p:pic>
        <p:nvPicPr>
          <p:cNvPr id="6" name="Picture 6"/>
          <p:cNvPicPr>
            <a:picLocks noChangeAspect="1"/>
          </p:cNvPicPr>
          <p:nvPr/>
        </p:nvPicPr>
        <p:blipFill>
          <a:blip r:embed="rId6"/>
          <a:srcRect r="277" b="763"/>
          <a:stretch>
            <a:fillRect/>
          </a:stretch>
        </p:blipFill>
        <p:spPr>
          <a:xfrm rot="2316855">
            <a:off x="14090388" y="1686262"/>
            <a:ext cx="3201028" cy="1018509"/>
          </a:xfrm>
          <a:prstGeom prst="rect">
            <a:avLst/>
          </a:prstGeom>
        </p:spPr>
      </p:pic>
      <p:pic>
        <p:nvPicPr>
          <p:cNvPr id="7" name="Picture 7"/>
          <p:cNvPicPr>
            <a:picLocks noChangeAspect="1"/>
          </p:cNvPicPr>
          <p:nvPr/>
        </p:nvPicPr>
        <p:blipFill>
          <a:blip r:embed="rId7">
            <a:alphaModFix amt="70000"/>
          </a:blip>
          <a:srcRect r="239" b="290"/>
          <a:stretch>
            <a:fillRect/>
          </a:stretch>
        </p:blipFill>
        <p:spPr>
          <a:xfrm>
            <a:off x="14755888" y="3793432"/>
            <a:ext cx="2812641" cy="2700136"/>
          </a:xfrm>
          <a:prstGeom prst="rect">
            <a:avLst/>
          </a:prstGeom>
        </p:spPr>
      </p:pic>
      <p:grpSp>
        <p:nvGrpSpPr>
          <p:cNvPr id="10" name="グループ化 9">
            <a:extLst>
              <a:ext uri="{FF2B5EF4-FFF2-40B4-BE49-F238E27FC236}">
                <a16:creationId xmlns:a16="http://schemas.microsoft.com/office/drawing/2014/main" id="{4AC21C90-438B-CB4B-B323-ABAA06E388BD}"/>
              </a:ext>
            </a:extLst>
          </p:cNvPr>
          <p:cNvGrpSpPr/>
          <p:nvPr/>
        </p:nvGrpSpPr>
        <p:grpSpPr>
          <a:xfrm>
            <a:off x="1586989" y="2413785"/>
            <a:ext cx="15120507" cy="5594184"/>
            <a:chOff x="1584922" y="1317265"/>
            <a:chExt cx="15120507" cy="5594184"/>
          </a:xfrm>
        </p:grpSpPr>
        <p:sp>
          <p:nvSpPr>
            <p:cNvPr id="11" name="TextBox 4">
              <a:extLst>
                <a:ext uri="{FF2B5EF4-FFF2-40B4-BE49-F238E27FC236}">
                  <a16:creationId xmlns:a16="http://schemas.microsoft.com/office/drawing/2014/main" id="{7B535FF7-4EB0-0F41-A1E4-09ADBA9A386F}"/>
                </a:ext>
              </a:extLst>
            </p:cNvPr>
            <p:cNvSpPr txBox="1"/>
            <p:nvPr/>
          </p:nvSpPr>
          <p:spPr>
            <a:xfrm>
              <a:off x="1584922" y="2310189"/>
              <a:ext cx="15120507" cy="4601260"/>
            </a:xfrm>
            <a:prstGeom prst="rect">
              <a:avLst/>
            </a:prstGeom>
          </p:spPr>
          <p:txBody>
            <a:bodyPr wrap="square" lIns="0" tIns="0" rIns="0" bIns="0" rtlCol="0" anchor="t">
              <a:spAutoFit/>
            </a:bodyPr>
            <a:lstStyle/>
            <a:p>
              <a:pPr algn="ctr"/>
              <a:r>
                <a:rPr lang="en-US" sz="14900" dirty="0">
                  <a:solidFill>
                    <a:srgbClr val="FFA800"/>
                  </a:solidFill>
                  <a:latin typeface="KodomoRounded" panose="02000600000000000000" pitchFamily="2" charset="-128"/>
                  <a:ea typeface="KodomoRounded" panose="02000600000000000000" pitchFamily="2" charset="-128"/>
                </a:rPr>
                <a:t>「</a:t>
              </a:r>
              <a:r>
                <a:rPr lang="en-US" altLang="ja-JP" sz="14900" dirty="0" err="1">
                  <a:solidFill>
                    <a:srgbClr val="FFA800"/>
                  </a:solidFill>
                  <a:latin typeface="KodomoRounded" panose="02000600000000000000" pitchFamily="2" charset="-128"/>
                  <a:ea typeface="KodomoRounded" panose="02000600000000000000" pitchFamily="2" charset="-128"/>
                </a:rPr>
                <a:t>神様</a:t>
              </a:r>
              <a:r>
                <a:rPr lang="en-US" sz="14900" dirty="0">
                  <a:solidFill>
                    <a:srgbClr val="FFA800"/>
                  </a:solidFill>
                  <a:latin typeface="KodomoRounded" panose="02000600000000000000" pitchFamily="2" charset="-128"/>
                  <a:ea typeface="KodomoRounded" panose="02000600000000000000" pitchFamily="2" charset="-128"/>
                </a:rPr>
                <a:t>」</a:t>
              </a:r>
            </a:p>
            <a:p>
              <a:pPr algn="ctr"/>
              <a:r>
                <a:rPr lang="ja-JP" altLang="en-US" sz="15000" dirty="0">
                  <a:solidFill>
                    <a:srgbClr val="FFA800"/>
                  </a:solidFill>
                  <a:latin typeface="KodomoRounded" panose="02000600000000000000" pitchFamily="2" charset="-128"/>
                  <a:ea typeface="KodomoRounded" panose="02000600000000000000" pitchFamily="2" charset="-128"/>
                </a:rPr>
                <a:t>について</a:t>
              </a:r>
              <a:endParaRPr lang="en-US" sz="17900" dirty="0">
                <a:solidFill>
                  <a:srgbClr val="FFA800"/>
                </a:solidFill>
                <a:latin typeface="KodomoRounded" panose="02000600000000000000" pitchFamily="2" charset="-128"/>
                <a:ea typeface="KodomoRounded" panose="02000600000000000000" pitchFamily="2" charset="-128"/>
              </a:endParaRPr>
            </a:p>
          </p:txBody>
        </p:sp>
        <p:sp>
          <p:nvSpPr>
            <p:cNvPr id="12" name="TextBox 4">
              <a:extLst>
                <a:ext uri="{FF2B5EF4-FFF2-40B4-BE49-F238E27FC236}">
                  <a16:creationId xmlns:a16="http://schemas.microsoft.com/office/drawing/2014/main" id="{2041F81F-D78B-DA4D-BA95-4BC4A1FA7095}"/>
                </a:ext>
              </a:extLst>
            </p:cNvPr>
            <p:cNvSpPr txBox="1"/>
            <p:nvPr/>
          </p:nvSpPr>
          <p:spPr>
            <a:xfrm>
              <a:off x="8005601" y="1317265"/>
              <a:ext cx="2286000" cy="1264962"/>
            </a:xfrm>
            <a:prstGeom prst="rect">
              <a:avLst/>
            </a:prstGeom>
          </p:spPr>
          <p:txBody>
            <a:bodyPr wrap="square" lIns="0" tIns="0" rIns="0" bIns="0" rtlCol="0" anchor="t">
              <a:spAutoFit/>
            </a:bodyPr>
            <a:lstStyle/>
            <a:p>
              <a:pPr algn="ctr">
                <a:lnSpc>
                  <a:spcPts val="12425"/>
                </a:lnSpc>
              </a:pPr>
              <a:r>
                <a:rPr lang="en-US" sz="3600" dirty="0" err="1">
                  <a:solidFill>
                    <a:srgbClr val="FFA800"/>
                  </a:solidFill>
                  <a:latin typeface="KodomoRounded-Light" panose="02000600000000000000" pitchFamily="2" charset="-128"/>
                  <a:ea typeface="KodomoRounded-Light" panose="02000600000000000000" pitchFamily="2" charset="-128"/>
                </a:rPr>
                <a:t>かみさま</a:t>
              </a:r>
              <a:endParaRPr lang="en-US" sz="2400" dirty="0">
                <a:solidFill>
                  <a:srgbClr val="FFA800"/>
                </a:solidFill>
                <a:latin typeface="KodomoRounded-Light" panose="02000600000000000000" pitchFamily="2" charset="-128"/>
                <a:ea typeface="KodomoRounded-Light" panose="02000600000000000000" pitchFamily="2" charset="-128"/>
              </a:endParaRPr>
            </a:p>
          </p:txBody>
        </p:sp>
      </p:grpSp>
      <p:sp>
        <p:nvSpPr>
          <p:cNvPr id="13" name="TextBox 4">
            <a:extLst>
              <a:ext uri="{FF2B5EF4-FFF2-40B4-BE49-F238E27FC236}">
                <a16:creationId xmlns:a16="http://schemas.microsoft.com/office/drawing/2014/main" id="{B0C0948E-3AC4-384C-BFAF-8F08574B073B}"/>
              </a:ext>
            </a:extLst>
          </p:cNvPr>
          <p:cNvSpPr txBox="1"/>
          <p:nvPr/>
        </p:nvSpPr>
        <p:spPr>
          <a:xfrm>
            <a:off x="4140732" y="1875176"/>
            <a:ext cx="10006537" cy="538609"/>
          </a:xfrm>
          <a:prstGeom prst="rect">
            <a:avLst/>
          </a:prstGeom>
        </p:spPr>
        <p:txBody>
          <a:bodyPr lIns="0" tIns="0" rIns="0" bIns="0" rtlCol="0" anchor="t">
            <a:spAutoFit/>
          </a:bodyPr>
          <a:lstStyle/>
          <a:p>
            <a:pPr algn="ctr">
              <a:lnSpc>
                <a:spcPts val="4200"/>
              </a:lnSpc>
            </a:pPr>
            <a:r>
              <a:rPr lang="en-US" sz="3000" spc="43" dirty="0" err="1">
                <a:solidFill>
                  <a:srgbClr val="292929"/>
                </a:solidFill>
                <a:latin typeface="Meiryo" panose="020B0604030504040204" pitchFamily="34" charset="-128"/>
                <a:ea typeface="Meiryo" panose="020B0604030504040204" pitchFamily="34" charset="-128"/>
              </a:rPr>
              <a:t>今日のお話し</a:t>
            </a:r>
            <a:endParaRPr lang="en-US" sz="3000" spc="43" dirty="0">
              <a:solidFill>
                <a:srgbClr val="292929"/>
              </a:solidFill>
              <a:latin typeface="Meiryo" panose="020B0604030504040204" pitchFamily="34" charset="-128"/>
              <a:ea typeface="Meiryo" panose="020B0604030504040204"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0"/>
                                        </p:tgtEl>
                                        <p:attrNameLst>
                                          <p:attrName>r</p:attrName>
                                        </p:attrNameLst>
                                      </p:cBhvr>
                                    </p:animRot>
                                    <p:animRot by="-240000">
                                      <p:cBhvr>
                                        <p:cTn id="7" dur="200" fill="hold">
                                          <p:stCondLst>
                                            <p:cond delay="200"/>
                                          </p:stCondLst>
                                        </p:cTn>
                                        <p:tgtEl>
                                          <p:spTgt spid="10"/>
                                        </p:tgtEl>
                                        <p:attrNameLst>
                                          <p:attrName>r</p:attrName>
                                        </p:attrNameLst>
                                      </p:cBhvr>
                                    </p:animRot>
                                    <p:animRot by="240000">
                                      <p:cBhvr>
                                        <p:cTn id="8" dur="200" fill="hold">
                                          <p:stCondLst>
                                            <p:cond delay="400"/>
                                          </p:stCondLst>
                                        </p:cTn>
                                        <p:tgtEl>
                                          <p:spTgt spid="10"/>
                                        </p:tgtEl>
                                        <p:attrNameLst>
                                          <p:attrName>r</p:attrName>
                                        </p:attrNameLst>
                                      </p:cBhvr>
                                    </p:animRot>
                                    <p:animRot by="-240000">
                                      <p:cBhvr>
                                        <p:cTn id="9" dur="200" fill="hold">
                                          <p:stCondLst>
                                            <p:cond delay="600"/>
                                          </p:stCondLst>
                                        </p:cTn>
                                        <p:tgtEl>
                                          <p:spTgt spid="10"/>
                                        </p:tgtEl>
                                        <p:attrNameLst>
                                          <p:attrName>r</p:attrName>
                                        </p:attrNameLst>
                                      </p:cBhvr>
                                    </p:animRot>
                                    <p:animRot by="120000">
                                      <p:cBhvr>
                                        <p:cTn id="10" dur="200" fill="hold">
                                          <p:stCondLst>
                                            <p:cond delay="80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a:stretch>
            <a:fillRect/>
          </a:stretch>
        </p:blipFill>
        <p:spPr>
          <a:xfrm>
            <a:off x="6502071" y="3033886"/>
            <a:ext cx="5283858" cy="6271642"/>
          </a:xfrm>
          <a:prstGeom prst="rect">
            <a:avLst/>
          </a:prstGeom>
        </p:spPr>
      </p:pic>
      <p:sp>
        <p:nvSpPr>
          <p:cNvPr id="4" name="TextBox 4">
            <a:extLst>
              <a:ext uri="{FF2B5EF4-FFF2-40B4-BE49-F238E27FC236}">
                <a16:creationId xmlns:a16="http://schemas.microsoft.com/office/drawing/2014/main" id="{FF681061-3154-A54D-8973-0DAC9C4289D2}"/>
              </a:ext>
            </a:extLst>
          </p:cNvPr>
          <p:cNvSpPr txBox="1"/>
          <p:nvPr/>
        </p:nvSpPr>
        <p:spPr>
          <a:xfrm>
            <a:off x="-1447800" y="1866900"/>
            <a:ext cx="21578042" cy="1166986"/>
          </a:xfrm>
          <a:prstGeom prst="rect">
            <a:avLst/>
          </a:prstGeom>
        </p:spPr>
        <p:txBody>
          <a:bodyPr lIns="0" tIns="0" rIns="0" bIns="0" rtlCol="0" anchor="t">
            <a:spAutoFit/>
          </a:bodyPr>
          <a:lstStyle/>
          <a:p>
            <a:pPr algn="ctr">
              <a:lnSpc>
                <a:spcPts val="9073"/>
              </a:lnSpc>
            </a:pPr>
            <a:r>
              <a:rPr lang="en-US" sz="8248" dirty="0">
                <a:solidFill>
                  <a:srgbClr val="CD4343"/>
                </a:solidFill>
                <a:latin typeface="KodomoRounded" panose="02000600000000000000" pitchFamily="2" charset="-128"/>
                <a:ea typeface="KodomoRounded" panose="02000600000000000000" pitchFamily="2" charset="-128"/>
              </a:rPr>
              <a:t>「</a:t>
            </a:r>
            <a:r>
              <a:rPr lang="en-US" sz="8248" dirty="0" err="1">
                <a:solidFill>
                  <a:srgbClr val="CD4343"/>
                </a:solidFill>
                <a:latin typeface="KodomoRounded" panose="02000600000000000000" pitchFamily="2" charset="-128"/>
                <a:ea typeface="KodomoRounded" panose="02000600000000000000" pitchFamily="2" charset="-128"/>
              </a:rPr>
              <a:t>ひとりじめしてしまえ</a:t>
            </a:r>
            <a:r>
              <a:rPr lang="en-US" sz="8248" dirty="0">
                <a:solidFill>
                  <a:srgbClr val="CD4343"/>
                </a:solidFill>
                <a:latin typeface="KodomoRounded" panose="02000600000000000000" pitchFamily="2" charset="-128"/>
                <a:ea typeface="KodomoRounded" panose="02000600000000000000" pitchFamily="2" charset="-128"/>
              </a:rPr>
              <a: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4" name="Picture 4"/>
          <p:cNvPicPr>
            <a:picLocks noChangeAspect="1"/>
          </p:cNvPicPr>
          <p:nvPr/>
        </p:nvPicPr>
        <p:blipFill>
          <a:blip r:embed="rId4"/>
          <a:srcRect/>
          <a:stretch>
            <a:fillRect/>
          </a:stretch>
        </p:blipFill>
        <p:spPr>
          <a:xfrm>
            <a:off x="4724400" y="428484"/>
            <a:ext cx="8305800" cy="9858516"/>
          </a:xfrm>
          <a:prstGeom prst="rect">
            <a:avLst/>
          </a:prstGeom>
        </p:spPr>
      </p:pic>
      <p:pic>
        <p:nvPicPr>
          <p:cNvPr id="6" name="図 5" descr="スポーツゲーム, テーブル が含まれている画像&#10;&#10;自動的に生成された説明">
            <a:extLst>
              <a:ext uri="{FF2B5EF4-FFF2-40B4-BE49-F238E27FC236}">
                <a16:creationId xmlns:a16="http://schemas.microsoft.com/office/drawing/2014/main" id="{80C23D61-A255-484D-90DB-E0194D2F5D9F}"/>
              </a:ext>
            </a:extLst>
          </p:cNvPr>
          <p:cNvPicPr>
            <a:picLocks noChangeAspect="1"/>
          </p:cNvPicPr>
          <p:nvPr/>
        </p:nvPicPr>
        <p:blipFill rotWithShape="1">
          <a:blip r:embed="rId5">
            <a:extLst>
              <a:ext uri="{28A0092B-C50C-407E-A947-70E740481C1C}">
                <a14:useLocalDpi xmlns:a14="http://schemas.microsoft.com/office/drawing/2010/main" val="0"/>
              </a:ext>
            </a:extLst>
          </a:blip>
          <a:srcRect l="36046" t="30241" r="44419" b="42619"/>
          <a:stretch/>
        </p:blipFill>
        <p:spPr>
          <a:xfrm>
            <a:off x="6019800" y="3168298"/>
            <a:ext cx="6585394" cy="652141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74" b="274"/>
          <a:stretch>
            <a:fillRect/>
          </a:stretch>
        </p:blipFill>
        <p:spPr>
          <a:xfrm>
            <a:off x="4403500" y="5143500"/>
            <a:ext cx="9481001" cy="9481001"/>
          </a:xfrm>
          <a:prstGeom prst="rect">
            <a:avLst/>
          </a:prstGeom>
        </p:spPr>
      </p:pic>
      <p:grpSp>
        <p:nvGrpSpPr>
          <p:cNvPr id="12" name="グループ化 11">
            <a:extLst>
              <a:ext uri="{FF2B5EF4-FFF2-40B4-BE49-F238E27FC236}">
                <a16:creationId xmlns:a16="http://schemas.microsoft.com/office/drawing/2014/main" id="{C4ADB7B2-5975-3846-8724-CF6C9D291EAE}"/>
              </a:ext>
            </a:extLst>
          </p:cNvPr>
          <p:cNvGrpSpPr/>
          <p:nvPr/>
        </p:nvGrpSpPr>
        <p:grpSpPr>
          <a:xfrm>
            <a:off x="4107853" y="5168348"/>
            <a:ext cx="10072294" cy="5608066"/>
            <a:chOff x="4072030" y="5311233"/>
            <a:chExt cx="10072294" cy="5608066"/>
          </a:xfrm>
        </p:grpSpPr>
        <p:pic>
          <p:nvPicPr>
            <p:cNvPr id="4" name="Picture 4"/>
            <p:cNvPicPr>
              <a:picLocks noChangeAspect="1"/>
            </p:cNvPicPr>
            <p:nvPr/>
          </p:nvPicPr>
          <p:blipFill>
            <a:blip r:embed="rId5"/>
            <a:srcRect r="288" b="288"/>
            <a:stretch>
              <a:fillRect/>
            </a:stretch>
          </p:blipFill>
          <p:spPr>
            <a:xfrm>
              <a:off x="8901687" y="5327153"/>
              <a:ext cx="5242637" cy="5592146"/>
            </a:xfrm>
            <a:prstGeom prst="rect">
              <a:avLst/>
            </a:prstGeom>
          </p:spPr>
        </p:pic>
        <p:pic>
          <p:nvPicPr>
            <p:cNvPr id="5" name="Picture 5"/>
            <p:cNvPicPr>
              <a:picLocks noChangeAspect="1"/>
            </p:cNvPicPr>
            <p:nvPr/>
          </p:nvPicPr>
          <p:blipFill>
            <a:blip r:embed="rId6"/>
            <a:srcRect r="321" b="321"/>
            <a:stretch>
              <a:fillRect/>
            </a:stretch>
          </p:blipFill>
          <p:spPr>
            <a:xfrm>
              <a:off x="4072030" y="5311233"/>
              <a:ext cx="4861098" cy="5596470"/>
            </a:xfrm>
            <a:prstGeom prst="rect">
              <a:avLst/>
            </a:prstGeom>
          </p:spPr>
        </p:pic>
      </p:grpSp>
      <p:grpSp>
        <p:nvGrpSpPr>
          <p:cNvPr id="16" name="グループ化 15">
            <a:extLst>
              <a:ext uri="{FF2B5EF4-FFF2-40B4-BE49-F238E27FC236}">
                <a16:creationId xmlns:a16="http://schemas.microsoft.com/office/drawing/2014/main" id="{CCA8F9D8-D0A9-0B41-AFE3-59E8994F5225}"/>
              </a:ext>
            </a:extLst>
          </p:cNvPr>
          <p:cNvGrpSpPr/>
          <p:nvPr/>
        </p:nvGrpSpPr>
        <p:grpSpPr>
          <a:xfrm>
            <a:off x="618555" y="465407"/>
            <a:ext cx="17669445" cy="4700137"/>
            <a:chOff x="618555" y="465407"/>
            <a:chExt cx="17669445" cy="4700137"/>
          </a:xfrm>
        </p:grpSpPr>
        <p:sp>
          <p:nvSpPr>
            <p:cNvPr id="13" name="TextBox 3">
              <a:extLst>
                <a:ext uri="{FF2B5EF4-FFF2-40B4-BE49-F238E27FC236}">
                  <a16:creationId xmlns:a16="http://schemas.microsoft.com/office/drawing/2014/main" id="{3FF56159-B2D9-224F-B44F-323E19C26E55}"/>
                </a:ext>
              </a:extLst>
            </p:cNvPr>
            <p:cNvSpPr txBox="1"/>
            <p:nvPr/>
          </p:nvSpPr>
          <p:spPr>
            <a:xfrm>
              <a:off x="618555" y="1805650"/>
              <a:ext cx="17669445" cy="3359894"/>
            </a:xfrm>
            <a:prstGeom prst="rect">
              <a:avLst/>
            </a:prstGeom>
          </p:spPr>
          <p:txBody>
            <a:bodyPr lIns="0" tIns="0" rIns="0" bIns="0" rtlCol="0" anchor="t">
              <a:spAutoFit/>
            </a:bodyPr>
            <a:lstStyle/>
            <a:p>
              <a:pPr algn="ctr">
                <a:lnSpc>
                  <a:spcPts val="13143"/>
                </a:lnSpc>
              </a:pPr>
              <a:r>
                <a:rPr lang="en-US" sz="11948" dirty="0" err="1">
                  <a:solidFill>
                    <a:srgbClr val="CD4343"/>
                  </a:solidFill>
                  <a:latin typeface="KodomoRounded" panose="02000600000000000000" pitchFamily="2" charset="-128"/>
                  <a:ea typeface="KodomoRounded" panose="02000600000000000000" pitchFamily="2" charset="-128"/>
                </a:rPr>
                <a:t>神様が</a:t>
              </a:r>
              <a:endParaRPr lang="en-US" sz="11948" dirty="0">
                <a:solidFill>
                  <a:srgbClr val="CD4343"/>
                </a:solidFill>
                <a:latin typeface="KodomoRounded" panose="02000600000000000000" pitchFamily="2" charset="-128"/>
                <a:ea typeface="KodomoRounded" panose="02000600000000000000" pitchFamily="2" charset="-128"/>
              </a:endParaRPr>
            </a:p>
            <a:p>
              <a:pPr algn="ctr">
                <a:lnSpc>
                  <a:spcPts val="13143"/>
                </a:lnSpc>
              </a:pPr>
              <a:r>
                <a:rPr lang="en-US" sz="11948" dirty="0" err="1">
                  <a:solidFill>
                    <a:srgbClr val="CD4343"/>
                  </a:solidFill>
                  <a:latin typeface="KodomoRounded" panose="02000600000000000000" pitchFamily="2" charset="-128"/>
                  <a:ea typeface="KodomoRounded" panose="02000600000000000000" pitchFamily="2" charset="-128"/>
                </a:rPr>
                <a:t>いなくなっちゃた</a:t>
              </a:r>
              <a:endParaRPr lang="en-US" sz="11948" dirty="0">
                <a:solidFill>
                  <a:srgbClr val="CD4343"/>
                </a:solidFill>
                <a:latin typeface="KodomoRounded" panose="02000600000000000000" pitchFamily="2" charset="-128"/>
                <a:ea typeface="KodomoRounded" panose="02000600000000000000" pitchFamily="2" charset="-128"/>
              </a:endParaRPr>
            </a:p>
          </p:txBody>
        </p:sp>
        <p:sp>
          <p:nvSpPr>
            <p:cNvPr id="14" name="TextBox 4">
              <a:extLst>
                <a:ext uri="{FF2B5EF4-FFF2-40B4-BE49-F238E27FC236}">
                  <a16:creationId xmlns:a16="http://schemas.microsoft.com/office/drawing/2014/main" id="{FAE3A5D4-86CF-834F-AEA5-811D5C932CF7}"/>
                </a:ext>
              </a:extLst>
            </p:cNvPr>
            <p:cNvSpPr txBox="1"/>
            <p:nvPr/>
          </p:nvSpPr>
          <p:spPr>
            <a:xfrm>
              <a:off x="7848600" y="465407"/>
              <a:ext cx="1828800" cy="1264962"/>
            </a:xfrm>
            <a:prstGeom prst="rect">
              <a:avLst/>
            </a:prstGeom>
          </p:spPr>
          <p:txBody>
            <a:bodyPr wrap="square" lIns="0" tIns="0" rIns="0" bIns="0" rtlCol="0" anchor="t">
              <a:spAutoFit/>
            </a:bodyPr>
            <a:lstStyle/>
            <a:p>
              <a:pPr algn="ctr">
                <a:lnSpc>
                  <a:spcPts val="12425"/>
                </a:lnSpc>
              </a:pPr>
              <a:r>
                <a:rPr lang="en-US" sz="3600" dirty="0" err="1">
                  <a:solidFill>
                    <a:srgbClr val="BC3E3D"/>
                  </a:solidFill>
                  <a:latin typeface="KodomoRounded-Light" panose="02000600000000000000" pitchFamily="2" charset="-128"/>
                  <a:ea typeface="KodomoRounded-Light" panose="02000600000000000000" pitchFamily="2" charset="-128"/>
                </a:rPr>
                <a:t>かみさま</a:t>
              </a:r>
              <a:endParaRPr lang="en-US" sz="2400" dirty="0">
                <a:solidFill>
                  <a:srgbClr val="BC3E3D"/>
                </a:solidFill>
                <a:latin typeface="KodomoRounded-Light" panose="02000600000000000000" pitchFamily="2" charset="-128"/>
                <a:ea typeface="KodomoRounded-Light" panose="02000600000000000000" pitchFamily="2"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l="35057" t="33906" r="45660" b="41096"/>
          <a:stretch>
            <a:fillRect/>
          </a:stretch>
        </p:blipFill>
        <p:spPr>
          <a:xfrm>
            <a:off x="5875893" y="2521978"/>
            <a:ext cx="6536214" cy="6039792"/>
          </a:xfrm>
          <a:prstGeom prst="rect">
            <a:avLst/>
          </a:prstGeom>
        </p:spPr>
      </p:pic>
      <p:grpSp>
        <p:nvGrpSpPr>
          <p:cNvPr id="14" name="グループ化 13">
            <a:extLst>
              <a:ext uri="{FF2B5EF4-FFF2-40B4-BE49-F238E27FC236}">
                <a16:creationId xmlns:a16="http://schemas.microsoft.com/office/drawing/2014/main" id="{34BFDFED-4F65-4945-A6E0-B7889B18271A}"/>
              </a:ext>
            </a:extLst>
          </p:cNvPr>
          <p:cNvGrpSpPr/>
          <p:nvPr/>
        </p:nvGrpSpPr>
        <p:grpSpPr>
          <a:xfrm>
            <a:off x="12649200" y="3771900"/>
            <a:ext cx="6084799" cy="7488738"/>
            <a:chOff x="12412107" y="4198909"/>
            <a:chExt cx="6084799" cy="7488738"/>
          </a:xfrm>
        </p:grpSpPr>
        <p:grpSp>
          <p:nvGrpSpPr>
            <p:cNvPr id="13" name="グループ化 12">
              <a:extLst>
                <a:ext uri="{FF2B5EF4-FFF2-40B4-BE49-F238E27FC236}">
                  <a16:creationId xmlns:a16="http://schemas.microsoft.com/office/drawing/2014/main" id="{F93566DA-A06F-094E-86FF-08FC07E13422}"/>
                </a:ext>
              </a:extLst>
            </p:cNvPr>
            <p:cNvGrpSpPr/>
            <p:nvPr/>
          </p:nvGrpSpPr>
          <p:grpSpPr>
            <a:xfrm>
              <a:off x="12412107" y="4198909"/>
              <a:ext cx="6084799" cy="7488738"/>
              <a:chOff x="8895035" y="4610100"/>
              <a:chExt cx="6084799" cy="7488738"/>
            </a:xfrm>
          </p:grpSpPr>
          <p:pic>
            <p:nvPicPr>
              <p:cNvPr id="4" name="Picture 4"/>
              <p:cNvPicPr>
                <a:picLocks noChangeAspect="1"/>
              </p:cNvPicPr>
              <p:nvPr/>
            </p:nvPicPr>
            <p:blipFill>
              <a:blip r:embed="rId5"/>
              <a:srcRect/>
              <a:stretch>
                <a:fillRect/>
              </a:stretch>
            </p:blipFill>
            <p:spPr>
              <a:xfrm>
                <a:off x="8895035" y="4876524"/>
                <a:ext cx="6084799" cy="7222314"/>
              </a:xfrm>
              <a:prstGeom prst="rect">
                <a:avLst/>
              </a:prstGeom>
            </p:spPr>
          </p:pic>
          <p:grpSp>
            <p:nvGrpSpPr>
              <p:cNvPr id="5" name="Group 5"/>
              <p:cNvGrpSpPr/>
              <p:nvPr/>
            </p:nvGrpSpPr>
            <p:grpSpPr>
              <a:xfrm rot="1085804">
                <a:off x="11230029" y="6952508"/>
                <a:ext cx="1613332" cy="620358"/>
                <a:chOff x="0" y="0"/>
                <a:chExt cx="864333" cy="332353"/>
              </a:xfrm>
            </p:grpSpPr>
            <p:sp>
              <p:nvSpPr>
                <p:cNvPr id="6" name="Freeform 6"/>
                <p:cNvSpPr/>
                <p:nvPr/>
              </p:nvSpPr>
              <p:spPr>
                <a:xfrm>
                  <a:off x="0" y="0"/>
                  <a:ext cx="864333" cy="332353"/>
                </a:xfrm>
                <a:custGeom>
                  <a:avLst/>
                  <a:gdLst/>
                  <a:ahLst/>
                  <a:cxnLst/>
                  <a:rect l="l" t="t" r="r" b="b"/>
                  <a:pathLst>
                    <a:path w="864333" h="332353">
                      <a:moveTo>
                        <a:pt x="0" y="0"/>
                      </a:moveTo>
                      <a:lnTo>
                        <a:pt x="864333" y="0"/>
                      </a:lnTo>
                      <a:lnTo>
                        <a:pt x="864333" y="332353"/>
                      </a:lnTo>
                      <a:lnTo>
                        <a:pt x="0" y="332353"/>
                      </a:lnTo>
                      <a:close/>
                    </a:path>
                  </a:pathLst>
                </a:custGeom>
                <a:solidFill>
                  <a:srgbClr val="000000"/>
                </a:solidFill>
              </p:spPr>
            </p:sp>
          </p:grpSp>
          <p:pic>
            <p:nvPicPr>
              <p:cNvPr id="9" name="Picture 9"/>
              <p:cNvPicPr>
                <a:picLocks noChangeAspect="1"/>
              </p:cNvPicPr>
              <p:nvPr/>
            </p:nvPicPr>
            <p:blipFill>
              <a:blip r:embed="rId6"/>
              <a:srcRect/>
              <a:stretch>
                <a:fillRect/>
              </a:stretch>
            </p:blipFill>
            <p:spPr>
              <a:xfrm rot="17795203">
                <a:off x="8944454" y="4702603"/>
                <a:ext cx="2286160" cy="2101153"/>
              </a:xfrm>
              <a:prstGeom prst="rect">
                <a:avLst/>
              </a:prstGeom>
            </p:spPr>
          </p:pic>
        </p:grpSp>
        <p:grpSp>
          <p:nvGrpSpPr>
            <p:cNvPr id="7" name="Group 7"/>
            <p:cNvGrpSpPr/>
            <p:nvPr/>
          </p:nvGrpSpPr>
          <p:grpSpPr>
            <a:xfrm rot="541021">
              <a:off x="14818031" y="5676828"/>
              <a:ext cx="1775985" cy="682902"/>
              <a:chOff x="0" y="0"/>
              <a:chExt cx="864333" cy="332353"/>
            </a:xfrm>
          </p:grpSpPr>
          <p:sp>
            <p:nvSpPr>
              <p:cNvPr id="8" name="Freeform 8"/>
              <p:cNvSpPr/>
              <p:nvPr/>
            </p:nvSpPr>
            <p:spPr>
              <a:xfrm>
                <a:off x="0" y="0"/>
                <a:ext cx="864333" cy="332353"/>
              </a:xfrm>
              <a:custGeom>
                <a:avLst/>
                <a:gdLst/>
                <a:ahLst/>
                <a:cxnLst/>
                <a:rect l="l" t="t" r="r" b="b"/>
                <a:pathLst>
                  <a:path w="864333" h="332353">
                    <a:moveTo>
                      <a:pt x="0" y="0"/>
                    </a:moveTo>
                    <a:lnTo>
                      <a:pt x="864333" y="0"/>
                    </a:lnTo>
                    <a:lnTo>
                      <a:pt x="864333" y="332353"/>
                    </a:lnTo>
                    <a:lnTo>
                      <a:pt x="0" y="332353"/>
                    </a:lnTo>
                    <a:close/>
                  </a:path>
                </a:pathLst>
              </a:custGeom>
              <a:solidFill>
                <a:srgbClr val="000000"/>
              </a:solidFill>
            </p:spPr>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32" presetClass="emph" presetSubtype="0" fill="hold" nodeType="afterEffect">
                                  <p:stCondLst>
                                    <p:cond delay="0"/>
                                  </p:stCondLst>
                                  <p:childTnLst>
                                    <p:animRot by="120000">
                                      <p:cBhvr>
                                        <p:cTn id="10" dur="100" fill="hold">
                                          <p:stCondLst>
                                            <p:cond delay="0"/>
                                          </p:stCondLst>
                                        </p:cTn>
                                        <p:tgtEl>
                                          <p:spTgt spid="14"/>
                                        </p:tgtEl>
                                        <p:attrNameLst>
                                          <p:attrName>r</p:attrName>
                                        </p:attrNameLst>
                                      </p:cBhvr>
                                    </p:animRot>
                                    <p:animRot by="-240000">
                                      <p:cBhvr>
                                        <p:cTn id="11" dur="200" fill="hold">
                                          <p:stCondLst>
                                            <p:cond delay="200"/>
                                          </p:stCondLst>
                                        </p:cTn>
                                        <p:tgtEl>
                                          <p:spTgt spid="14"/>
                                        </p:tgtEl>
                                        <p:attrNameLst>
                                          <p:attrName>r</p:attrName>
                                        </p:attrNameLst>
                                      </p:cBhvr>
                                    </p:animRot>
                                    <p:animRot by="240000">
                                      <p:cBhvr>
                                        <p:cTn id="12" dur="200" fill="hold">
                                          <p:stCondLst>
                                            <p:cond delay="400"/>
                                          </p:stCondLst>
                                        </p:cTn>
                                        <p:tgtEl>
                                          <p:spTgt spid="14"/>
                                        </p:tgtEl>
                                        <p:attrNameLst>
                                          <p:attrName>r</p:attrName>
                                        </p:attrNameLst>
                                      </p:cBhvr>
                                    </p:animRot>
                                    <p:animRot by="-240000">
                                      <p:cBhvr>
                                        <p:cTn id="13" dur="200" fill="hold">
                                          <p:stCondLst>
                                            <p:cond delay="600"/>
                                          </p:stCondLst>
                                        </p:cTn>
                                        <p:tgtEl>
                                          <p:spTgt spid="14"/>
                                        </p:tgtEl>
                                        <p:attrNameLst>
                                          <p:attrName>r</p:attrName>
                                        </p:attrNameLst>
                                      </p:cBhvr>
                                    </p:animRot>
                                    <p:animRot by="120000">
                                      <p:cBhvr>
                                        <p:cTn id="14"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34" b="200"/>
          <a:stretch>
            <a:fillRect/>
          </a:stretch>
        </p:blipFill>
        <p:spPr>
          <a:xfrm>
            <a:off x="1583747" y="964742"/>
            <a:ext cx="15120507" cy="8357517"/>
          </a:xfrm>
          <a:prstGeom prst="rect">
            <a:avLst/>
          </a:prstGeom>
        </p:spPr>
      </p:pic>
      <p:pic>
        <p:nvPicPr>
          <p:cNvPr id="4" name="Picture 4"/>
          <p:cNvPicPr>
            <a:picLocks noChangeAspect="1"/>
          </p:cNvPicPr>
          <p:nvPr/>
        </p:nvPicPr>
        <p:blipFill>
          <a:blip r:embed="rId4"/>
          <a:srcRect r="274" b="274"/>
          <a:stretch>
            <a:fillRect/>
          </a:stretch>
        </p:blipFill>
        <p:spPr>
          <a:xfrm>
            <a:off x="-1096084" y="4681406"/>
            <a:ext cx="5946276" cy="5946276"/>
          </a:xfrm>
          <a:prstGeom prst="rect">
            <a:avLst/>
          </a:prstGeom>
        </p:spPr>
      </p:pic>
      <p:pic>
        <p:nvPicPr>
          <p:cNvPr id="5" name="Picture 5"/>
          <p:cNvPicPr>
            <a:picLocks noChangeAspect="1"/>
          </p:cNvPicPr>
          <p:nvPr/>
        </p:nvPicPr>
        <p:blipFill>
          <a:blip r:embed="rId5"/>
          <a:srcRect r="296" b="296"/>
          <a:stretch>
            <a:fillRect/>
          </a:stretch>
        </p:blipFill>
        <p:spPr>
          <a:xfrm>
            <a:off x="13662577" y="7128512"/>
            <a:ext cx="3596723" cy="2193746"/>
          </a:xfrm>
          <a:prstGeom prst="rect">
            <a:avLst/>
          </a:prstGeom>
        </p:spPr>
      </p:pic>
      <p:grpSp>
        <p:nvGrpSpPr>
          <p:cNvPr id="9" name="グループ化 8">
            <a:extLst>
              <a:ext uri="{FF2B5EF4-FFF2-40B4-BE49-F238E27FC236}">
                <a16:creationId xmlns:a16="http://schemas.microsoft.com/office/drawing/2014/main" id="{868ADE4C-3ABD-0549-80AF-921A3B3E43DD}"/>
              </a:ext>
            </a:extLst>
          </p:cNvPr>
          <p:cNvGrpSpPr/>
          <p:nvPr/>
        </p:nvGrpSpPr>
        <p:grpSpPr>
          <a:xfrm>
            <a:off x="3119106" y="1412117"/>
            <a:ext cx="12049788" cy="7252374"/>
            <a:chOff x="3119106" y="1412117"/>
            <a:chExt cx="12049788" cy="7252374"/>
          </a:xfrm>
        </p:grpSpPr>
        <p:grpSp>
          <p:nvGrpSpPr>
            <p:cNvPr id="8" name="グループ化 7">
              <a:extLst>
                <a:ext uri="{FF2B5EF4-FFF2-40B4-BE49-F238E27FC236}">
                  <a16:creationId xmlns:a16="http://schemas.microsoft.com/office/drawing/2014/main" id="{2F7FF420-8DDB-D24C-8ED0-6F15D9E20732}"/>
                </a:ext>
              </a:extLst>
            </p:cNvPr>
            <p:cNvGrpSpPr/>
            <p:nvPr/>
          </p:nvGrpSpPr>
          <p:grpSpPr>
            <a:xfrm>
              <a:off x="3119106" y="1412117"/>
              <a:ext cx="12049788" cy="7252374"/>
              <a:chOff x="3119106" y="1412117"/>
              <a:chExt cx="12049788" cy="7252374"/>
            </a:xfrm>
          </p:grpSpPr>
          <p:sp>
            <p:nvSpPr>
              <p:cNvPr id="3" name="TextBox 3"/>
              <p:cNvSpPr txBox="1"/>
              <p:nvPr/>
            </p:nvSpPr>
            <p:spPr>
              <a:xfrm>
                <a:off x="3119106" y="2501265"/>
                <a:ext cx="12049788" cy="6163226"/>
              </a:xfrm>
              <a:prstGeom prst="rect">
                <a:avLst/>
              </a:prstGeom>
            </p:spPr>
            <p:txBody>
              <a:bodyPr lIns="0" tIns="0" rIns="0" bIns="0" rtlCol="0" anchor="t">
                <a:spAutoFit/>
              </a:bodyPr>
              <a:lstStyle/>
              <a:p>
                <a:pPr algn="ctr"/>
                <a:r>
                  <a:rPr lang="en-US" sz="13350" dirty="0" err="1">
                    <a:solidFill>
                      <a:srgbClr val="CD4343"/>
                    </a:solidFill>
                    <a:latin typeface="KodomoRounded" panose="02000600000000000000" pitchFamily="2" charset="-128"/>
                    <a:ea typeface="KodomoRounded" panose="02000600000000000000" pitchFamily="2" charset="-128"/>
                  </a:rPr>
                  <a:t>神様って</a:t>
                </a:r>
                <a:endParaRPr lang="en-US" sz="13350" dirty="0">
                  <a:solidFill>
                    <a:srgbClr val="CD4343"/>
                  </a:solidFill>
                  <a:latin typeface="KodomoRounded" panose="02000600000000000000" pitchFamily="2" charset="-128"/>
                  <a:ea typeface="KodomoRounded" panose="02000600000000000000" pitchFamily="2" charset="-128"/>
                </a:endParaRPr>
              </a:p>
              <a:p>
                <a:pPr algn="ctr"/>
                <a:r>
                  <a:rPr lang="en-US" sz="13350" dirty="0" err="1">
                    <a:solidFill>
                      <a:srgbClr val="CD4343"/>
                    </a:solidFill>
                    <a:latin typeface="KodomoRounded" panose="02000600000000000000" pitchFamily="2" charset="-128"/>
                    <a:ea typeface="KodomoRounded" panose="02000600000000000000" pitchFamily="2" charset="-128"/>
                  </a:rPr>
                  <a:t>どれくらいの</a:t>
                </a:r>
                <a:endParaRPr lang="en-US" sz="13350" dirty="0">
                  <a:solidFill>
                    <a:srgbClr val="CD4343"/>
                  </a:solidFill>
                  <a:latin typeface="KodomoRounded" panose="02000600000000000000" pitchFamily="2" charset="-128"/>
                  <a:ea typeface="KodomoRounded" panose="02000600000000000000" pitchFamily="2" charset="-128"/>
                </a:endParaRPr>
              </a:p>
              <a:p>
                <a:pPr algn="ctr"/>
                <a:r>
                  <a:rPr lang="en-US" sz="13350" dirty="0" err="1">
                    <a:solidFill>
                      <a:srgbClr val="CD4343"/>
                    </a:solidFill>
                    <a:latin typeface="KodomoRounded" panose="02000600000000000000" pitchFamily="2" charset="-128"/>
                    <a:ea typeface="KodomoRounded" panose="02000600000000000000" pitchFamily="2" charset="-128"/>
                  </a:rPr>
                  <a:t>大きさ</a:t>
                </a:r>
                <a:r>
                  <a:rPr lang="en-US" sz="13350" dirty="0">
                    <a:solidFill>
                      <a:srgbClr val="CD4343"/>
                    </a:solidFill>
                    <a:latin typeface="KodomoRounded" panose="02000600000000000000" pitchFamily="2" charset="-128"/>
                    <a:ea typeface="KodomoRounded" panose="02000600000000000000" pitchFamily="2" charset="-128"/>
                  </a:rPr>
                  <a:t>？</a:t>
                </a:r>
              </a:p>
            </p:txBody>
          </p:sp>
          <p:sp>
            <p:nvSpPr>
              <p:cNvPr id="6" name="TextBox 4">
                <a:extLst>
                  <a:ext uri="{FF2B5EF4-FFF2-40B4-BE49-F238E27FC236}">
                    <a16:creationId xmlns:a16="http://schemas.microsoft.com/office/drawing/2014/main" id="{72181EB3-39CC-F049-BCC3-FA87F65C63A4}"/>
                  </a:ext>
                </a:extLst>
              </p:cNvPr>
              <p:cNvSpPr txBox="1"/>
              <p:nvPr/>
            </p:nvSpPr>
            <p:spPr>
              <a:xfrm>
                <a:off x="6566935" y="1412117"/>
                <a:ext cx="1856271" cy="1264962"/>
              </a:xfrm>
              <a:prstGeom prst="rect">
                <a:avLst/>
              </a:prstGeom>
            </p:spPr>
            <p:txBody>
              <a:bodyPr wrap="square" lIns="0" tIns="0" rIns="0" bIns="0" rtlCol="0" anchor="t">
                <a:spAutoFit/>
              </a:bodyPr>
              <a:lstStyle/>
              <a:p>
                <a:pPr algn="ctr">
                  <a:lnSpc>
                    <a:spcPts val="12425"/>
                  </a:lnSpc>
                </a:pPr>
                <a:r>
                  <a:rPr lang="en-US" sz="3600" dirty="0" err="1">
                    <a:solidFill>
                      <a:srgbClr val="BC3E3D"/>
                    </a:solidFill>
                    <a:latin typeface="KodomoRounded-Light" panose="02000600000000000000" pitchFamily="2" charset="-128"/>
                    <a:ea typeface="KodomoRounded-Light" panose="02000600000000000000" pitchFamily="2" charset="-128"/>
                  </a:rPr>
                  <a:t>かみさま</a:t>
                </a:r>
                <a:endParaRPr lang="en-US" sz="2400" dirty="0">
                  <a:solidFill>
                    <a:srgbClr val="BC3E3D"/>
                  </a:solidFill>
                  <a:latin typeface="KodomoRounded-Light" panose="02000600000000000000" pitchFamily="2" charset="-128"/>
                  <a:ea typeface="KodomoRounded-Light" panose="02000600000000000000" pitchFamily="2" charset="-128"/>
                </a:endParaRPr>
              </a:p>
            </p:txBody>
          </p:sp>
        </p:grpSp>
        <p:sp>
          <p:nvSpPr>
            <p:cNvPr id="7" name="TextBox 4">
              <a:extLst>
                <a:ext uri="{FF2B5EF4-FFF2-40B4-BE49-F238E27FC236}">
                  <a16:creationId xmlns:a16="http://schemas.microsoft.com/office/drawing/2014/main" id="{5F430D7E-1709-324F-BBC2-2E448921C000}"/>
                </a:ext>
              </a:extLst>
            </p:cNvPr>
            <p:cNvSpPr txBox="1"/>
            <p:nvPr/>
          </p:nvSpPr>
          <p:spPr>
            <a:xfrm>
              <a:off x="6019800" y="5603117"/>
              <a:ext cx="1094271" cy="1292983"/>
            </a:xfrm>
            <a:prstGeom prst="rect">
              <a:avLst/>
            </a:prstGeom>
          </p:spPr>
          <p:txBody>
            <a:bodyPr wrap="square" lIns="0" tIns="0" rIns="0" bIns="0" rtlCol="0" anchor="t">
              <a:spAutoFit/>
            </a:bodyPr>
            <a:lstStyle/>
            <a:p>
              <a:pPr algn="ctr">
                <a:lnSpc>
                  <a:spcPts val="12425"/>
                </a:lnSpc>
              </a:pPr>
              <a:r>
                <a:rPr lang="en-US" sz="3600" dirty="0" err="1">
                  <a:solidFill>
                    <a:srgbClr val="BC3E3D"/>
                  </a:solidFill>
                  <a:latin typeface="KodomoRounded-Light" panose="02000600000000000000" pitchFamily="2" charset="-128"/>
                  <a:ea typeface="KodomoRounded-Light" panose="02000600000000000000" pitchFamily="2" charset="-128"/>
                </a:rPr>
                <a:t>おお</a:t>
              </a:r>
              <a:endParaRPr lang="en-US" sz="2400" dirty="0">
                <a:solidFill>
                  <a:srgbClr val="BC3E3D"/>
                </a:solidFill>
                <a:latin typeface="KodomoRounded-Light" panose="02000600000000000000" pitchFamily="2" charset="-128"/>
                <a:ea typeface="KodomoRounded-Light" panose="02000600000000000000" pitchFamily="2"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sp>
        <p:nvSpPr>
          <p:cNvPr id="3" name="TextBox 3"/>
          <p:cNvSpPr txBox="1"/>
          <p:nvPr/>
        </p:nvSpPr>
        <p:spPr>
          <a:xfrm>
            <a:off x="719673" y="3107571"/>
            <a:ext cx="16848655" cy="3195295"/>
          </a:xfrm>
          <a:prstGeom prst="rect">
            <a:avLst/>
          </a:prstGeom>
        </p:spPr>
        <p:txBody>
          <a:bodyPr lIns="0" tIns="0" rIns="0" bIns="0" rtlCol="0" anchor="t">
            <a:spAutoFit/>
          </a:bodyPr>
          <a:lstStyle/>
          <a:p>
            <a:pPr algn="ctr">
              <a:lnSpc>
                <a:spcPts val="5775"/>
              </a:lnSpc>
            </a:pPr>
            <a:r>
              <a:rPr lang="en-US" sz="5250" dirty="0" err="1">
                <a:solidFill>
                  <a:srgbClr val="545454"/>
                </a:solidFill>
                <a:latin typeface="KodomoRounded" panose="02000600000000000000" pitchFamily="2" charset="-128"/>
                <a:ea typeface="KodomoRounded" panose="02000600000000000000" pitchFamily="2" charset="-128"/>
              </a:rPr>
              <a:t>正かいは</a:t>
            </a:r>
            <a:r>
              <a:rPr lang="en-US" sz="5250" dirty="0">
                <a:solidFill>
                  <a:srgbClr val="545454"/>
                </a:solidFill>
                <a:latin typeface="KodomoRounded" panose="02000600000000000000" pitchFamily="2" charset="-128"/>
                <a:ea typeface="KodomoRounded" panose="02000600000000000000" pitchFamily="2" charset="-128"/>
              </a:rPr>
              <a:t>...</a:t>
            </a:r>
          </a:p>
          <a:p>
            <a:pPr algn="ctr">
              <a:lnSpc>
                <a:spcPts val="5775"/>
              </a:lnSpc>
            </a:pPr>
            <a:endParaRPr lang="en-US" sz="5250" dirty="0">
              <a:solidFill>
                <a:srgbClr val="545454"/>
              </a:solidFill>
              <a:latin typeface="KodomoRounded" panose="02000600000000000000" pitchFamily="2" charset="-128"/>
              <a:ea typeface="KodomoRounded" panose="02000600000000000000" pitchFamily="2" charset="-128"/>
            </a:endParaRPr>
          </a:p>
          <a:p>
            <a:pPr algn="ctr">
              <a:lnSpc>
                <a:spcPts val="13143"/>
              </a:lnSpc>
            </a:pPr>
            <a:r>
              <a:rPr lang="en-US" sz="11948" dirty="0">
                <a:solidFill>
                  <a:srgbClr val="CD4343"/>
                </a:solidFill>
                <a:latin typeface="KodomoRounded" panose="02000600000000000000" pitchFamily="2" charset="-128"/>
                <a:ea typeface="KodomoRounded" panose="02000600000000000000" pitchFamily="2" charset="-128"/>
              </a:rPr>
              <a:t>「</a:t>
            </a:r>
            <a:r>
              <a:rPr lang="en-US" sz="11948" dirty="0" err="1">
                <a:solidFill>
                  <a:srgbClr val="CD4343"/>
                </a:solidFill>
                <a:latin typeface="KodomoRounded" panose="02000600000000000000" pitchFamily="2" charset="-128"/>
                <a:ea typeface="KodomoRounded" panose="02000600000000000000" pitchFamily="2" charset="-128"/>
              </a:rPr>
              <a:t>どっちも</a:t>
            </a:r>
            <a:r>
              <a:rPr lang="en-US" sz="11948" dirty="0">
                <a:solidFill>
                  <a:srgbClr val="CD4343"/>
                </a:solidFill>
                <a:latin typeface="KodomoRounded" panose="02000600000000000000" pitchFamily="2" charset="-128"/>
                <a:ea typeface="KodomoRounded" panose="02000600000000000000" pitchFamily="2" charset="-128"/>
              </a:rPr>
              <a:t>！」</a:t>
            </a:r>
          </a:p>
        </p:txBody>
      </p:sp>
      <p:pic>
        <p:nvPicPr>
          <p:cNvPr id="4" name="Picture 4"/>
          <p:cNvPicPr>
            <a:picLocks noChangeAspect="1"/>
          </p:cNvPicPr>
          <p:nvPr/>
        </p:nvPicPr>
        <p:blipFill>
          <a:blip r:embed="rId4"/>
          <a:srcRect r="274" b="274"/>
          <a:stretch>
            <a:fillRect/>
          </a:stretch>
        </p:blipFill>
        <p:spPr>
          <a:xfrm>
            <a:off x="-1096084" y="4681406"/>
            <a:ext cx="5946276" cy="5946276"/>
          </a:xfrm>
          <a:prstGeom prst="rect">
            <a:avLst/>
          </a:prstGeom>
        </p:spPr>
      </p:pic>
      <p:pic>
        <p:nvPicPr>
          <p:cNvPr id="5" name="Picture 5"/>
          <p:cNvPicPr>
            <a:picLocks noChangeAspect="1"/>
          </p:cNvPicPr>
          <p:nvPr/>
        </p:nvPicPr>
        <p:blipFill>
          <a:blip r:embed="rId5"/>
          <a:srcRect r="296" b="296"/>
          <a:stretch>
            <a:fillRect/>
          </a:stretch>
        </p:blipFill>
        <p:spPr>
          <a:xfrm>
            <a:off x="13662577" y="7128512"/>
            <a:ext cx="3596723" cy="2193746"/>
          </a:xfrm>
          <a:prstGeom prst="rect">
            <a:avLst/>
          </a:prstGeom>
        </p:spPr>
      </p:pic>
      <p:sp>
        <p:nvSpPr>
          <p:cNvPr id="6" name="TextBox 4">
            <a:extLst>
              <a:ext uri="{FF2B5EF4-FFF2-40B4-BE49-F238E27FC236}">
                <a16:creationId xmlns:a16="http://schemas.microsoft.com/office/drawing/2014/main" id="{B3BDD889-B3BA-2A4F-947D-4729A58A55C9}"/>
              </a:ext>
            </a:extLst>
          </p:cNvPr>
          <p:cNvSpPr txBox="1"/>
          <p:nvPr/>
        </p:nvSpPr>
        <p:spPr>
          <a:xfrm>
            <a:off x="6858000" y="1918241"/>
            <a:ext cx="1870188" cy="1244059"/>
          </a:xfrm>
          <a:prstGeom prst="rect">
            <a:avLst/>
          </a:prstGeom>
        </p:spPr>
        <p:txBody>
          <a:bodyPr wrap="square" lIns="0" tIns="0" rIns="0" bIns="0" rtlCol="0" anchor="t">
            <a:spAutoFit/>
          </a:bodyPr>
          <a:lstStyle/>
          <a:p>
            <a:pPr algn="ctr">
              <a:lnSpc>
                <a:spcPts val="12425"/>
              </a:lnSpc>
            </a:pPr>
            <a:r>
              <a:rPr lang="en-US" sz="2400" dirty="0" err="1">
                <a:solidFill>
                  <a:srgbClr val="545454"/>
                </a:solidFill>
                <a:latin typeface="KodomoRounded-Light" panose="02000600000000000000" pitchFamily="2" charset="-128"/>
                <a:ea typeface="KodomoRounded-Light" panose="02000600000000000000" pitchFamily="2" charset="-128"/>
              </a:rPr>
              <a:t>せい</a:t>
            </a:r>
            <a:endParaRPr lang="en-US" sz="1600" dirty="0">
              <a:solidFill>
                <a:srgbClr val="545454"/>
              </a:solidFill>
              <a:latin typeface="KodomoRounded-Light" panose="02000600000000000000" pitchFamily="2" charset="-128"/>
              <a:ea typeface="KodomoRounded-Light" panose="02000600000000000000" pitchFamily="2"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3"/>
                                        </p:tgtEl>
                                        <p:attrNameLst>
                                          <p:attrName>ppt_x</p:attrName>
                                          <p:attrName>ppt_y</p:attrName>
                                        </p:attrNameLst>
                                      </p:cBhvr>
                                    </p:animMotion>
                                    <p:animRot by="1500000">
                                      <p:cBhvr>
                                        <p:cTn id="7" dur="125" fill="hold">
                                          <p:stCondLst>
                                            <p:cond delay="0"/>
                                          </p:stCondLst>
                                        </p:cTn>
                                        <p:tgtEl>
                                          <p:spTgt spid="3"/>
                                        </p:tgtEl>
                                        <p:attrNameLst>
                                          <p:attrName>r</p:attrName>
                                        </p:attrNameLst>
                                      </p:cBhvr>
                                    </p:animRot>
                                    <p:animRot by="-1500000">
                                      <p:cBhvr>
                                        <p:cTn id="8" dur="125" fill="hold">
                                          <p:stCondLst>
                                            <p:cond delay="125"/>
                                          </p:stCondLst>
                                        </p:cTn>
                                        <p:tgtEl>
                                          <p:spTgt spid="3"/>
                                        </p:tgtEl>
                                        <p:attrNameLst>
                                          <p:attrName>r</p:attrName>
                                        </p:attrNameLst>
                                      </p:cBhvr>
                                    </p:animRot>
                                    <p:animRot by="-1500000">
                                      <p:cBhvr>
                                        <p:cTn id="9" dur="125" fill="hold">
                                          <p:stCondLst>
                                            <p:cond delay="250"/>
                                          </p:stCondLst>
                                        </p:cTn>
                                        <p:tgtEl>
                                          <p:spTgt spid="3"/>
                                        </p:tgtEl>
                                        <p:attrNameLst>
                                          <p:attrName>r</p:attrName>
                                        </p:attrNameLst>
                                      </p:cBhvr>
                                    </p:animRot>
                                    <p:animRot by="1500000">
                                      <p:cBhvr>
                                        <p:cTn id="10" dur="125" fill="hold">
                                          <p:stCondLst>
                                            <p:cond delay="375"/>
                                          </p:stCondLst>
                                        </p:cTn>
                                        <p:tgtEl>
                                          <p:spTgt spid="3"/>
                                        </p:tgtEl>
                                        <p:attrNameLst>
                                          <p:attrName>r</p:attrName>
                                        </p:attrNameLst>
                                      </p:cBhvr>
                                    </p:animRot>
                                  </p:childTnLst>
                                </p:cTn>
                              </p:par>
                              <p:par>
                                <p:cTn id="11" presetID="34" presetClass="emph" presetSubtype="0" fill="hold" grpId="0" nodeType="withEffect">
                                  <p:stCondLst>
                                    <p:cond delay="0"/>
                                  </p:stCondLst>
                                  <p:iterate type="lt">
                                    <p:tmPct val="10000"/>
                                  </p:iterate>
                                  <p:childTnLst>
                                    <p:animMotion origin="layout" path="M 1.52778E-6 -3.58025E-6 L 1.52778E-6 -0.07206 " pathEditMode="relative" rAng="0" ptsTypes="AA">
                                      <p:cBhvr>
                                        <p:cTn id="12" dur="250" accel="50000" decel="50000" autoRev="1" fill="hold">
                                          <p:stCondLst>
                                            <p:cond delay="0"/>
                                          </p:stCondLst>
                                        </p:cTn>
                                        <p:tgtEl>
                                          <p:spTgt spid="6"/>
                                        </p:tgtEl>
                                        <p:attrNameLst>
                                          <p:attrName>ppt_x</p:attrName>
                                          <p:attrName>ppt_y</p:attrName>
                                        </p:attrNameLst>
                                      </p:cBhvr>
                                      <p:rCtr x="0" y="-3611"/>
                                    </p:animMotion>
                                    <p:animRot by="1500000">
                                      <p:cBhvr>
                                        <p:cTn id="13" dur="125" fill="hold">
                                          <p:stCondLst>
                                            <p:cond delay="0"/>
                                          </p:stCondLst>
                                        </p:cTn>
                                        <p:tgtEl>
                                          <p:spTgt spid="6"/>
                                        </p:tgtEl>
                                        <p:attrNameLst>
                                          <p:attrName>r</p:attrName>
                                        </p:attrNameLst>
                                      </p:cBhvr>
                                    </p:animRot>
                                    <p:animRot by="-1500000">
                                      <p:cBhvr>
                                        <p:cTn id="14" dur="125" fill="hold">
                                          <p:stCondLst>
                                            <p:cond delay="125"/>
                                          </p:stCondLst>
                                        </p:cTn>
                                        <p:tgtEl>
                                          <p:spTgt spid="6"/>
                                        </p:tgtEl>
                                        <p:attrNameLst>
                                          <p:attrName>r</p:attrName>
                                        </p:attrNameLst>
                                      </p:cBhvr>
                                    </p:animRot>
                                    <p:animRot by="-1500000">
                                      <p:cBhvr>
                                        <p:cTn id="15" dur="125" fill="hold">
                                          <p:stCondLst>
                                            <p:cond delay="250"/>
                                          </p:stCondLst>
                                        </p:cTn>
                                        <p:tgtEl>
                                          <p:spTgt spid="6"/>
                                        </p:tgtEl>
                                        <p:attrNameLst>
                                          <p:attrName>r</p:attrName>
                                        </p:attrNameLst>
                                      </p:cBhvr>
                                    </p:animRot>
                                    <p:animRot by="1500000">
                                      <p:cBhvr>
                                        <p:cTn id="16" dur="125" fill="hold">
                                          <p:stCondLst>
                                            <p:cond delay="375"/>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74" b="274"/>
          <a:stretch>
            <a:fillRect/>
          </a:stretch>
        </p:blipFill>
        <p:spPr>
          <a:xfrm>
            <a:off x="-1096084" y="4681406"/>
            <a:ext cx="5946276" cy="5946276"/>
          </a:xfrm>
          <a:prstGeom prst="rect">
            <a:avLst/>
          </a:prstGeom>
        </p:spPr>
      </p:pic>
      <p:pic>
        <p:nvPicPr>
          <p:cNvPr id="4" name="Picture 4"/>
          <p:cNvPicPr>
            <a:picLocks noChangeAspect="1"/>
          </p:cNvPicPr>
          <p:nvPr/>
        </p:nvPicPr>
        <p:blipFill>
          <a:blip r:embed="rId5"/>
          <a:srcRect/>
          <a:stretch>
            <a:fillRect/>
          </a:stretch>
        </p:blipFill>
        <p:spPr>
          <a:xfrm rot="6687">
            <a:off x="3672468" y="2269314"/>
            <a:ext cx="8062938" cy="6712395"/>
          </a:xfrm>
          <a:prstGeom prst="rect">
            <a:avLst/>
          </a:prstGeom>
        </p:spPr>
      </p:pic>
      <p:pic>
        <p:nvPicPr>
          <p:cNvPr id="5" name="Picture 5"/>
          <p:cNvPicPr>
            <a:picLocks noChangeAspect="1"/>
          </p:cNvPicPr>
          <p:nvPr/>
        </p:nvPicPr>
        <p:blipFill>
          <a:blip r:embed="rId6"/>
          <a:srcRect l="35057" t="33906" r="45660" b="41096"/>
          <a:stretch>
            <a:fillRect/>
          </a:stretch>
        </p:blipFill>
        <p:spPr>
          <a:xfrm>
            <a:off x="9144000" y="-1939641"/>
            <a:ext cx="11345022" cy="104833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l="35057" t="33906" r="45660" b="41096"/>
          <a:stretch>
            <a:fillRect/>
          </a:stretch>
        </p:blipFill>
        <p:spPr>
          <a:xfrm>
            <a:off x="-629886" y="4739699"/>
            <a:ext cx="6536214" cy="6039792"/>
          </a:xfrm>
          <a:prstGeom prst="rect">
            <a:avLst/>
          </a:prstGeom>
        </p:spPr>
      </p:pic>
      <p:pic>
        <p:nvPicPr>
          <p:cNvPr id="4" name="Picture 4"/>
          <p:cNvPicPr>
            <a:picLocks noChangeAspect="1"/>
          </p:cNvPicPr>
          <p:nvPr/>
        </p:nvPicPr>
        <p:blipFill>
          <a:blip r:embed="rId5"/>
          <a:srcRect/>
          <a:stretch>
            <a:fillRect/>
          </a:stretch>
        </p:blipFill>
        <p:spPr>
          <a:xfrm>
            <a:off x="4050850" y="2532811"/>
            <a:ext cx="7154290" cy="6084119"/>
          </a:xfrm>
          <a:prstGeom prst="rect">
            <a:avLst/>
          </a:prstGeom>
        </p:spPr>
      </p:pic>
      <p:pic>
        <p:nvPicPr>
          <p:cNvPr id="5" name="Picture 5"/>
          <p:cNvPicPr>
            <a:picLocks noChangeAspect="1"/>
          </p:cNvPicPr>
          <p:nvPr/>
        </p:nvPicPr>
        <p:blipFill>
          <a:blip r:embed="rId6"/>
          <a:srcRect r="66" b="66"/>
          <a:stretch>
            <a:fillRect/>
          </a:stretch>
        </p:blipFill>
        <p:spPr>
          <a:xfrm>
            <a:off x="9144000" y="-293309"/>
            <a:ext cx="9621086" cy="5868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74" b="274"/>
          <a:stretch>
            <a:fillRect/>
          </a:stretch>
        </p:blipFill>
        <p:spPr>
          <a:xfrm>
            <a:off x="4403500" y="5143500"/>
            <a:ext cx="9481001" cy="9481001"/>
          </a:xfrm>
          <a:prstGeom prst="rect">
            <a:avLst/>
          </a:prstGeom>
        </p:spPr>
      </p:pic>
      <p:pic>
        <p:nvPicPr>
          <p:cNvPr id="4" name="Picture 4"/>
          <p:cNvPicPr>
            <a:picLocks noChangeAspect="1"/>
          </p:cNvPicPr>
          <p:nvPr/>
        </p:nvPicPr>
        <p:blipFill>
          <a:blip r:embed="rId5"/>
          <a:srcRect r="288" b="288"/>
          <a:stretch>
            <a:fillRect/>
          </a:stretch>
        </p:blipFill>
        <p:spPr>
          <a:xfrm>
            <a:off x="8055777" y="8265686"/>
            <a:ext cx="689659" cy="735636"/>
          </a:xfrm>
          <a:prstGeom prst="rect">
            <a:avLst/>
          </a:prstGeom>
        </p:spPr>
      </p:pic>
      <p:pic>
        <p:nvPicPr>
          <p:cNvPr id="5" name="Picture 5"/>
          <p:cNvPicPr>
            <a:picLocks noChangeAspect="1"/>
          </p:cNvPicPr>
          <p:nvPr/>
        </p:nvPicPr>
        <p:blipFill>
          <a:blip r:embed="rId6"/>
          <a:srcRect l="35057" t="33906" r="45660" b="41096"/>
          <a:stretch>
            <a:fillRect/>
          </a:stretch>
        </p:blipFill>
        <p:spPr>
          <a:xfrm>
            <a:off x="4933253" y="-1372538"/>
            <a:ext cx="8421495" cy="77818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74" b="274"/>
          <a:stretch>
            <a:fillRect/>
          </a:stretch>
        </p:blipFill>
        <p:spPr>
          <a:xfrm>
            <a:off x="4403500" y="5143500"/>
            <a:ext cx="9481001" cy="9481001"/>
          </a:xfrm>
          <a:prstGeom prst="rect">
            <a:avLst/>
          </a:prstGeom>
        </p:spPr>
      </p:pic>
      <p:pic>
        <p:nvPicPr>
          <p:cNvPr id="4" name="Picture 4"/>
          <p:cNvPicPr>
            <a:picLocks noChangeAspect="1"/>
          </p:cNvPicPr>
          <p:nvPr/>
        </p:nvPicPr>
        <p:blipFill>
          <a:blip r:embed="rId5"/>
          <a:srcRect l="35697" t="32313" r="46294" b="41410"/>
          <a:stretch>
            <a:fillRect/>
          </a:stretch>
        </p:blipFill>
        <p:spPr>
          <a:xfrm>
            <a:off x="5159072" y="-1956295"/>
            <a:ext cx="7848606" cy="8162550"/>
          </a:xfrm>
          <a:prstGeom prst="rect">
            <a:avLst/>
          </a:prstGeom>
        </p:spPr>
      </p:pic>
      <p:grpSp>
        <p:nvGrpSpPr>
          <p:cNvPr id="5" name="Group 5"/>
          <p:cNvGrpSpPr/>
          <p:nvPr/>
        </p:nvGrpSpPr>
        <p:grpSpPr>
          <a:xfrm>
            <a:off x="1091781" y="522715"/>
            <a:ext cx="14766514" cy="14784698"/>
            <a:chOff x="0" y="0"/>
            <a:chExt cx="19688686" cy="19712931"/>
          </a:xfrm>
        </p:grpSpPr>
        <p:pic>
          <p:nvPicPr>
            <p:cNvPr id="6" name="Picture 6"/>
            <p:cNvPicPr>
              <a:picLocks noChangeAspect="1"/>
            </p:cNvPicPr>
            <p:nvPr/>
          </p:nvPicPr>
          <p:blipFill>
            <a:blip r:embed="rId6"/>
            <a:srcRect/>
            <a:stretch>
              <a:fillRect/>
            </a:stretch>
          </p:blipFill>
          <p:spPr>
            <a:xfrm rot="4080314">
              <a:off x="2266270" y="2300326"/>
              <a:ext cx="15156146" cy="15112279"/>
            </a:xfrm>
            <a:prstGeom prst="rect">
              <a:avLst/>
            </a:prstGeom>
          </p:spPr>
        </p:pic>
        <p:pic>
          <p:nvPicPr>
            <p:cNvPr id="7" name="Picture 7"/>
            <p:cNvPicPr>
              <a:picLocks noChangeAspect="1"/>
            </p:cNvPicPr>
            <p:nvPr/>
          </p:nvPicPr>
          <p:blipFill>
            <a:blip r:embed="rId7"/>
            <a:srcRect r="288" b="288"/>
            <a:stretch>
              <a:fillRect/>
            </a:stretch>
          </p:blipFill>
          <p:spPr>
            <a:xfrm>
              <a:off x="7837385" y="8158101"/>
              <a:ext cx="3184433" cy="3396729"/>
            </a:xfrm>
            <a:prstGeom prst="rect">
              <a:avLst/>
            </a:prstGeom>
          </p:spPr>
        </p:pic>
        <p:pic>
          <p:nvPicPr>
            <p:cNvPr id="8" name="Picture 8"/>
            <p:cNvPicPr>
              <a:picLocks noChangeAspect="1"/>
            </p:cNvPicPr>
            <p:nvPr/>
          </p:nvPicPr>
          <p:blipFill>
            <a:blip r:embed="rId8"/>
            <a:srcRect/>
            <a:stretch>
              <a:fillRect/>
            </a:stretch>
          </p:blipFill>
          <p:spPr>
            <a:xfrm>
              <a:off x="14199095" y="402434"/>
              <a:ext cx="3377536" cy="405304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AAD9FF"/>
        </a:solidFill>
        <a:effectLst/>
      </p:bgPr>
    </p:bg>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90FC9767-CACB-B04D-B365-6776C5CD81ED}"/>
              </a:ext>
            </a:extLst>
          </p:cNvPr>
          <p:cNvPicPr>
            <a:picLocks noChangeAspect="1"/>
          </p:cNvPicPr>
          <p:nvPr/>
        </p:nvPicPr>
        <p:blipFill>
          <a:blip r:embed="rId3"/>
          <a:srcRect r="34" b="200"/>
          <a:stretch>
            <a:fillRect/>
          </a:stretch>
        </p:blipFill>
        <p:spPr>
          <a:xfrm>
            <a:off x="1583747" y="964742"/>
            <a:ext cx="15120507" cy="8357517"/>
          </a:xfrm>
          <a:prstGeom prst="rect">
            <a:avLst/>
          </a:prstGeom>
        </p:spPr>
      </p:pic>
      <p:grpSp>
        <p:nvGrpSpPr>
          <p:cNvPr id="4" name="グループ化 3">
            <a:extLst>
              <a:ext uri="{FF2B5EF4-FFF2-40B4-BE49-F238E27FC236}">
                <a16:creationId xmlns:a16="http://schemas.microsoft.com/office/drawing/2014/main" id="{9560299B-8919-364E-A5F9-C706B955B8BF}"/>
              </a:ext>
            </a:extLst>
          </p:cNvPr>
          <p:cNvGrpSpPr/>
          <p:nvPr/>
        </p:nvGrpSpPr>
        <p:grpSpPr>
          <a:xfrm>
            <a:off x="12679680" y="6427125"/>
            <a:ext cx="5475514" cy="3760471"/>
            <a:chOff x="5884559" y="6147153"/>
            <a:chExt cx="6518880" cy="4477033"/>
          </a:xfrm>
        </p:grpSpPr>
        <p:pic>
          <p:nvPicPr>
            <p:cNvPr id="8" name="Picture 11">
              <a:extLst>
                <a:ext uri="{FF2B5EF4-FFF2-40B4-BE49-F238E27FC236}">
                  <a16:creationId xmlns:a16="http://schemas.microsoft.com/office/drawing/2014/main" id="{0BC2C851-48BD-3544-993C-2D352BC42668}"/>
                </a:ext>
              </a:extLst>
            </p:cNvPr>
            <p:cNvPicPr>
              <a:picLocks noChangeAspect="1"/>
            </p:cNvPicPr>
            <p:nvPr/>
          </p:nvPicPr>
          <p:blipFill>
            <a:blip r:embed="rId4"/>
            <a:srcRect l="25440" t="27361" r="29342" b="29108"/>
            <a:stretch>
              <a:fillRect/>
            </a:stretch>
          </p:blipFill>
          <p:spPr>
            <a:xfrm>
              <a:off x="7021996" y="6147153"/>
              <a:ext cx="4244007" cy="3806708"/>
            </a:xfrm>
            <a:prstGeom prst="rect">
              <a:avLst/>
            </a:prstGeom>
          </p:spPr>
        </p:pic>
        <p:grpSp>
          <p:nvGrpSpPr>
            <p:cNvPr id="9" name="グループ化 8">
              <a:extLst>
                <a:ext uri="{FF2B5EF4-FFF2-40B4-BE49-F238E27FC236}">
                  <a16:creationId xmlns:a16="http://schemas.microsoft.com/office/drawing/2014/main" id="{0F0323FC-84DD-9145-8833-3AD17DF601DD}"/>
                </a:ext>
              </a:extLst>
            </p:cNvPr>
            <p:cNvGrpSpPr/>
            <p:nvPr/>
          </p:nvGrpSpPr>
          <p:grpSpPr>
            <a:xfrm>
              <a:off x="5884559" y="8016722"/>
              <a:ext cx="6518880" cy="2607464"/>
              <a:chOff x="-2314996" y="9370129"/>
              <a:chExt cx="22979191" cy="9191366"/>
            </a:xfrm>
          </p:grpSpPr>
          <p:pic>
            <p:nvPicPr>
              <p:cNvPr id="10" name="Picture 3">
                <a:extLst>
                  <a:ext uri="{FF2B5EF4-FFF2-40B4-BE49-F238E27FC236}">
                    <a16:creationId xmlns:a16="http://schemas.microsoft.com/office/drawing/2014/main" id="{5D83EA0E-9023-8145-A33D-CF4E4AD613A5}"/>
                  </a:ext>
                </a:extLst>
              </p:cNvPr>
              <p:cNvPicPr>
                <a:picLocks noChangeAspect="1"/>
              </p:cNvPicPr>
              <p:nvPr/>
            </p:nvPicPr>
            <p:blipFill>
              <a:blip r:embed="rId5"/>
              <a:srcRect l="42465" t="50000"/>
              <a:stretch>
                <a:fillRect/>
              </a:stretch>
            </p:blipFill>
            <p:spPr>
              <a:xfrm>
                <a:off x="7970699" y="9370129"/>
                <a:ext cx="12693496" cy="8273444"/>
              </a:xfrm>
              <a:prstGeom prst="rect">
                <a:avLst/>
              </a:prstGeom>
            </p:spPr>
          </p:pic>
          <p:pic>
            <p:nvPicPr>
              <p:cNvPr id="11" name="Picture 3">
                <a:extLst>
                  <a:ext uri="{FF2B5EF4-FFF2-40B4-BE49-F238E27FC236}">
                    <a16:creationId xmlns:a16="http://schemas.microsoft.com/office/drawing/2014/main" id="{D2A01B3B-4082-2A40-940F-5FDECA964DD0}"/>
                  </a:ext>
                </a:extLst>
              </p:cNvPr>
              <p:cNvPicPr>
                <a:picLocks noChangeAspect="1"/>
              </p:cNvPicPr>
              <p:nvPr/>
            </p:nvPicPr>
            <p:blipFill>
              <a:blip r:embed="rId5"/>
              <a:srcRect l="42465" t="50000"/>
              <a:stretch>
                <a:fillRect/>
              </a:stretch>
            </p:blipFill>
            <p:spPr>
              <a:xfrm flipH="1">
                <a:off x="-2314996" y="9509997"/>
                <a:ext cx="12693495" cy="8273444"/>
              </a:xfrm>
              <a:prstGeom prst="rect">
                <a:avLst/>
              </a:prstGeom>
            </p:spPr>
          </p:pic>
          <p:pic>
            <p:nvPicPr>
              <p:cNvPr id="12" name="Picture 7">
                <a:extLst>
                  <a:ext uri="{FF2B5EF4-FFF2-40B4-BE49-F238E27FC236}">
                    <a16:creationId xmlns:a16="http://schemas.microsoft.com/office/drawing/2014/main" id="{CD24EBF6-CB56-6F48-BB28-63E8F5B7AC0F}"/>
                  </a:ext>
                </a:extLst>
              </p:cNvPr>
              <p:cNvPicPr>
                <a:picLocks noChangeAspect="1"/>
              </p:cNvPicPr>
              <p:nvPr/>
            </p:nvPicPr>
            <p:blipFill>
              <a:blip r:embed="rId6"/>
              <a:srcRect l="56392" t="18645" r="7077" b="47540"/>
              <a:stretch>
                <a:fillRect/>
              </a:stretch>
            </p:blipFill>
            <p:spPr>
              <a:xfrm rot="-1107298">
                <a:off x="4704835" y="13009880"/>
                <a:ext cx="7996645" cy="5551615"/>
              </a:xfrm>
              <a:prstGeom prst="rect">
                <a:avLst/>
              </a:prstGeom>
            </p:spPr>
          </p:pic>
        </p:grpSp>
      </p:grpSp>
      <p:pic>
        <p:nvPicPr>
          <p:cNvPr id="13" name="Picture 5">
            <a:extLst>
              <a:ext uri="{FF2B5EF4-FFF2-40B4-BE49-F238E27FC236}">
                <a16:creationId xmlns:a16="http://schemas.microsoft.com/office/drawing/2014/main" id="{1CAD4EE7-799D-6F49-8069-4C4B392A6885}"/>
              </a:ext>
            </a:extLst>
          </p:cNvPr>
          <p:cNvPicPr>
            <a:picLocks noChangeAspect="1"/>
          </p:cNvPicPr>
          <p:nvPr/>
        </p:nvPicPr>
        <p:blipFill>
          <a:blip r:embed="rId7"/>
          <a:srcRect l="46347" t="51446" r="19406" b="12480"/>
          <a:stretch>
            <a:fillRect/>
          </a:stretch>
        </p:blipFill>
        <p:spPr>
          <a:xfrm rot="-10800000">
            <a:off x="-2737192" y="-1211333"/>
            <a:ext cx="7470826" cy="5901954"/>
          </a:xfrm>
          <a:prstGeom prst="rect">
            <a:avLst/>
          </a:prstGeom>
        </p:spPr>
      </p:pic>
      <p:grpSp>
        <p:nvGrpSpPr>
          <p:cNvPr id="14" name="グループ化 13">
            <a:extLst>
              <a:ext uri="{FF2B5EF4-FFF2-40B4-BE49-F238E27FC236}">
                <a16:creationId xmlns:a16="http://schemas.microsoft.com/office/drawing/2014/main" id="{4CB49CBF-2A3A-6144-BE35-F891D539666F}"/>
              </a:ext>
            </a:extLst>
          </p:cNvPr>
          <p:cNvGrpSpPr/>
          <p:nvPr/>
        </p:nvGrpSpPr>
        <p:grpSpPr>
          <a:xfrm>
            <a:off x="3886200" y="1523405"/>
            <a:ext cx="8763000" cy="1410295"/>
            <a:chOff x="3886200" y="1523405"/>
            <a:chExt cx="8763000" cy="1410295"/>
          </a:xfrm>
        </p:grpSpPr>
        <p:sp>
          <p:nvSpPr>
            <p:cNvPr id="15" name="テキスト ボックス 14">
              <a:extLst>
                <a:ext uri="{FF2B5EF4-FFF2-40B4-BE49-F238E27FC236}">
                  <a16:creationId xmlns:a16="http://schemas.microsoft.com/office/drawing/2014/main" id="{7E6C0765-F802-1C4D-92C3-6E04BBD40B83}"/>
                </a:ext>
              </a:extLst>
            </p:cNvPr>
            <p:cNvSpPr txBox="1"/>
            <p:nvPr/>
          </p:nvSpPr>
          <p:spPr>
            <a:xfrm flipH="1">
              <a:off x="5638800" y="1825704"/>
              <a:ext cx="7010400" cy="1107996"/>
            </a:xfrm>
            <a:prstGeom prst="rect">
              <a:avLst/>
            </a:prstGeom>
            <a:noFill/>
          </p:spPr>
          <p:txBody>
            <a:bodyPr wrap="square" rtlCol="0">
              <a:spAutoFit/>
            </a:bodyPr>
            <a:lstStyle/>
            <a:p>
              <a:pPr algn="ctr"/>
              <a:r>
                <a:rPr kumimoji="1" lang="ja-JP" altLang="en-US" sz="6600">
                  <a:solidFill>
                    <a:srgbClr val="AAD9FF"/>
                  </a:solidFill>
                  <a:latin typeface="KodomoRounded" panose="02000600000000000000" pitchFamily="2" charset="-128"/>
                  <a:ea typeface="KodomoRounded" panose="02000600000000000000" pitchFamily="2" charset="-128"/>
                </a:rPr>
                <a:t>み言くんどく１</a:t>
              </a:r>
              <a:endParaRPr kumimoji="1" lang="ja-JP" altLang="en-US" sz="6600" dirty="0">
                <a:solidFill>
                  <a:srgbClr val="AAD9FF"/>
                </a:solidFill>
                <a:latin typeface="KodomoRounded" panose="02000600000000000000" pitchFamily="2" charset="-128"/>
                <a:ea typeface="KodomoRounded" panose="02000600000000000000" pitchFamily="2" charset="-128"/>
              </a:endParaRPr>
            </a:p>
          </p:txBody>
        </p:sp>
        <p:sp>
          <p:nvSpPr>
            <p:cNvPr id="16" name="テキスト ボックス 15">
              <a:extLst>
                <a:ext uri="{FF2B5EF4-FFF2-40B4-BE49-F238E27FC236}">
                  <a16:creationId xmlns:a16="http://schemas.microsoft.com/office/drawing/2014/main" id="{CDF2C3BF-0E42-4047-83C0-ECF020515686}"/>
                </a:ext>
              </a:extLst>
            </p:cNvPr>
            <p:cNvSpPr txBox="1"/>
            <p:nvPr/>
          </p:nvSpPr>
          <p:spPr>
            <a:xfrm flipH="1">
              <a:off x="3886200" y="1523405"/>
              <a:ext cx="7010400" cy="461665"/>
            </a:xfrm>
            <a:prstGeom prst="rect">
              <a:avLst/>
            </a:prstGeom>
            <a:noFill/>
          </p:spPr>
          <p:txBody>
            <a:bodyPr wrap="square" rtlCol="0">
              <a:spAutoFit/>
            </a:bodyPr>
            <a:lstStyle/>
            <a:p>
              <a:pPr algn="ctr"/>
              <a:r>
                <a:rPr kumimoji="1" lang="ja-JP" altLang="en-US" sz="2400">
                  <a:solidFill>
                    <a:srgbClr val="AAD9FF"/>
                  </a:solidFill>
                  <a:latin typeface="KodomoRounded-Light" panose="02000600000000000000" pitchFamily="2" charset="-128"/>
                  <a:ea typeface="KodomoRounded-Light" panose="02000600000000000000" pitchFamily="2" charset="-128"/>
                </a:rPr>
                <a:t>ことば</a:t>
              </a:r>
              <a:endParaRPr kumimoji="1" lang="ja-JP" altLang="en-US" sz="6600" dirty="0">
                <a:solidFill>
                  <a:srgbClr val="AAD9FF"/>
                </a:solidFill>
                <a:latin typeface="KodomoRounded-Light" panose="02000600000000000000" pitchFamily="2" charset="-128"/>
                <a:ea typeface="KodomoRounded-Light" panose="02000600000000000000" pitchFamily="2" charset="-128"/>
              </a:endParaRPr>
            </a:p>
          </p:txBody>
        </p:sp>
      </p:grpSp>
      <p:grpSp>
        <p:nvGrpSpPr>
          <p:cNvPr id="2" name="グループ化 1">
            <a:extLst>
              <a:ext uri="{FF2B5EF4-FFF2-40B4-BE49-F238E27FC236}">
                <a16:creationId xmlns:a16="http://schemas.microsoft.com/office/drawing/2014/main" id="{D1AC2D0A-8116-414D-B5C8-6D2849A29CF8}"/>
              </a:ext>
            </a:extLst>
          </p:cNvPr>
          <p:cNvGrpSpPr/>
          <p:nvPr/>
        </p:nvGrpSpPr>
        <p:grpSpPr>
          <a:xfrm>
            <a:off x="1839623" y="3695700"/>
            <a:ext cx="14608753" cy="4386290"/>
            <a:chOff x="1839623" y="3695700"/>
            <a:chExt cx="14608753" cy="4386290"/>
          </a:xfrm>
        </p:grpSpPr>
        <p:sp>
          <p:nvSpPr>
            <p:cNvPr id="3" name="テキスト ボックス 2">
              <a:extLst>
                <a:ext uri="{FF2B5EF4-FFF2-40B4-BE49-F238E27FC236}">
                  <a16:creationId xmlns:a16="http://schemas.microsoft.com/office/drawing/2014/main" id="{328A3B33-E1C4-1A36-34DB-D3F3A0A2A262}"/>
                </a:ext>
              </a:extLst>
            </p:cNvPr>
            <p:cNvSpPr txBox="1"/>
            <p:nvPr/>
          </p:nvSpPr>
          <p:spPr>
            <a:xfrm flipH="1">
              <a:off x="1839623" y="3794662"/>
              <a:ext cx="14608753" cy="4287328"/>
            </a:xfrm>
            <a:prstGeom prst="rect">
              <a:avLst/>
            </a:prstGeom>
            <a:noFill/>
          </p:spPr>
          <p:txBody>
            <a:bodyPr wrap="square" rtlCol="0">
              <a:spAutoFit/>
            </a:bodyPr>
            <a:lstStyle/>
            <a:p>
              <a:pPr>
                <a:lnSpc>
                  <a:spcPct val="130000"/>
                </a:lnSpc>
              </a:pPr>
              <a:r>
                <a:rPr kumimoji="1" lang="ja-JP" altLang="en-US" sz="4400" dirty="0">
                  <a:solidFill>
                    <a:srgbClr val="545454"/>
                  </a:solidFill>
                  <a:latin typeface="Meiryo" panose="020B0604030504040204" pitchFamily="34" charset="-128"/>
                  <a:ea typeface="Meiryo" panose="020B0604030504040204" pitchFamily="34" charset="-128"/>
                </a:rPr>
                <a:t>「神様は、私が存在する</a:t>
              </a:r>
              <a:r>
                <a:rPr kumimoji="1" lang="ja-JP" altLang="en-US" sz="4400">
                  <a:solidFill>
                    <a:srgbClr val="545454"/>
                  </a:solidFill>
                  <a:latin typeface="Meiryo" panose="020B0604030504040204" pitchFamily="34" charset="-128"/>
                  <a:ea typeface="Meiryo" panose="020B0604030504040204" pitchFamily="34" charset="-128"/>
                </a:rPr>
                <a:t>前にいらっしゃった</a:t>
              </a:r>
              <a:r>
                <a:rPr kumimoji="1" lang="ja-JP" altLang="en-US" sz="4400" dirty="0">
                  <a:solidFill>
                    <a:srgbClr val="545454"/>
                  </a:solidFill>
                  <a:latin typeface="Meiryo" panose="020B0604030504040204" pitchFamily="34" charset="-128"/>
                  <a:ea typeface="Meiryo" panose="020B0604030504040204" pitchFamily="34" charset="-128"/>
                </a:rPr>
                <a:t>ので</a:t>
              </a:r>
              <a:r>
                <a:rPr kumimoji="1" lang="ja-JP" altLang="en-US" sz="4400">
                  <a:solidFill>
                    <a:srgbClr val="545454"/>
                  </a:solidFill>
                  <a:latin typeface="Meiryo" panose="020B0604030504040204" pitchFamily="34" charset="-128"/>
                  <a:ea typeface="Meiryo" panose="020B0604030504040204" pitchFamily="34" charset="-128"/>
                </a:rPr>
                <a:t>あり、</a:t>
              </a:r>
              <a:r>
                <a:rPr kumimoji="1" lang="en-US" altLang="ja-JP" sz="4400" dirty="0">
                  <a:solidFill>
                    <a:srgbClr val="545454"/>
                  </a:solidFill>
                  <a:latin typeface="Meiryo" panose="020B0604030504040204" pitchFamily="34" charset="-128"/>
                  <a:ea typeface="Meiryo" panose="020B0604030504040204" pitchFamily="34" charset="-128"/>
                </a:rPr>
                <a:t>   </a:t>
              </a:r>
            </a:p>
            <a:p>
              <a:pPr>
                <a:lnSpc>
                  <a:spcPct val="130000"/>
                </a:lnSpc>
              </a:pPr>
              <a:r>
                <a:rPr kumimoji="1" lang="en-US" altLang="ja-JP" sz="4400" dirty="0">
                  <a:solidFill>
                    <a:srgbClr val="545454"/>
                  </a:solidFill>
                  <a:latin typeface="Meiryo" panose="020B0604030504040204" pitchFamily="34" charset="-128"/>
                  <a:ea typeface="Meiryo" panose="020B0604030504040204" pitchFamily="34" charset="-128"/>
                </a:rPr>
                <a:t>    </a:t>
              </a:r>
              <a:r>
                <a:rPr kumimoji="1" lang="ja-JP" altLang="en-US" sz="4400">
                  <a:solidFill>
                    <a:srgbClr val="545454"/>
                  </a:solidFill>
                  <a:latin typeface="Meiryo" panose="020B0604030504040204" pitchFamily="34" charset="-128"/>
                  <a:ea typeface="Meiryo" panose="020B0604030504040204" pitchFamily="34" charset="-128"/>
                </a:rPr>
                <a:t>私</a:t>
              </a:r>
              <a:r>
                <a:rPr kumimoji="1" lang="ja-JP" altLang="en-US" sz="4400" dirty="0">
                  <a:solidFill>
                    <a:srgbClr val="545454"/>
                  </a:solidFill>
                  <a:latin typeface="Meiryo" panose="020B0604030504040204" pitchFamily="34" charset="-128"/>
                  <a:ea typeface="Meiryo" panose="020B0604030504040204" pitchFamily="34" charset="-128"/>
                </a:rPr>
                <a:t>が考える前にいらっしゃったので</a:t>
              </a:r>
              <a:r>
                <a:rPr kumimoji="1" lang="ja-JP" altLang="en-US" sz="4400">
                  <a:solidFill>
                    <a:srgbClr val="545454"/>
                  </a:solidFill>
                  <a:latin typeface="Meiryo" panose="020B0604030504040204" pitchFamily="34" charset="-128"/>
                  <a:ea typeface="Meiryo" panose="020B0604030504040204" pitchFamily="34" charset="-128"/>
                </a:rPr>
                <a:t>あり、</a:t>
              </a:r>
              <a:endParaRPr kumimoji="1" lang="en-US" altLang="ja-JP" sz="4400" dirty="0">
                <a:solidFill>
                  <a:srgbClr val="545454"/>
                </a:solidFill>
                <a:latin typeface="Meiryo" panose="020B0604030504040204" pitchFamily="34" charset="-128"/>
                <a:ea typeface="Meiryo" panose="020B0604030504040204" pitchFamily="34" charset="-128"/>
              </a:endParaRPr>
            </a:p>
            <a:p>
              <a:pPr>
                <a:lnSpc>
                  <a:spcPct val="130000"/>
                </a:lnSpc>
              </a:pPr>
              <a:r>
                <a:rPr kumimoji="1" lang="en-US" altLang="ja-JP" sz="4400" dirty="0">
                  <a:solidFill>
                    <a:srgbClr val="545454"/>
                  </a:solidFill>
                  <a:latin typeface="Meiryo" panose="020B0604030504040204" pitchFamily="34" charset="-128"/>
                  <a:ea typeface="Meiryo" panose="020B0604030504040204" pitchFamily="34" charset="-128"/>
                </a:rPr>
                <a:t>    </a:t>
              </a:r>
              <a:r>
                <a:rPr kumimoji="1" lang="ja-JP" altLang="en-US" sz="4400">
                  <a:solidFill>
                    <a:srgbClr val="545454"/>
                  </a:solidFill>
                  <a:latin typeface="Meiryo" panose="020B0604030504040204" pitchFamily="34" charset="-128"/>
                  <a:ea typeface="Meiryo" panose="020B0604030504040204" pitchFamily="34" charset="-128"/>
                </a:rPr>
                <a:t>私</a:t>
              </a:r>
              <a:r>
                <a:rPr kumimoji="1" lang="ja-JP" altLang="en-US" sz="4400" dirty="0">
                  <a:solidFill>
                    <a:srgbClr val="545454"/>
                  </a:solidFill>
                  <a:latin typeface="Meiryo" panose="020B0604030504040204" pitchFamily="34" charset="-128"/>
                  <a:ea typeface="Meiryo" panose="020B0604030504040204" pitchFamily="34" charset="-128"/>
                </a:rPr>
                <a:t>のすべての感覚、私の一切を主管する</a:t>
              </a:r>
              <a:r>
                <a:rPr kumimoji="1" lang="ja-JP" altLang="en-US" sz="4400">
                  <a:solidFill>
                    <a:srgbClr val="545454"/>
                  </a:solidFill>
                  <a:latin typeface="Meiryo" panose="020B0604030504040204" pitchFamily="34" charset="-128"/>
                  <a:ea typeface="Meiryo" panose="020B0604030504040204" pitchFamily="34" charset="-128"/>
                </a:rPr>
                <a:t>お方です。」</a:t>
              </a:r>
              <a:endParaRPr kumimoji="1" lang="en-US" altLang="ja-JP" sz="4400" dirty="0">
                <a:solidFill>
                  <a:srgbClr val="545454"/>
                </a:solidFill>
                <a:latin typeface="Meiryo" panose="020B0604030504040204" pitchFamily="34" charset="-128"/>
                <a:ea typeface="Meiryo" panose="020B0604030504040204" pitchFamily="34" charset="-128"/>
              </a:endParaRPr>
            </a:p>
            <a:p>
              <a:pPr algn="ctr">
                <a:lnSpc>
                  <a:spcPct val="130000"/>
                </a:lnSpc>
              </a:pPr>
              <a:endParaRPr kumimoji="1" lang="en-US" altLang="ja-JP" sz="4000" dirty="0">
                <a:solidFill>
                  <a:srgbClr val="545454"/>
                </a:solidFill>
                <a:latin typeface="Meiryo" panose="020B0604030504040204" pitchFamily="34" charset="-128"/>
                <a:ea typeface="Meiryo" panose="020B0604030504040204" pitchFamily="34" charset="-128"/>
              </a:endParaRPr>
            </a:p>
            <a:p>
              <a:pPr algn="ctr">
                <a:lnSpc>
                  <a:spcPct val="130000"/>
                </a:lnSpc>
              </a:pPr>
              <a:r>
                <a:rPr kumimoji="1" lang="ja-JP" altLang="en-US" sz="4000">
                  <a:solidFill>
                    <a:srgbClr val="545454"/>
                  </a:solidFill>
                  <a:latin typeface="Meiryo" panose="020B0604030504040204" pitchFamily="34" charset="-128"/>
                  <a:ea typeface="Meiryo" panose="020B0604030504040204" pitchFamily="34" charset="-128"/>
                </a:rPr>
                <a:t>天一国経典</a:t>
              </a:r>
              <a:r>
                <a:rPr kumimoji="1" lang="en-US" altLang="ja-JP" sz="4000" dirty="0">
                  <a:solidFill>
                    <a:srgbClr val="545454"/>
                  </a:solidFill>
                  <a:latin typeface="Meiryo" panose="020B0604030504040204" pitchFamily="34" charset="-128"/>
                  <a:ea typeface="Meiryo" panose="020B0604030504040204" pitchFamily="34" charset="-128"/>
                </a:rPr>
                <a:t>『</a:t>
              </a:r>
              <a:r>
                <a:rPr kumimoji="1" lang="ja-JP" altLang="en-US" sz="4000">
                  <a:solidFill>
                    <a:srgbClr val="545454"/>
                  </a:solidFill>
                  <a:latin typeface="Meiryo" panose="020B0604030504040204" pitchFamily="34" charset="-128"/>
                  <a:ea typeface="Meiryo" panose="020B0604030504040204" pitchFamily="34" charset="-128"/>
                </a:rPr>
                <a:t>天聖経</a:t>
              </a:r>
              <a:r>
                <a:rPr kumimoji="1" lang="en-US" altLang="ja-JP" sz="4000" dirty="0">
                  <a:solidFill>
                    <a:srgbClr val="545454"/>
                  </a:solidFill>
                  <a:latin typeface="Meiryo" panose="020B0604030504040204" pitchFamily="34" charset="-128"/>
                  <a:ea typeface="Meiryo" panose="020B0604030504040204" pitchFamily="34" charset="-128"/>
                </a:rPr>
                <a:t>』 P.23</a:t>
              </a:r>
            </a:p>
          </p:txBody>
        </p:sp>
        <p:sp>
          <p:nvSpPr>
            <p:cNvPr id="17" name="テキスト ボックス 16">
              <a:extLst>
                <a:ext uri="{FF2B5EF4-FFF2-40B4-BE49-F238E27FC236}">
                  <a16:creationId xmlns:a16="http://schemas.microsoft.com/office/drawing/2014/main" id="{6BA82190-507B-1541-8538-2DFDB9464F86}"/>
                </a:ext>
              </a:extLst>
            </p:cNvPr>
            <p:cNvSpPr txBox="1"/>
            <p:nvPr/>
          </p:nvSpPr>
          <p:spPr>
            <a:xfrm flipH="1">
              <a:off x="2628782" y="3695700"/>
              <a:ext cx="1105018"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かみさま</a:t>
              </a:r>
            </a:p>
          </p:txBody>
        </p:sp>
        <p:sp>
          <p:nvSpPr>
            <p:cNvPr id="18" name="テキスト ボックス 17">
              <a:extLst>
                <a:ext uri="{FF2B5EF4-FFF2-40B4-BE49-F238E27FC236}">
                  <a16:creationId xmlns:a16="http://schemas.microsoft.com/office/drawing/2014/main" id="{ECE925EC-7084-114E-98A9-C18C5DCD1597}"/>
                </a:ext>
              </a:extLst>
            </p:cNvPr>
            <p:cNvSpPr txBox="1"/>
            <p:nvPr/>
          </p:nvSpPr>
          <p:spPr>
            <a:xfrm flipH="1">
              <a:off x="4648200" y="3695700"/>
              <a:ext cx="1105018"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わたし</a:t>
              </a:r>
            </a:p>
          </p:txBody>
        </p:sp>
        <p:sp>
          <p:nvSpPr>
            <p:cNvPr id="19" name="テキスト ボックス 18">
              <a:extLst>
                <a:ext uri="{FF2B5EF4-FFF2-40B4-BE49-F238E27FC236}">
                  <a16:creationId xmlns:a16="http://schemas.microsoft.com/office/drawing/2014/main" id="{AF79A651-753D-2E43-8231-B47C275145C9}"/>
                </a:ext>
              </a:extLst>
            </p:cNvPr>
            <p:cNvSpPr txBox="1"/>
            <p:nvPr/>
          </p:nvSpPr>
          <p:spPr>
            <a:xfrm flipH="1">
              <a:off x="5943600" y="3695700"/>
              <a:ext cx="1105018"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そんざい</a:t>
              </a:r>
            </a:p>
          </p:txBody>
        </p:sp>
        <p:sp>
          <p:nvSpPr>
            <p:cNvPr id="20" name="テキスト ボックス 19">
              <a:extLst>
                <a:ext uri="{FF2B5EF4-FFF2-40B4-BE49-F238E27FC236}">
                  <a16:creationId xmlns:a16="http://schemas.microsoft.com/office/drawing/2014/main" id="{BFED6CE3-4AB1-0841-A23A-58B4F649144E}"/>
                </a:ext>
              </a:extLst>
            </p:cNvPr>
            <p:cNvSpPr txBox="1"/>
            <p:nvPr/>
          </p:nvSpPr>
          <p:spPr>
            <a:xfrm flipH="1">
              <a:off x="8070505" y="3695700"/>
              <a:ext cx="1105018"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まえ</a:t>
              </a:r>
            </a:p>
          </p:txBody>
        </p:sp>
        <p:sp>
          <p:nvSpPr>
            <p:cNvPr id="21" name="テキスト ボックス 20">
              <a:extLst>
                <a:ext uri="{FF2B5EF4-FFF2-40B4-BE49-F238E27FC236}">
                  <a16:creationId xmlns:a16="http://schemas.microsoft.com/office/drawing/2014/main" id="{A2F861BF-17F9-8944-AD43-E45ED5FCCF3B}"/>
                </a:ext>
              </a:extLst>
            </p:cNvPr>
            <p:cNvSpPr txBox="1"/>
            <p:nvPr/>
          </p:nvSpPr>
          <p:spPr>
            <a:xfrm flipH="1">
              <a:off x="2590800" y="4547038"/>
              <a:ext cx="1105018"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わたし</a:t>
              </a:r>
            </a:p>
          </p:txBody>
        </p:sp>
        <p:sp>
          <p:nvSpPr>
            <p:cNvPr id="22" name="テキスト ボックス 21">
              <a:extLst>
                <a:ext uri="{FF2B5EF4-FFF2-40B4-BE49-F238E27FC236}">
                  <a16:creationId xmlns:a16="http://schemas.microsoft.com/office/drawing/2014/main" id="{284EC85B-BC60-DB46-8111-B4E5CD38E48D}"/>
                </a:ext>
              </a:extLst>
            </p:cNvPr>
            <p:cNvSpPr txBox="1"/>
            <p:nvPr/>
          </p:nvSpPr>
          <p:spPr>
            <a:xfrm flipH="1">
              <a:off x="3733800" y="4547038"/>
              <a:ext cx="1105018"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かんが</a:t>
              </a:r>
            </a:p>
          </p:txBody>
        </p:sp>
        <p:sp>
          <p:nvSpPr>
            <p:cNvPr id="23" name="テキスト ボックス 22">
              <a:extLst>
                <a:ext uri="{FF2B5EF4-FFF2-40B4-BE49-F238E27FC236}">
                  <a16:creationId xmlns:a16="http://schemas.microsoft.com/office/drawing/2014/main" id="{7AA0BF85-9AE7-DF4A-B1FF-9C3A05314B03}"/>
                </a:ext>
              </a:extLst>
            </p:cNvPr>
            <p:cNvSpPr txBox="1"/>
            <p:nvPr/>
          </p:nvSpPr>
          <p:spPr>
            <a:xfrm flipH="1">
              <a:off x="5524382" y="4547038"/>
              <a:ext cx="1105018"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まえ</a:t>
              </a:r>
            </a:p>
          </p:txBody>
        </p:sp>
        <p:sp>
          <p:nvSpPr>
            <p:cNvPr id="25" name="テキスト ボックス 24">
              <a:extLst>
                <a:ext uri="{FF2B5EF4-FFF2-40B4-BE49-F238E27FC236}">
                  <a16:creationId xmlns:a16="http://schemas.microsoft.com/office/drawing/2014/main" id="{C30D9C07-41F9-2D49-B27F-5396F9C003B7}"/>
                </a:ext>
              </a:extLst>
            </p:cNvPr>
            <p:cNvSpPr txBox="1"/>
            <p:nvPr/>
          </p:nvSpPr>
          <p:spPr>
            <a:xfrm flipH="1">
              <a:off x="2590800" y="5429907"/>
              <a:ext cx="1105018"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わたし</a:t>
              </a:r>
            </a:p>
          </p:txBody>
        </p:sp>
        <p:sp>
          <p:nvSpPr>
            <p:cNvPr id="26" name="テキスト ボックス 25">
              <a:extLst>
                <a:ext uri="{FF2B5EF4-FFF2-40B4-BE49-F238E27FC236}">
                  <a16:creationId xmlns:a16="http://schemas.microsoft.com/office/drawing/2014/main" id="{4D86F1FB-CA85-4445-A6E8-08C68C61FC0E}"/>
                </a:ext>
              </a:extLst>
            </p:cNvPr>
            <p:cNvSpPr txBox="1"/>
            <p:nvPr/>
          </p:nvSpPr>
          <p:spPr>
            <a:xfrm flipH="1">
              <a:off x="6172200" y="5429907"/>
              <a:ext cx="1105018"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かんかく</a:t>
              </a:r>
            </a:p>
          </p:txBody>
        </p:sp>
        <p:sp>
          <p:nvSpPr>
            <p:cNvPr id="27" name="テキスト ボックス 26">
              <a:extLst>
                <a:ext uri="{FF2B5EF4-FFF2-40B4-BE49-F238E27FC236}">
                  <a16:creationId xmlns:a16="http://schemas.microsoft.com/office/drawing/2014/main" id="{44203428-7BD5-1549-9973-0DDFA85C0024}"/>
                </a:ext>
              </a:extLst>
            </p:cNvPr>
            <p:cNvSpPr txBox="1"/>
            <p:nvPr/>
          </p:nvSpPr>
          <p:spPr>
            <a:xfrm flipH="1">
              <a:off x="7657982" y="5429907"/>
              <a:ext cx="1105018"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わたし</a:t>
              </a:r>
            </a:p>
          </p:txBody>
        </p:sp>
        <p:sp>
          <p:nvSpPr>
            <p:cNvPr id="28" name="テキスト ボックス 27">
              <a:extLst>
                <a:ext uri="{FF2B5EF4-FFF2-40B4-BE49-F238E27FC236}">
                  <a16:creationId xmlns:a16="http://schemas.microsoft.com/office/drawing/2014/main" id="{BB9F6291-8850-9C42-AB07-21234485AB15}"/>
                </a:ext>
              </a:extLst>
            </p:cNvPr>
            <p:cNvSpPr txBox="1"/>
            <p:nvPr/>
          </p:nvSpPr>
          <p:spPr>
            <a:xfrm flipH="1">
              <a:off x="8991600" y="5429907"/>
              <a:ext cx="1105018"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いっさい</a:t>
              </a:r>
            </a:p>
          </p:txBody>
        </p:sp>
        <p:sp>
          <p:nvSpPr>
            <p:cNvPr id="29" name="テキスト ボックス 28">
              <a:extLst>
                <a:ext uri="{FF2B5EF4-FFF2-40B4-BE49-F238E27FC236}">
                  <a16:creationId xmlns:a16="http://schemas.microsoft.com/office/drawing/2014/main" id="{00B876AD-F826-E54D-AB12-ADDE5D8FC76D}"/>
                </a:ext>
              </a:extLst>
            </p:cNvPr>
            <p:cNvSpPr txBox="1"/>
            <p:nvPr/>
          </p:nvSpPr>
          <p:spPr>
            <a:xfrm flipH="1">
              <a:off x="10599683" y="5429907"/>
              <a:ext cx="1105018"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しゅかん</a:t>
              </a:r>
            </a:p>
          </p:txBody>
        </p:sp>
        <p:sp>
          <p:nvSpPr>
            <p:cNvPr id="30" name="テキスト ボックス 29">
              <a:extLst>
                <a:ext uri="{FF2B5EF4-FFF2-40B4-BE49-F238E27FC236}">
                  <a16:creationId xmlns:a16="http://schemas.microsoft.com/office/drawing/2014/main" id="{F45519D8-A0A4-3847-AA8F-0D56769435F1}"/>
                </a:ext>
              </a:extLst>
            </p:cNvPr>
            <p:cNvSpPr txBox="1"/>
            <p:nvPr/>
          </p:nvSpPr>
          <p:spPr>
            <a:xfrm flipH="1">
              <a:off x="13312539" y="5429907"/>
              <a:ext cx="1105018"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かた</a:t>
              </a:r>
            </a:p>
          </p:txBody>
        </p:sp>
        <p:sp>
          <p:nvSpPr>
            <p:cNvPr id="31" name="テキスト ボックス 30">
              <a:extLst>
                <a:ext uri="{FF2B5EF4-FFF2-40B4-BE49-F238E27FC236}">
                  <a16:creationId xmlns:a16="http://schemas.microsoft.com/office/drawing/2014/main" id="{413CC2B8-43AE-A644-A8FA-97C3302460B1}"/>
                </a:ext>
              </a:extLst>
            </p:cNvPr>
            <p:cNvSpPr txBox="1"/>
            <p:nvPr/>
          </p:nvSpPr>
          <p:spPr>
            <a:xfrm flipH="1">
              <a:off x="6172200" y="7065152"/>
              <a:ext cx="25908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てんいちこくきょうてん</a:t>
              </a:r>
            </a:p>
          </p:txBody>
        </p:sp>
        <p:sp>
          <p:nvSpPr>
            <p:cNvPr id="32" name="テキスト ボックス 31">
              <a:extLst>
                <a:ext uri="{FF2B5EF4-FFF2-40B4-BE49-F238E27FC236}">
                  <a16:creationId xmlns:a16="http://schemas.microsoft.com/office/drawing/2014/main" id="{EAA1A2FB-8AF3-3D4D-BEA5-BF42AA362936}"/>
                </a:ext>
              </a:extLst>
            </p:cNvPr>
            <p:cNvSpPr txBox="1"/>
            <p:nvPr/>
          </p:nvSpPr>
          <p:spPr>
            <a:xfrm flipH="1">
              <a:off x="9067800" y="7065152"/>
              <a:ext cx="25908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てんせいきょう</a:t>
              </a:r>
            </a:p>
          </p:txBody>
        </p:sp>
      </p:grpSp>
    </p:spTree>
    <p:extLst>
      <p:ext uri="{BB962C8B-B14F-4D97-AF65-F5344CB8AC3E}">
        <p14:creationId xmlns:p14="http://schemas.microsoft.com/office/powerpoint/2010/main" val="23214574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88" b="288"/>
          <a:stretch>
            <a:fillRect/>
          </a:stretch>
        </p:blipFill>
        <p:spPr>
          <a:xfrm>
            <a:off x="5689120" y="3196476"/>
            <a:ext cx="6909761" cy="7370411"/>
          </a:xfrm>
          <a:prstGeom prst="rect">
            <a:avLst/>
          </a:prstGeom>
        </p:spPr>
      </p:pic>
      <p:sp>
        <p:nvSpPr>
          <p:cNvPr id="4" name="TextBox 4"/>
          <p:cNvSpPr txBox="1"/>
          <p:nvPr/>
        </p:nvSpPr>
        <p:spPr>
          <a:xfrm>
            <a:off x="-1370853" y="1920191"/>
            <a:ext cx="21578042" cy="1181068"/>
          </a:xfrm>
          <a:prstGeom prst="rect">
            <a:avLst/>
          </a:prstGeom>
        </p:spPr>
        <p:txBody>
          <a:bodyPr lIns="0" tIns="0" rIns="0" bIns="0" rtlCol="0" anchor="t">
            <a:spAutoFit/>
          </a:bodyPr>
          <a:lstStyle/>
          <a:p>
            <a:pPr algn="ctr">
              <a:lnSpc>
                <a:spcPts val="9073"/>
              </a:lnSpc>
            </a:pPr>
            <a:r>
              <a:rPr lang="en-US" sz="8248" dirty="0">
                <a:solidFill>
                  <a:srgbClr val="CD4343"/>
                </a:solidFill>
                <a:latin typeface="KodomoRounded" panose="02000600000000000000" pitchFamily="2" charset="-128"/>
                <a:ea typeface="KodomoRounded" panose="02000600000000000000" pitchFamily="2" charset="-128"/>
              </a:rPr>
              <a:t>「</a:t>
            </a:r>
            <a:r>
              <a:rPr lang="en-US" sz="8248" dirty="0" err="1">
                <a:solidFill>
                  <a:srgbClr val="CD4343"/>
                </a:solidFill>
                <a:latin typeface="KodomoRounded" panose="02000600000000000000" pitchFamily="2" charset="-128"/>
                <a:ea typeface="KodomoRounded" panose="02000600000000000000" pitchFamily="2" charset="-128"/>
              </a:rPr>
              <a:t>がんばれー負けるな</a:t>
            </a:r>
            <a:r>
              <a:rPr lang="en-US" sz="8248" dirty="0">
                <a:solidFill>
                  <a:srgbClr val="CD4343"/>
                </a:solidFill>
                <a:latin typeface="KodomoRounded" panose="02000600000000000000" pitchFamily="2" charset="-128"/>
                <a:ea typeface="KodomoRounded" panose="02000600000000000000" pitchFamily="2" charset="-128"/>
              </a:rPr>
              <a:t>ー！」</a:t>
            </a:r>
          </a:p>
        </p:txBody>
      </p:sp>
      <p:pic>
        <p:nvPicPr>
          <p:cNvPr id="5" name="Picture 5"/>
          <p:cNvPicPr>
            <a:picLocks noChangeAspect="1"/>
          </p:cNvPicPr>
          <p:nvPr/>
        </p:nvPicPr>
        <p:blipFill>
          <a:blip r:embed="rId5"/>
          <a:srcRect l="35057" t="33906" r="45660" b="41096"/>
          <a:stretch>
            <a:fillRect/>
          </a:stretch>
        </p:blipFill>
        <p:spPr>
          <a:xfrm>
            <a:off x="7786777" y="7750813"/>
            <a:ext cx="3262781" cy="3014975"/>
          </a:xfrm>
          <a:prstGeom prst="rect">
            <a:avLst/>
          </a:prstGeom>
        </p:spPr>
      </p:pic>
      <p:sp>
        <p:nvSpPr>
          <p:cNvPr id="6" name="TextBox 4">
            <a:extLst>
              <a:ext uri="{FF2B5EF4-FFF2-40B4-BE49-F238E27FC236}">
                <a16:creationId xmlns:a16="http://schemas.microsoft.com/office/drawing/2014/main" id="{5A303925-8538-534B-A8C7-F5818DF6F753}"/>
              </a:ext>
            </a:extLst>
          </p:cNvPr>
          <p:cNvSpPr txBox="1"/>
          <p:nvPr/>
        </p:nvSpPr>
        <p:spPr>
          <a:xfrm>
            <a:off x="8871031" y="557063"/>
            <a:ext cx="1094271" cy="1267911"/>
          </a:xfrm>
          <a:prstGeom prst="rect">
            <a:avLst/>
          </a:prstGeom>
        </p:spPr>
        <p:txBody>
          <a:bodyPr wrap="square" lIns="0" tIns="0" rIns="0" bIns="0" rtlCol="0" anchor="t">
            <a:spAutoFit/>
          </a:bodyPr>
          <a:lstStyle/>
          <a:p>
            <a:pPr algn="ctr">
              <a:lnSpc>
                <a:spcPts val="12425"/>
              </a:lnSpc>
            </a:pPr>
            <a:r>
              <a:rPr lang="en-US" sz="2400" dirty="0" err="1">
                <a:solidFill>
                  <a:srgbClr val="BC3E3D"/>
                </a:solidFill>
                <a:latin typeface="KodomoRounded-Light" panose="02000600000000000000" pitchFamily="2" charset="-128"/>
                <a:ea typeface="KodomoRounded-Light" panose="02000600000000000000" pitchFamily="2" charset="-128"/>
              </a:rPr>
              <a:t>ま</a:t>
            </a:r>
            <a:endParaRPr lang="en-US" sz="1600" dirty="0">
              <a:solidFill>
                <a:srgbClr val="BC3E3D"/>
              </a:solidFill>
              <a:latin typeface="KodomoRounded-Light" panose="02000600000000000000" pitchFamily="2" charset="-128"/>
              <a:ea typeface="KodomoRounded-Light" panose="02000600000000000000" pitchFamily="2"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4" name="Picture 4"/>
          <p:cNvPicPr>
            <a:picLocks noChangeAspect="1"/>
          </p:cNvPicPr>
          <p:nvPr/>
        </p:nvPicPr>
        <p:blipFill>
          <a:blip r:embed="rId4"/>
          <a:srcRect/>
          <a:stretch>
            <a:fillRect/>
          </a:stretch>
        </p:blipFill>
        <p:spPr>
          <a:xfrm rot="2330155">
            <a:off x="13567549" y="5059068"/>
            <a:ext cx="1651880" cy="2157373"/>
          </a:xfrm>
          <a:prstGeom prst="rect">
            <a:avLst/>
          </a:prstGeom>
        </p:spPr>
      </p:pic>
      <p:pic>
        <p:nvPicPr>
          <p:cNvPr id="6" name="Picture 6"/>
          <p:cNvPicPr>
            <a:picLocks noChangeAspect="1"/>
          </p:cNvPicPr>
          <p:nvPr/>
        </p:nvPicPr>
        <p:blipFill>
          <a:blip r:embed="rId5"/>
          <a:srcRect/>
          <a:stretch>
            <a:fillRect/>
          </a:stretch>
        </p:blipFill>
        <p:spPr>
          <a:xfrm rot="-1837195">
            <a:off x="3116196" y="5059068"/>
            <a:ext cx="1651880" cy="2157373"/>
          </a:xfrm>
          <a:prstGeom prst="rect">
            <a:avLst/>
          </a:prstGeom>
        </p:spPr>
      </p:pic>
      <p:grpSp>
        <p:nvGrpSpPr>
          <p:cNvPr id="7" name="グループ化 6">
            <a:extLst>
              <a:ext uri="{FF2B5EF4-FFF2-40B4-BE49-F238E27FC236}">
                <a16:creationId xmlns:a16="http://schemas.microsoft.com/office/drawing/2014/main" id="{DD2BBD0B-B11B-6141-AF5B-7BCFED1ADEE2}"/>
              </a:ext>
            </a:extLst>
          </p:cNvPr>
          <p:cNvGrpSpPr/>
          <p:nvPr/>
        </p:nvGrpSpPr>
        <p:grpSpPr>
          <a:xfrm>
            <a:off x="4107853" y="5168348"/>
            <a:ext cx="10072294" cy="5608066"/>
            <a:chOff x="4072030" y="5311233"/>
            <a:chExt cx="10072294" cy="5608066"/>
          </a:xfrm>
        </p:grpSpPr>
        <p:pic>
          <p:nvPicPr>
            <p:cNvPr id="8" name="Picture 4">
              <a:extLst>
                <a:ext uri="{FF2B5EF4-FFF2-40B4-BE49-F238E27FC236}">
                  <a16:creationId xmlns:a16="http://schemas.microsoft.com/office/drawing/2014/main" id="{4B741003-6AC0-B948-961A-F920DD9A0E7D}"/>
                </a:ext>
              </a:extLst>
            </p:cNvPr>
            <p:cNvPicPr>
              <a:picLocks noChangeAspect="1"/>
            </p:cNvPicPr>
            <p:nvPr/>
          </p:nvPicPr>
          <p:blipFill>
            <a:blip r:embed="rId6"/>
            <a:srcRect r="288" b="288"/>
            <a:stretch>
              <a:fillRect/>
            </a:stretch>
          </p:blipFill>
          <p:spPr>
            <a:xfrm>
              <a:off x="8901687" y="5327153"/>
              <a:ext cx="5242637" cy="5592146"/>
            </a:xfrm>
            <a:prstGeom prst="rect">
              <a:avLst/>
            </a:prstGeom>
          </p:spPr>
        </p:pic>
        <p:pic>
          <p:nvPicPr>
            <p:cNvPr id="9" name="Picture 5">
              <a:extLst>
                <a:ext uri="{FF2B5EF4-FFF2-40B4-BE49-F238E27FC236}">
                  <a16:creationId xmlns:a16="http://schemas.microsoft.com/office/drawing/2014/main" id="{1866A6AE-F58D-D547-8C65-61FD319B748B}"/>
                </a:ext>
              </a:extLst>
            </p:cNvPr>
            <p:cNvPicPr>
              <a:picLocks noChangeAspect="1"/>
            </p:cNvPicPr>
            <p:nvPr/>
          </p:nvPicPr>
          <p:blipFill>
            <a:blip r:embed="rId7"/>
            <a:srcRect r="321" b="321"/>
            <a:stretch>
              <a:fillRect/>
            </a:stretch>
          </p:blipFill>
          <p:spPr>
            <a:xfrm>
              <a:off x="4072030" y="5311233"/>
              <a:ext cx="4861098" cy="559647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grpSp>
        <p:nvGrpSpPr>
          <p:cNvPr id="11" name="グループ化 10">
            <a:extLst>
              <a:ext uri="{FF2B5EF4-FFF2-40B4-BE49-F238E27FC236}">
                <a16:creationId xmlns:a16="http://schemas.microsoft.com/office/drawing/2014/main" id="{79680521-9190-2643-AF7D-C9F90EF9E4D1}"/>
              </a:ext>
            </a:extLst>
          </p:cNvPr>
          <p:cNvGrpSpPr/>
          <p:nvPr/>
        </p:nvGrpSpPr>
        <p:grpSpPr>
          <a:xfrm>
            <a:off x="3948545" y="5143500"/>
            <a:ext cx="10390909" cy="5941023"/>
            <a:chOff x="3973485" y="5017917"/>
            <a:chExt cx="10390909" cy="5941023"/>
          </a:xfrm>
        </p:grpSpPr>
        <p:pic>
          <p:nvPicPr>
            <p:cNvPr id="3" name="Picture 3"/>
            <p:cNvPicPr>
              <a:picLocks noChangeAspect="1"/>
            </p:cNvPicPr>
            <p:nvPr/>
          </p:nvPicPr>
          <p:blipFill>
            <a:blip r:embed="rId4"/>
            <a:srcRect r="262" b="262"/>
            <a:stretch>
              <a:fillRect/>
            </a:stretch>
          </p:blipFill>
          <p:spPr>
            <a:xfrm>
              <a:off x="9000628" y="5143499"/>
              <a:ext cx="5363766" cy="5722053"/>
            </a:xfrm>
            <a:prstGeom prst="rect">
              <a:avLst/>
            </a:prstGeom>
          </p:spPr>
        </p:pic>
        <p:pic>
          <p:nvPicPr>
            <p:cNvPr id="4" name="Picture 4"/>
            <p:cNvPicPr>
              <a:picLocks noChangeAspect="1"/>
            </p:cNvPicPr>
            <p:nvPr/>
          </p:nvPicPr>
          <p:blipFill>
            <a:blip r:embed="rId5"/>
            <a:srcRect r="213" b="213"/>
            <a:stretch>
              <a:fillRect/>
            </a:stretch>
          </p:blipFill>
          <p:spPr>
            <a:xfrm>
              <a:off x="3973485" y="5017917"/>
              <a:ext cx="5170515" cy="5941023"/>
            </a:xfrm>
            <a:prstGeom prst="rect">
              <a:avLst/>
            </a:prstGeom>
          </p:spPr>
        </p:pic>
      </p:grpSp>
      <p:grpSp>
        <p:nvGrpSpPr>
          <p:cNvPr id="12" name="グループ化 11">
            <a:extLst>
              <a:ext uri="{FF2B5EF4-FFF2-40B4-BE49-F238E27FC236}">
                <a16:creationId xmlns:a16="http://schemas.microsoft.com/office/drawing/2014/main" id="{A79E255B-2DE7-D14B-B80D-426C9EA57EFA}"/>
              </a:ext>
            </a:extLst>
          </p:cNvPr>
          <p:cNvGrpSpPr/>
          <p:nvPr/>
        </p:nvGrpSpPr>
        <p:grpSpPr>
          <a:xfrm>
            <a:off x="2762757" y="4108521"/>
            <a:ext cx="12860207" cy="2662432"/>
            <a:chOff x="2762757" y="4108521"/>
            <a:chExt cx="12860207" cy="2662432"/>
          </a:xfrm>
        </p:grpSpPr>
        <p:pic>
          <p:nvPicPr>
            <p:cNvPr id="5" name="Picture 5"/>
            <p:cNvPicPr>
              <a:picLocks noChangeAspect="1"/>
            </p:cNvPicPr>
            <p:nvPr/>
          </p:nvPicPr>
          <p:blipFill>
            <a:blip r:embed="rId6"/>
            <a:srcRect/>
            <a:stretch>
              <a:fillRect/>
            </a:stretch>
          </p:blipFill>
          <p:spPr>
            <a:xfrm>
              <a:off x="2762757" y="4108521"/>
              <a:ext cx="2662432" cy="2662432"/>
            </a:xfrm>
            <a:prstGeom prst="rect">
              <a:avLst/>
            </a:prstGeom>
          </p:spPr>
        </p:pic>
        <p:pic>
          <p:nvPicPr>
            <p:cNvPr id="6" name="Picture 6"/>
            <p:cNvPicPr>
              <a:picLocks noChangeAspect="1"/>
            </p:cNvPicPr>
            <p:nvPr/>
          </p:nvPicPr>
          <p:blipFill>
            <a:blip r:embed="rId7"/>
            <a:srcRect/>
            <a:stretch>
              <a:fillRect/>
            </a:stretch>
          </p:blipFill>
          <p:spPr>
            <a:xfrm>
              <a:off x="12960532" y="4108521"/>
              <a:ext cx="2662432" cy="2662432"/>
            </a:xfrm>
            <a:prstGeom prst="rect">
              <a:avLst/>
            </a:prstGeom>
          </p:spPr>
        </p:pic>
      </p:grpSp>
      <p:pic>
        <p:nvPicPr>
          <p:cNvPr id="7" name="Picture 7"/>
          <p:cNvPicPr>
            <a:picLocks noChangeAspect="1"/>
          </p:cNvPicPr>
          <p:nvPr/>
        </p:nvPicPr>
        <p:blipFill>
          <a:blip r:embed="rId8"/>
          <a:srcRect l="35057" t="33906" r="45660" b="41096"/>
          <a:stretch>
            <a:fillRect/>
          </a:stretch>
        </p:blipFill>
        <p:spPr>
          <a:xfrm>
            <a:off x="4933253" y="-1372538"/>
            <a:ext cx="8421495" cy="77818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sp>
        <p:nvSpPr>
          <p:cNvPr id="6" name="TextBox 6"/>
          <p:cNvSpPr txBox="1"/>
          <p:nvPr/>
        </p:nvSpPr>
        <p:spPr>
          <a:xfrm>
            <a:off x="1256567" y="1953280"/>
            <a:ext cx="16848655" cy="1723339"/>
          </a:xfrm>
          <a:prstGeom prst="rect">
            <a:avLst/>
          </a:prstGeom>
        </p:spPr>
        <p:txBody>
          <a:bodyPr lIns="0" tIns="0" rIns="0" bIns="0" rtlCol="0" anchor="t">
            <a:spAutoFit/>
          </a:bodyPr>
          <a:lstStyle/>
          <a:p>
            <a:pPr algn="ctr">
              <a:lnSpc>
                <a:spcPts val="13143"/>
              </a:lnSpc>
            </a:pPr>
            <a:r>
              <a:rPr lang="en-US" sz="11948" dirty="0">
                <a:solidFill>
                  <a:srgbClr val="CD4343"/>
                </a:solidFill>
                <a:latin typeface="KodomoRounded" panose="02000600000000000000" pitchFamily="2" charset="-128"/>
                <a:ea typeface="KodomoRounded" panose="02000600000000000000" pitchFamily="2" charset="-128"/>
              </a:rPr>
              <a:t>「</a:t>
            </a:r>
            <a:r>
              <a:rPr lang="en-US" sz="11948" dirty="0" err="1">
                <a:solidFill>
                  <a:srgbClr val="CD4343"/>
                </a:solidFill>
                <a:latin typeface="KodomoRounded" panose="02000600000000000000" pitchFamily="2" charset="-128"/>
                <a:ea typeface="KodomoRounded" panose="02000600000000000000" pitchFamily="2" charset="-128"/>
              </a:rPr>
              <a:t>なんで</a:t>
            </a:r>
            <a:r>
              <a:rPr lang="en-US" sz="11948" dirty="0">
                <a:solidFill>
                  <a:srgbClr val="CD4343"/>
                </a:solidFill>
                <a:latin typeface="KodomoRounded" panose="02000600000000000000" pitchFamily="2" charset="-128"/>
                <a:ea typeface="KodomoRounded" panose="02000600000000000000" pitchFamily="2" charset="-128"/>
              </a:rPr>
              <a:t>？」</a:t>
            </a:r>
          </a:p>
        </p:txBody>
      </p:sp>
      <p:grpSp>
        <p:nvGrpSpPr>
          <p:cNvPr id="12" name="グループ化 11">
            <a:extLst>
              <a:ext uri="{FF2B5EF4-FFF2-40B4-BE49-F238E27FC236}">
                <a16:creationId xmlns:a16="http://schemas.microsoft.com/office/drawing/2014/main" id="{70CB75DF-174B-034E-BBEB-2DE61637B04A}"/>
              </a:ext>
            </a:extLst>
          </p:cNvPr>
          <p:cNvGrpSpPr/>
          <p:nvPr/>
        </p:nvGrpSpPr>
        <p:grpSpPr>
          <a:xfrm>
            <a:off x="4060533" y="4686300"/>
            <a:ext cx="10166932" cy="5941023"/>
            <a:chOff x="4163947" y="4809977"/>
            <a:chExt cx="10166932" cy="5941023"/>
          </a:xfrm>
        </p:grpSpPr>
        <p:pic>
          <p:nvPicPr>
            <p:cNvPr id="13" name="Picture 3">
              <a:extLst>
                <a:ext uri="{FF2B5EF4-FFF2-40B4-BE49-F238E27FC236}">
                  <a16:creationId xmlns:a16="http://schemas.microsoft.com/office/drawing/2014/main" id="{945E222B-0F57-B141-A4EC-98A4D5C0ED3B}"/>
                </a:ext>
              </a:extLst>
            </p:cNvPr>
            <p:cNvPicPr>
              <a:picLocks noChangeAspect="1"/>
            </p:cNvPicPr>
            <p:nvPr/>
          </p:nvPicPr>
          <p:blipFill>
            <a:blip r:embed="rId4"/>
            <a:srcRect/>
            <a:stretch>
              <a:fillRect/>
            </a:stretch>
          </p:blipFill>
          <p:spPr>
            <a:xfrm flipH="1">
              <a:off x="4163947" y="4809977"/>
              <a:ext cx="5160377" cy="5941023"/>
            </a:xfrm>
            <a:prstGeom prst="rect">
              <a:avLst/>
            </a:prstGeom>
          </p:spPr>
        </p:pic>
        <p:pic>
          <p:nvPicPr>
            <p:cNvPr id="14" name="Picture 4">
              <a:extLst>
                <a:ext uri="{FF2B5EF4-FFF2-40B4-BE49-F238E27FC236}">
                  <a16:creationId xmlns:a16="http://schemas.microsoft.com/office/drawing/2014/main" id="{672DB6C6-D3ED-F849-9CAA-78869B7B5FBE}"/>
                </a:ext>
              </a:extLst>
            </p:cNvPr>
            <p:cNvPicPr>
              <a:picLocks noChangeAspect="1"/>
            </p:cNvPicPr>
            <p:nvPr/>
          </p:nvPicPr>
          <p:blipFill>
            <a:blip r:embed="rId5"/>
            <a:srcRect/>
            <a:stretch>
              <a:fillRect/>
            </a:stretch>
          </p:blipFill>
          <p:spPr>
            <a:xfrm flipH="1">
              <a:off x="8846646" y="4901151"/>
              <a:ext cx="5484233" cy="5849849"/>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61" b="794"/>
          <a:stretch>
            <a:fillRect/>
          </a:stretch>
        </p:blipFill>
        <p:spPr>
          <a:xfrm rot="1736615">
            <a:off x="665475" y="8087079"/>
            <a:ext cx="3258528" cy="1090126"/>
          </a:xfrm>
          <a:prstGeom prst="rect">
            <a:avLst/>
          </a:prstGeom>
        </p:spPr>
      </p:pic>
      <p:pic>
        <p:nvPicPr>
          <p:cNvPr id="4" name="Picture 4"/>
          <p:cNvPicPr>
            <a:picLocks noChangeAspect="1"/>
          </p:cNvPicPr>
          <p:nvPr/>
        </p:nvPicPr>
        <p:blipFill>
          <a:blip r:embed="rId5"/>
          <a:srcRect r="476" b="527"/>
          <a:stretch>
            <a:fillRect/>
          </a:stretch>
        </p:blipFill>
        <p:spPr>
          <a:xfrm>
            <a:off x="15043903" y="692819"/>
            <a:ext cx="2674653" cy="2567667"/>
          </a:xfrm>
          <a:prstGeom prst="rect">
            <a:avLst/>
          </a:prstGeom>
        </p:spPr>
      </p:pic>
      <p:grpSp>
        <p:nvGrpSpPr>
          <p:cNvPr id="8" name="グループ化 7">
            <a:extLst>
              <a:ext uri="{FF2B5EF4-FFF2-40B4-BE49-F238E27FC236}">
                <a16:creationId xmlns:a16="http://schemas.microsoft.com/office/drawing/2014/main" id="{002696AB-0439-2A46-9549-00A725F7A2B5}"/>
              </a:ext>
            </a:extLst>
          </p:cNvPr>
          <p:cNvGrpSpPr/>
          <p:nvPr/>
        </p:nvGrpSpPr>
        <p:grpSpPr>
          <a:xfrm>
            <a:off x="1414063" y="1869317"/>
            <a:ext cx="15459874" cy="5998258"/>
            <a:chOff x="1414063" y="1869317"/>
            <a:chExt cx="15459874" cy="5998258"/>
          </a:xfrm>
        </p:grpSpPr>
        <p:sp>
          <p:nvSpPr>
            <p:cNvPr id="5" name="TextBox 5"/>
            <p:cNvSpPr txBox="1"/>
            <p:nvPr/>
          </p:nvSpPr>
          <p:spPr>
            <a:xfrm>
              <a:off x="1414063" y="2572279"/>
              <a:ext cx="15459874" cy="5295296"/>
            </a:xfrm>
            <a:prstGeom prst="rect">
              <a:avLst/>
            </a:prstGeom>
          </p:spPr>
          <p:txBody>
            <a:bodyPr lIns="0" tIns="0" rIns="0" bIns="0" rtlCol="0" anchor="t">
              <a:spAutoFit/>
            </a:bodyPr>
            <a:lstStyle/>
            <a:p>
              <a:pPr algn="ctr">
                <a:lnSpc>
                  <a:spcPts val="22428"/>
                </a:lnSpc>
              </a:pPr>
              <a:r>
                <a:rPr lang="en-US" sz="13350" dirty="0" err="1">
                  <a:solidFill>
                    <a:srgbClr val="CD4343"/>
                  </a:solidFill>
                  <a:latin typeface="KodomoRounded" panose="02000600000000000000" pitchFamily="2" charset="-128"/>
                  <a:ea typeface="KodomoRounded" panose="02000600000000000000" pitchFamily="2" charset="-128"/>
                </a:rPr>
                <a:t>神様は、みんなの</a:t>
              </a:r>
              <a:endParaRPr lang="en-US" sz="13350" dirty="0">
                <a:solidFill>
                  <a:srgbClr val="CD4343"/>
                </a:solidFill>
                <a:latin typeface="KodomoRounded" panose="02000600000000000000" pitchFamily="2" charset="-128"/>
                <a:ea typeface="KodomoRounded" panose="02000600000000000000" pitchFamily="2" charset="-128"/>
              </a:endParaRPr>
            </a:p>
            <a:p>
              <a:pPr algn="ctr">
                <a:lnSpc>
                  <a:spcPts val="22428"/>
                </a:lnSpc>
              </a:pPr>
              <a:r>
                <a:rPr lang="en-US" sz="13350" dirty="0">
                  <a:solidFill>
                    <a:srgbClr val="CD4343"/>
                  </a:solidFill>
                  <a:latin typeface="KodomoRounded" panose="02000600000000000000" pitchFamily="2" charset="-128"/>
                  <a:ea typeface="KodomoRounded" panose="02000600000000000000" pitchFamily="2" charset="-128"/>
                </a:rPr>
                <a:t>「</a:t>
              </a:r>
              <a:r>
                <a:rPr lang="en-US" sz="13350" dirty="0" err="1">
                  <a:solidFill>
                    <a:srgbClr val="CD4343"/>
                  </a:solidFill>
                  <a:latin typeface="KodomoRounded" panose="02000600000000000000" pitchFamily="2" charset="-128"/>
                  <a:ea typeface="KodomoRounded" panose="02000600000000000000" pitchFamily="2" charset="-128"/>
                </a:rPr>
                <a:t>親」だから</a:t>
              </a:r>
              <a:endParaRPr lang="en-US" sz="13350" dirty="0">
                <a:solidFill>
                  <a:srgbClr val="CD4343"/>
                </a:solidFill>
                <a:latin typeface="KodomoRounded" panose="02000600000000000000" pitchFamily="2" charset="-128"/>
                <a:ea typeface="KodomoRounded" panose="02000600000000000000" pitchFamily="2" charset="-128"/>
              </a:endParaRPr>
            </a:p>
          </p:txBody>
        </p:sp>
        <p:sp>
          <p:nvSpPr>
            <p:cNvPr id="6" name="TextBox 4">
              <a:extLst>
                <a:ext uri="{FF2B5EF4-FFF2-40B4-BE49-F238E27FC236}">
                  <a16:creationId xmlns:a16="http://schemas.microsoft.com/office/drawing/2014/main" id="{6CC983DA-7019-7346-81D8-F66FC05544A8}"/>
                </a:ext>
              </a:extLst>
            </p:cNvPr>
            <p:cNvSpPr txBox="1"/>
            <p:nvPr/>
          </p:nvSpPr>
          <p:spPr>
            <a:xfrm>
              <a:off x="3031785" y="1869317"/>
              <a:ext cx="1905000" cy="1264962"/>
            </a:xfrm>
            <a:prstGeom prst="rect">
              <a:avLst/>
            </a:prstGeom>
          </p:spPr>
          <p:txBody>
            <a:bodyPr wrap="square" lIns="0" tIns="0" rIns="0" bIns="0" rtlCol="0" anchor="t">
              <a:spAutoFit/>
            </a:bodyPr>
            <a:lstStyle/>
            <a:p>
              <a:pPr algn="ctr">
                <a:lnSpc>
                  <a:spcPts val="12425"/>
                </a:lnSpc>
              </a:pPr>
              <a:r>
                <a:rPr lang="en-US" sz="3600" dirty="0" err="1">
                  <a:solidFill>
                    <a:srgbClr val="BC3E3D"/>
                  </a:solidFill>
                  <a:latin typeface="KodomoRounded-Light" panose="02000600000000000000" pitchFamily="2" charset="-128"/>
                  <a:ea typeface="KodomoRounded-Light" panose="02000600000000000000" pitchFamily="2" charset="-128"/>
                </a:rPr>
                <a:t>かみさま</a:t>
              </a:r>
              <a:endParaRPr lang="en-US" sz="2400" dirty="0">
                <a:solidFill>
                  <a:srgbClr val="BC3E3D"/>
                </a:solidFill>
                <a:latin typeface="KodomoRounded-Light" panose="02000600000000000000" pitchFamily="2" charset="-128"/>
                <a:ea typeface="KodomoRounded-Light" panose="02000600000000000000" pitchFamily="2" charset="-128"/>
              </a:endParaRPr>
            </a:p>
          </p:txBody>
        </p:sp>
        <p:sp>
          <p:nvSpPr>
            <p:cNvPr id="7" name="TextBox 4">
              <a:extLst>
                <a:ext uri="{FF2B5EF4-FFF2-40B4-BE49-F238E27FC236}">
                  <a16:creationId xmlns:a16="http://schemas.microsoft.com/office/drawing/2014/main" id="{F1E9B6F0-50B4-D846-8682-AF080CB4D70A}"/>
                </a:ext>
              </a:extLst>
            </p:cNvPr>
            <p:cNvSpPr txBox="1"/>
            <p:nvPr/>
          </p:nvSpPr>
          <p:spPr>
            <a:xfrm>
              <a:off x="6019800" y="4688717"/>
              <a:ext cx="1094271" cy="1292983"/>
            </a:xfrm>
            <a:prstGeom prst="rect">
              <a:avLst/>
            </a:prstGeom>
          </p:spPr>
          <p:txBody>
            <a:bodyPr wrap="square" lIns="0" tIns="0" rIns="0" bIns="0" rtlCol="0" anchor="t">
              <a:spAutoFit/>
            </a:bodyPr>
            <a:lstStyle/>
            <a:p>
              <a:pPr algn="ctr">
                <a:lnSpc>
                  <a:spcPts val="12425"/>
                </a:lnSpc>
              </a:pPr>
              <a:r>
                <a:rPr lang="en-US" sz="3600" dirty="0" err="1">
                  <a:solidFill>
                    <a:srgbClr val="BC3E3D"/>
                  </a:solidFill>
                  <a:latin typeface="KodomoRounded-Light" panose="02000600000000000000" pitchFamily="2" charset="-128"/>
                  <a:ea typeface="KodomoRounded-Light" panose="02000600000000000000" pitchFamily="2" charset="-128"/>
                </a:rPr>
                <a:t>おや</a:t>
              </a:r>
              <a:endParaRPr lang="en-US" sz="2400" dirty="0">
                <a:solidFill>
                  <a:srgbClr val="BC3E3D"/>
                </a:solidFill>
                <a:latin typeface="KodomoRounded-Light" panose="02000600000000000000" pitchFamily="2" charset="-128"/>
                <a:ea typeface="KodomoRounded-Light" panose="02000600000000000000" pitchFamily="2"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grpSp>
        <p:nvGrpSpPr>
          <p:cNvPr id="3" name="Group 3"/>
          <p:cNvGrpSpPr/>
          <p:nvPr/>
        </p:nvGrpSpPr>
        <p:grpSpPr>
          <a:xfrm>
            <a:off x="4745526" y="-2678937"/>
            <a:ext cx="9594007" cy="9015574"/>
            <a:chOff x="0" y="0"/>
            <a:chExt cx="12792009" cy="12020765"/>
          </a:xfrm>
        </p:grpSpPr>
        <p:pic>
          <p:nvPicPr>
            <p:cNvPr id="4" name="Picture 4"/>
            <p:cNvPicPr>
              <a:picLocks noChangeAspect="1"/>
            </p:cNvPicPr>
            <p:nvPr/>
          </p:nvPicPr>
          <p:blipFill>
            <a:blip r:embed="rId4"/>
            <a:srcRect/>
            <a:stretch>
              <a:fillRect/>
            </a:stretch>
          </p:blipFill>
          <p:spPr>
            <a:xfrm>
              <a:off x="0" y="0"/>
              <a:ext cx="12792009" cy="12020765"/>
            </a:xfrm>
            <a:prstGeom prst="rect">
              <a:avLst/>
            </a:prstGeom>
          </p:spPr>
        </p:pic>
        <p:pic>
          <p:nvPicPr>
            <p:cNvPr id="5" name="Picture 5"/>
            <p:cNvPicPr>
              <a:picLocks noChangeAspect="1"/>
            </p:cNvPicPr>
            <p:nvPr/>
          </p:nvPicPr>
          <p:blipFill>
            <a:blip r:embed="rId5"/>
            <a:srcRect l="15126" t="84845" r="59868"/>
            <a:stretch>
              <a:fillRect/>
            </a:stretch>
          </p:blipFill>
          <p:spPr>
            <a:xfrm>
              <a:off x="6396004" y="10199026"/>
              <a:ext cx="3198620" cy="1821739"/>
            </a:xfrm>
            <a:prstGeom prst="rect">
              <a:avLst/>
            </a:prstGeom>
          </p:spPr>
        </p:pic>
      </p:grpSp>
      <p:grpSp>
        <p:nvGrpSpPr>
          <p:cNvPr id="16" name="グループ化 15">
            <a:extLst>
              <a:ext uri="{FF2B5EF4-FFF2-40B4-BE49-F238E27FC236}">
                <a16:creationId xmlns:a16="http://schemas.microsoft.com/office/drawing/2014/main" id="{BEEFD59F-FFF8-2D40-A800-46F7C1587CE1}"/>
              </a:ext>
            </a:extLst>
          </p:cNvPr>
          <p:cNvGrpSpPr/>
          <p:nvPr/>
        </p:nvGrpSpPr>
        <p:grpSpPr>
          <a:xfrm>
            <a:off x="7219140" y="385185"/>
            <a:ext cx="4499411" cy="3381325"/>
            <a:chOff x="7219140" y="385185"/>
            <a:chExt cx="4499411" cy="3381325"/>
          </a:xfrm>
        </p:grpSpPr>
        <p:pic>
          <p:nvPicPr>
            <p:cNvPr id="9" name="Picture 9"/>
            <p:cNvPicPr>
              <a:picLocks noChangeAspect="1"/>
            </p:cNvPicPr>
            <p:nvPr/>
          </p:nvPicPr>
          <p:blipFill>
            <a:blip r:embed="rId6"/>
            <a:srcRect/>
            <a:stretch>
              <a:fillRect/>
            </a:stretch>
          </p:blipFill>
          <p:spPr>
            <a:xfrm>
              <a:off x="7219140" y="385185"/>
              <a:ext cx="2062321" cy="3314650"/>
            </a:xfrm>
            <a:prstGeom prst="rect">
              <a:avLst/>
            </a:prstGeom>
          </p:spPr>
        </p:pic>
        <p:pic>
          <p:nvPicPr>
            <p:cNvPr id="10" name="Picture 10"/>
            <p:cNvPicPr>
              <a:picLocks noChangeAspect="1"/>
            </p:cNvPicPr>
            <p:nvPr/>
          </p:nvPicPr>
          <p:blipFill>
            <a:blip r:embed="rId7"/>
            <a:srcRect/>
            <a:stretch>
              <a:fillRect/>
            </a:stretch>
          </p:blipFill>
          <p:spPr>
            <a:xfrm>
              <a:off x="8960386" y="385185"/>
              <a:ext cx="2758165" cy="3381325"/>
            </a:xfrm>
            <a:prstGeom prst="rect">
              <a:avLst/>
            </a:prstGeom>
          </p:spPr>
        </p:pic>
      </p:grpSp>
      <p:grpSp>
        <p:nvGrpSpPr>
          <p:cNvPr id="18" name="Group 3">
            <a:extLst>
              <a:ext uri="{FF2B5EF4-FFF2-40B4-BE49-F238E27FC236}">
                <a16:creationId xmlns:a16="http://schemas.microsoft.com/office/drawing/2014/main" id="{37D12D3C-80B4-C146-B622-6F48A4740BDC}"/>
              </a:ext>
            </a:extLst>
          </p:cNvPr>
          <p:cNvGrpSpPr/>
          <p:nvPr/>
        </p:nvGrpSpPr>
        <p:grpSpPr>
          <a:xfrm rot="13325911">
            <a:off x="8937709" y="3231982"/>
            <a:ext cx="3544192" cy="2891563"/>
            <a:chOff x="4869035" y="8165348"/>
            <a:chExt cx="4725589" cy="3855417"/>
          </a:xfrm>
        </p:grpSpPr>
        <p:pic>
          <p:nvPicPr>
            <p:cNvPr id="19" name="Picture 4">
              <a:extLst>
                <a:ext uri="{FF2B5EF4-FFF2-40B4-BE49-F238E27FC236}">
                  <a16:creationId xmlns:a16="http://schemas.microsoft.com/office/drawing/2014/main" id="{810BE6CE-BC96-0342-869B-116D444C34A6}"/>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9956" b="93363" l="9771" r="89813">
                          <a14:foregroundMark x1="21830" y1="92920" x2="21830" y2="92920"/>
                          <a14:foregroundMark x1="20166" y1="93363" x2="20166" y2="93363"/>
                          <a14:foregroundMark x1="32432" y1="88717" x2="32432" y2="88717"/>
                          <a14:backgroundMark x1="20998" y1="43584" x2="37422" y2="30310"/>
                          <a14:backgroundMark x1="37422" y1="30310" x2="60083" y2="26106"/>
                          <a14:backgroundMark x1="60083" y1="26106" x2="65904" y2="27212"/>
                          <a14:backgroundMark x1="65904" y1="27212" x2="70478" y2="29867"/>
                          <a14:backgroundMark x1="70478" y1="29867" x2="69647" y2="35619"/>
                          <a14:backgroundMark x1="69647" y1="35619" x2="66320" y2="42257"/>
                          <a14:backgroundMark x1="66320" y1="42257" x2="60915" y2="47566"/>
                          <a14:backgroundMark x1="60915" y1="47566" x2="54886" y2="50000"/>
                          <a14:backgroundMark x1="54886" y1="50000" x2="49896" y2="47345"/>
                          <a14:backgroundMark x1="49896" y1="47345" x2="49480" y2="41814"/>
                          <a14:backgroundMark x1="49480" y1="41814" x2="50520" y2="40044"/>
                          <a14:backgroundMark x1="28274" y1="31858" x2="28274" y2="31858"/>
                          <a14:backgroundMark x1="36590" y1="24336" x2="24116" y2="24558"/>
                          <a14:backgroundMark x1="24116" y1="24558" x2="20166" y2="30973"/>
                          <a14:backgroundMark x1="20166" y1="30973" x2="19958" y2="46903"/>
                          <a14:backgroundMark x1="19958" y1="46903" x2="22037" y2="53097"/>
                          <a14:backgroundMark x1="22037" y1="53097" x2="26611" y2="58186"/>
                          <a14:backgroundMark x1="26611" y1="58186" x2="38877" y2="63274"/>
                          <a14:backgroundMark x1="38877" y1="63274" x2="61746" y2="66372"/>
                          <a14:backgroundMark x1="61746" y1="66372" x2="67360" y2="66372"/>
                          <a14:backgroundMark x1="67360" y1="66372" x2="71933" y2="59956"/>
                          <a14:backgroundMark x1="71933" y1="59956" x2="74844" y2="26106"/>
                          <a14:backgroundMark x1="74844" y1="26106" x2="72141" y2="24336"/>
                        </a14:backgroundRemoval>
                      </a14:imgEffect>
                    </a14:imgLayer>
                  </a14:imgProps>
                </a:ext>
              </a:extLst>
            </a:blip>
            <a:srcRect l="15451" t="84845" r="61617"/>
            <a:stretch/>
          </p:blipFill>
          <p:spPr>
            <a:xfrm>
              <a:off x="4869035" y="8165348"/>
              <a:ext cx="2933481" cy="1821740"/>
            </a:xfrm>
            <a:prstGeom prst="rect">
              <a:avLst/>
            </a:prstGeom>
          </p:spPr>
        </p:pic>
        <p:pic>
          <p:nvPicPr>
            <p:cNvPr id="20" name="Picture 5">
              <a:extLst>
                <a:ext uri="{FF2B5EF4-FFF2-40B4-BE49-F238E27FC236}">
                  <a16:creationId xmlns:a16="http://schemas.microsoft.com/office/drawing/2014/main" id="{40BA50B2-F662-EC42-982B-5A9999F8C683}"/>
                </a:ext>
              </a:extLst>
            </p:cNvPr>
            <p:cNvPicPr>
              <a:picLocks noChangeAspect="1"/>
            </p:cNvPicPr>
            <p:nvPr/>
          </p:nvPicPr>
          <p:blipFill>
            <a:blip r:embed="rId5"/>
            <a:srcRect l="15126" t="84845" r="59868"/>
            <a:stretch>
              <a:fillRect/>
            </a:stretch>
          </p:blipFill>
          <p:spPr>
            <a:xfrm>
              <a:off x="6396004" y="10199026"/>
              <a:ext cx="3198620" cy="1821739"/>
            </a:xfrm>
            <a:prstGeom prst="rect">
              <a:avLst/>
            </a:prstGeom>
          </p:spPr>
        </p:pic>
      </p:grpSp>
      <p:grpSp>
        <p:nvGrpSpPr>
          <p:cNvPr id="17" name="グループ化 16">
            <a:extLst>
              <a:ext uri="{FF2B5EF4-FFF2-40B4-BE49-F238E27FC236}">
                <a16:creationId xmlns:a16="http://schemas.microsoft.com/office/drawing/2014/main" id="{9D52EBCE-0DD1-0743-AA38-6FCD5A4CAD2E}"/>
              </a:ext>
            </a:extLst>
          </p:cNvPr>
          <p:cNvGrpSpPr/>
          <p:nvPr/>
        </p:nvGrpSpPr>
        <p:grpSpPr>
          <a:xfrm>
            <a:off x="4060533" y="4686300"/>
            <a:ext cx="10166932" cy="5941023"/>
            <a:chOff x="4163947" y="4809977"/>
            <a:chExt cx="10166932" cy="5941023"/>
          </a:xfrm>
        </p:grpSpPr>
        <p:pic>
          <p:nvPicPr>
            <p:cNvPr id="21" name="Picture 3">
              <a:extLst>
                <a:ext uri="{FF2B5EF4-FFF2-40B4-BE49-F238E27FC236}">
                  <a16:creationId xmlns:a16="http://schemas.microsoft.com/office/drawing/2014/main" id="{75E50E55-A31E-A94C-BBB7-5BC32CD293A5}"/>
                </a:ext>
              </a:extLst>
            </p:cNvPr>
            <p:cNvPicPr>
              <a:picLocks noChangeAspect="1"/>
            </p:cNvPicPr>
            <p:nvPr/>
          </p:nvPicPr>
          <p:blipFill>
            <a:blip r:embed="rId10"/>
            <a:srcRect/>
            <a:stretch>
              <a:fillRect/>
            </a:stretch>
          </p:blipFill>
          <p:spPr>
            <a:xfrm flipH="1">
              <a:off x="4163947" y="4809977"/>
              <a:ext cx="5160377" cy="5941023"/>
            </a:xfrm>
            <a:prstGeom prst="rect">
              <a:avLst/>
            </a:prstGeom>
          </p:spPr>
        </p:pic>
        <p:pic>
          <p:nvPicPr>
            <p:cNvPr id="22" name="Picture 4">
              <a:extLst>
                <a:ext uri="{FF2B5EF4-FFF2-40B4-BE49-F238E27FC236}">
                  <a16:creationId xmlns:a16="http://schemas.microsoft.com/office/drawing/2014/main" id="{E951B897-7F9A-164B-A873-0471BFEDDB34}"/>
                </a:ext>
              </a:extLst>
            </p:cNvPr>
            <p:cNvPicPr>
              <a:picLocks noChangeAspect="1"/>
            </p:cNvPicPr>
            <p:nvPr/>
          </p:nvPicPr>
          <p:blipFill>
            <a:blip r:embed="rId11"/>
            <a:srcRect/>
            <a:stretch>
              <a:fillRect/>
            </a:stretch>
          </p:blipFill>
          <p:spPr>
            <a:xfrm flipH="1">
              <a:off x="8846646" y="4901151"/>
              <a:ext cx="5484233" cy="5849849"/>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grpSp>
        <p:nvGrpSpPr>
          <p:cNvPr id="4" name="Group 4"/>
          <p:cNvGrpSpPr/>
          <p:nvPr/>
        </p:nvGrpSpPr>
        <p:grpSpPr>
          <a:xfrm>
            <a:off x="4745526" y="-2678937"/>
            <a:ext cx="9594007" cy="9015574"/>
            <a:chOff x="0" y="0"/>
            <a:chExt cx="12792009" cy="12020765"/>
          </a:xfrm>
        </p:grpSpPr>
        <p:pic>
          <p:nvPicPr>
            <p:cNvPr id="5" name="Picture 5"/>
            <p:cNvPicPr>
              <a:picLocks noChangeAspect="1"/>
            </p:cNvPicPr>
            <p:nvPr/>
          </p:nvPicPr>
          <p:blipFill>
            <a:blip r:embed="rId4"/>
            <a:srcRect/>
            <a:stretch>
              <a:fillRect/>
            </a:stretch>
          </p:blipFill>
          <p:spPr>
            <a:xfrm>
              <a:off x="0" y="0"/>
              <a:ext cx="12792009" cy="12020765"/>
            </a:xfrm>
            <a:prstGeom prst="rect">
              <a:avLst/>
            </a:prstGeom>
          </p:spPr>
        </p:pic>
        <p:pic>
          <p:nvPicPr>
            <p:cNvPr id="6" name="Picture 6"/>
            <p:cNvPicPr>
              <a:picLocks noChangeAspect="1"/>
            </p:cNvPicPr>
            <p:nvPr/>
          </p:nvPicPr>
          <p:blipFill>
            <a:blip r:embed="rId5"/>
            <a:srcRect l="15126" t="84845" r="59868"/>
            <a:stretch>
              <a:fillRect/>
            </a:stretch>
          </p:blipFill>
          <p:spPr>
            <a:xfrm>
              <a:off x="6396004" y="10199026"/>
              <a:ext cx="3198620" cy="1821739"/>
            </a:xfrm>
            <a:prstGeom prst="rect">
              <a:avLst/>
            </a:prstGeom>
          </p:spPr>
        </p:pic>
      </p:grpSp>
      <p:pic>
        <p:nvPicPr>
          <p:cNvPr id="12" name="Picture 12"/>
          <p:cNvPicPr>
            <a:picLocks noChangeAspect="1"/>
          </p:cNvPicPr>
          <p:nvPr/>
        </p:nvPicPr>
        <p:blipFill>
          <a:blip r:embed="rId6"/>
          <a:srcRect l="35057" t="33906" r="45660" b="41096"/>
          <a:stretch>
            <a:fillRect/>
          </a:stretch>
        </p:blipFill>
        <p:spPr>
          <a:xfrm>
            <a:off x="9817751" y="340267"/>
            <a:ext cx="3812218" cy="3522682"/>
          </a:xfrm>
          <a:prstGeom prst="rect">
            <a:avLst/>
          </a:prstGeom>
        </p:spPr>
      </p:pic>
      <p:pic>
        <p:nvPicPr>
          <p:cNvPr id="18" name="Picture 9">
            <a:extLst>
              <a:ext uri="{FF2B5EF4-FFF2-40B4-BE49-F238E27FC236}">
                <a16:creationId xmlns:a16="http://schemas.microsoft.com/office/drawing/2014/main" id="{45AC9BCF-86E3-CE46-80A3-AC46EF1DDC90}"/>
              </a:ext>
            </a:extLst>
          </p:cNvPr>
          <p:cNvPicPr>
            <a:picLocks noChangeAspect="1"/>
          </p:cNvPicPr>
          <p:nvPr/>
        </p:nvPicPr>
        <p:blipFill>
          <a:blip r:embed="rId7"/>
          <a:srcRect/>
          <a:stretch>
            <a:fillRect/>
          </a:stretch>
        </p:blipFill>
        <p:spPr>
          <a:xfrm>
            <a:off x="5861415" y="385185"/>
            <a:ext cx="2062321" cy="3314650"/>
          </a:xfrm>
          <a:prstGeom prst="rect">
            <a:avLst/>
          </a:prstGeom>
        </p:spPr>
      </p:pic>
      <p:pic>
        <p:nvPicPr>
          <p:cNvPr id="19" name="Picture 10">
            <a:extLst>
              <a:ext uri="{FF2B5EF4-FFF2-40B4-BE49-F238E27FC236}">
                <a16:creationId xmlns:a16="http://schemas.microsoft.com/office/drawing/2014/main" id="{6B942CD6-E2DF-D14A-9812-C79BC28EC02A}"/>
              </a:ext>
            </a:extLst>
          </p:cNvPr>
          <p:cNvPicPr>
            <a:picLocks noChangeAspect="1"/>
          </p:cNvPicPr>
          <p:nvPr/>
        </p:nvPicPr>
        <p:blipFill>
          <a:blip r:embed="rId8"/>
          <a:srcRect/>
          <a:stretch>
            <a:fillRect/>
          </a:stretch>
        </p:blipFill>
        <p:spPr>
          <a:xfrm>
            <a:off x="7602661" y="385185"/>
            <a:ext cx="2758165" cy="3381325"/>
          </a:xfrm>
          <a:prstGeom prst="rect">
            <a:avLst/>
          </a:prstGeom>
        </p:spPr>
      </p:pic>
      <p:pic>
        <p:nvPicPr>
          <p:cNvPr id="20" name="Picture 4">
            <a:extLst>
              <a:ext uri="{FF2B5EF4-FFF2-40B4-BE49-F238E27FC236}">
                <a16:creationId xmlns:a16="http://schemas.microsoft.com/office/drawing/2014/main" id="{1886F8E6-46A7-284F-BE89-CB6BA6441AD0}"/>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9956" b="93363" l="9771" r="89813">
                        <a14:foregroundMark x1="21830" y1="92920" x2="21830" y2="92920"/>
                        <a14:foregroundMark x1="20166" y1="93363" x2="20166" y2="93363"/>
                        <a14:foregroundMark x1="32432" y1="88717" x2="32432" y2="88717"/>
                        <a14:backgroundMark x1="20998" y1="43584" x2="37422" y2="30310"/>
                        <a14:backgroundMark x1="37422" y1="30310" x2="60083" y2="26106"/>
                        <a14:backgroundMark x1="60083" y1="26106" x2="65904" y2="27212"/>
                        <a14:backgroundMark x1="65904" y1="27212" x2="70478" y2="29867"/>
                        <a14:backgroundMark x1="70478" y1="29867" x2="69647" y2="35619"/>
                        <a14:backgroundMark x1="69647" y1="35619" x2="66320" y2="42257"/>
                        <a14:backgroundMark x1="66320" y1="42257" x2="60915" y2="47566"/>
                        <a14:backgroundMark x1="60915" y1="47566" x2="54886" y2="50000"/>
                        <a14:backgroundMark x1="54886" y1="50000" x2="49896" y2="47345"/>
                        <a14:backgroundMark x1="49896" y1="47345" x2="49480" y2="41814"/>
                        <a14:backgroundMark x1="49480" y1="41814" x2="50520" y2="40044"/>
                        <a14:backgroundMark x1="28274" y1="31858" x2="28274" y2="31858"/>
                        <a14:backgroundMark x1="36590" y1="24336" x2="24116" y2="24558"/>
                        <a14:backgroundMark x1="24116" y1="24558" x2="20166" y2="30973"/>
                        <a14:backgroundMark x1="20166" y1="30973" x2="19958" y2="46903"/>
                        <a14:backgroundMark x1="19958" y1="46903" x2="22037" y2="53097"/>
                        <a14:backgroundMark x1="22037" y1="53097" x2="26611" y2="58186"/>
                        <a14:backgroundMark x1="26611" y1="58186" x2="38877" y2="63274"/>
                        <a14:backgroundMark x1="38877" y1="63274" x2="61746" y2="66372"/>
                        <a14:backgroundMark x1="61746" y1="66372" x2="67360" y2="66372"/>
                        <a14:backgroundMark x1="67360" y1="66372" x2="71933" y2="59956"/>
                        <a14:backgroundMark x1="71933" y1="59956" x2="74844" y2="26106"/>
                        <a14:backgroundMark x1="74844" y1="26106" x2="72141" y2="24336"/>
                      </a14:backgroundRemoval>
                    </a14:imgEffect>
                  </a14:imgLayer>
                </a14:imgProps>
              </a:ext>
            </a:extLst>
          </a:blip>
          <a:srcRect l="15451" t="84845" r="61617"/>
          <a:stretch/>
        </p:blipFill>
        <p:spPr>
          <a:xfrm rot="13325911">
            <a:off x="9597127" y="5011017"/>
            <a:ext cx="2200111" cy="1366305"/>
          </a:xfrm>
          <a:prstGeom prst="rect">
            <a:avLst/>
          </a:prstGeom>
        </p:spPr>
      </p:pic>
      <p:grpSp>
        <p:nvGrpSpPr>
          <p:cNvPr id="13" name="グループ化 12">
            <a:extLst>
              <a:ext uri="{FF2B5EF4-FFF2-40B4-BE49-F238E27FC236}">
                <a16:creationId xmlns:a16="http://schemas.microsoft.com/office/drawing/2014/main" id="{E989CF5F-6DFE-0C42-935F-D943E5D54EBE}"/>
              </a:ext>
            </a:extLst>
          </p:cNvPr>
          <p:cNvGrpSpPr/>
          <p:nvPr/>
        </p:nvGrpSpPr>
        <p:grpSpPr>
          <a:xfrm>
            <a:off x="3600298" y="4442966"/>
            <a:ext cx="11087403" cy="6436284"/>
            <a:chOff x="3912938" y="4557065"/>
            <a:chExt cx="11087403" cy="6436284"/>
          </a:xfrm>
        </p:grpSpPr>
        <p:pic>
          <p:nvPicPr>
            <p:cNvPr id="14" name="Picture 3">
              <a:extLst>
                <a:ext uri="{FF2B5EF4-FFF2-40B4-BE49-F238E27FC236}">
                  <a16:creationId xmlns:a16="http://schemas.microsoft.com/office/drawing/2014/main" id="{A4E77CF3-4A4E-F440-8125-03EE1C65C2F3}"/>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8362" b="97440" l="5894" r="91356">
                          <a14:foregroundMark x1="64833" y1="23379" x2="62868" y2="13652"/>
                          <a14:foregroundMark x1="62868" y1="13652" x2="55206" y2="8703"/>
                          <a14:foregroundMark x1="55206" y1="8703" x2="43615" y2="8703"/>
                          <a14:foregroundMark x1="43615" y1="8703" x2="35167" y2="10922"/>
                          <a14:foregroundMark x1="35167" y1="10922" x2="34971" y2="19966"/>
                          <a14:foregroundMark x1="34971" y1="19966" x2="39293" y2="32082"/>
                          <a14:foregroundMark x1="5894" y1="55973" x2="6090" y2="60410"/>
                          <a14:foregroundMark x1="44204" y1="78669" x2="44204" y2="87884"/>
                          <a14:foregroundMark x1="44204" y1="87884" x2="53045" y2="81911"/>
                          <a14:foregroundMark x1="53045" y1="81911" x2="54224" y2="73891"/>
                          <a14:foregroundMark x1="54224" y1="73891" x2="45972" y2="85495"/>
                          <a14:foregroundMark x1="45972" y1="85495" x2="46758" y2="97099"/>
                          <a14:foregroundMark x1="46758" y1="97099" x2="57760" y2="97440"/>
                          <a14:foregroundMark x1="57760" y1="97440" x2="51670" y2="88225"/>
                          <a14:foregroundMark x1="36149" y1="44369" x2="36149" y2="44369"/>
                          <a14:foregroundMark x1="33399" y1="36007" x2="36739" y2="43686"/>
                          <a14:foregroundMark x1="36739" y1="43686" x2="44597" y2="48294"/>
                          <a14:foregroundMark x1="44597" y1="48294" x2="55796" y2="47440"/>
                          <a14:foregroundMark x1="55796" y1="47440" x2="61100" y2="39932"/>
                          <a14:foregroundMark x1="61100" y1="39932" x2="59136" y2="30717"/>
                          <a14:foregroundMark x1="59136" y1="30717" x2="50491" y2="31229"/>
                          <a14:backgroundMark x1="92338" y1="46758" x2="92338" y2="46758"/>
                          <a14:backgroundMark x1="92338" y1="46758" x2="92338" y2="46758"/>
                          <a14:backgroundMark x1="91749" y1="46075" x2="91356" y2="48635"/>
                          <a14:backgroundMark x1="6090" y1="60580" x2="7073" y2="61775"/>
                          <a14:backgroundMark x1="15128" y1="50000" x2="15128" y2="50000"/>
                          <a14:backgroundMark x1="14735" y1="50000" x2="14735" y2="50000"/>
                        </a14:backgroundRemoval>
                      </a14:imgEffect>
                    </a14:imgLayer>
                  </a14:imgProps>
                </a:ext>
              </a:extLst>
            </a:blip>
            <a:srcRect/>
            <a:stretch>
              <a:fillRect/>
            </a:stretch>
          </p:blipFill>
          <p:spPr>
            <a:xfrm flipH="1">
              <a:off x="4058296" y="4971223"/>
              <a:ext cx="5484233" cy="5941023"/>
            </a:xfrm>
            <a:prstGeom prst="rect">
              <a:avLst/>
            </a:prstGeom>
          </p:spPr>
        </p:pic>
        <p:pic>
          <p:nvPicPr>
            <p:cNvPr id="15" name="Picture 4">
              <a:extLst>
                <a:ext uri="{FF2B5EF4-FFF2-40B4-BE49-F238E27FC236}">
                  <a16:creationId xmlns:a16="http://schemas.microsoft.com/office/drawing/2014/main" id="{2A55B3BF-AC89-6141-A014-CF30BB379F5D}"/>
                </a:ext>
              </a:extLst>
            </p:cNvPr>
            <p:cNvPicPr>
              <a:picLocks noChangeAspect="1"/>
            </p:cNvPicPr>
            <p:nvPr/>
          </p:nvPicPr>
          <p:blipFill>
            <a:blip r:embed="rId13"/>
            <a:srcRect/>
            <a:stretch>
              <a:fillRect/>
            </a:stretch>
          </p:blipFill>
          <p:spPr>
            <a:xfrm flipH="1">
              <a:off x="9294384" y="5143500"/>
              <a:ext cx="5484233" cy="5849849"/>
            </a:xfrm>
            <a:prstGeom prst="rect">
              <a:avLst/>
            </a:prstGeom>
          </p:spPr>
        </p:pic>
        <p:pic>
          <p:nvPicPr>
            <p:cNvPr id="16" name="Picture 6">
              <a:extLst>
                <a:ext uri="{FF2B5EF4-FFF2-40B4-BE49-F238E27FC236}">
                  <a16:creationId xmlns:a16="http://schemas.microsoft.com/office/drawing/2014/main" id="{4F0CBCB1-0F19-5943-AD14-45966D480F98}"/>
                </a:ext>
              </a:extLst>
            </p:cNvPr>
            <p:cNvPicPr>
              <a:picLocks noChangeAspect="1"/>
            </p:cNvPicPr>
            <p:nvPr/>
          </p:nvPicPr>
          <p:blipFill>
            <a:blip r:embed="rId14"/>
            <a:srcRect l="73987" b="64471"/>
            <a:stretch>
              <a:fillRect/>
            </a:stretch>
          </p:blipFill>
          <p:spPr>
            <a:xfrm>
              <a:off x="13573773" y="4557065"/>
              <a:ext cx="1426568" cy="2078335"/>
            </a:xfrm>
            <a:prstGeom prst="rect">
              <a:avLst/>
            </a:prstGeom>
          </p:spPr>
        </p:pic>
        <p:pic>
          <p:nvPicPr>
            <p:cNvPr id="17" name="Picture 6">
              <a:extLst>
                <a:ext uri="{FF2B5EF4-FFF2-40B4-BE49-F238E27FC236}">
                  <a16:creationId xmlns:a16="http://schemas.microsoft.com/office/drawing/2014/main" id="{9F7F267C-B280-FF49-A0B2-98797F047962}"/>
                </a:ext>
              </a:extLst>
            </p:cNvPr>
            <p:cNvPicPr>
              <a:picLocks noChangeAspect="1"/>
            </p:cNvPicPr>
            <p:nvPr/>
          </p:nvPicPr>
          <p:blipFill>
            <a:blip r:embed="rId14"/>
            <a:srcRect l="73987" b="64471"/>
            <a:stretch>
              <a:fillRect/>
            </a:stretch>
          </p:blipFill>
          <p:spPr>
            <a:xfrm>
              <a:off x="3912938" y="4557065"/>
              <a:ext cx="1426568" cy="207833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grpSp>
        <p:nvGrpSpPr>
          <p:cNvPr id="20" name="グループ化 19">
            <a:extLst>
              <a:ext uri="{FF2B5EF4-FFF2-40B4-BE49-F238E27FC236}">
                <a16:creationId xmlns:a16="http://schemas.microsoft.com/office/drawing/2014/main" id="{6E42F0D8-F093-6D46-806F-5B4B1C11CBFE}"/>
              </a:ext>
            </a:extLst>
          </p:cNvPr>
          <p:cNvGrpSpPr/>
          <p:nvPr/>
        </p:nvGrpSpPr>
        <p:grpSpPr>
          <a:xfrm>
            <a:off x="11062764" y="827589"/>
            <a:ext cx="4901334" cy="2088387"/>
            <a:chOff x="2238545" y="827589"/>
            <a:chExt cx="4901334" cy="2088387"/>
          </a:xfrm>
        </p:grpSpPr>
        <p:sp>
          <p:nvSpPr>
            <p:cNvPr id="9" name="TextBox 4">
              <a:extLst>
                <a:ext uri="{FF2B5EF4-FFF2-40B4-BE49-F238E27FC236}">
                  <a16:creationId xmlns:a16="http://schemas.microsoft.com/office/drawing/2014/main" id="{E6C83B09-879D-B94F-BDF4-E84B5355D6FA}"/>
                </a:ext>
              </a:extLst>
            </p:cNvPr>
            <p:cNvSpPr txBox="1"/>
            <p:nvPr/>
          </p:nvSpPr>
          <p:spPr>
            <a:xfrm>
              <a:off x="2238545" y="1920191"/>
              <a:ext cx="4901334" cy="995785"/>
            </a:xfrm>
            <a:prstGeom prst="rect">
              <a:avLst/>
            </a:prstGeom>
          </p:spPr>
          <p:txBody>
            <a:bodyPr wrap="square" lIns="0" tIns="0" rIns="0" bIns="0" rtlCol="0" anchor="t">
              <a:spAutoFit/>
            </a:bodyPr>
            <a:lstStyle/>
            <a:p>
              <a:pPr algn="ctr">
                <a:lnSpc>
                  <a:spcPts val="9073"/>
                </a:lnSpc>
              </a:pPr>
              <a:r>
                <a:rPr lang="en-US" sz="6000" dirty="0" err="1">
                  <a:solidFill>
                    <a:srgbClr val="545454"/>
                  </a:solidFill>
                  <a:latin typeface="KodomoRounded" panose="02000600000000000000" pitchFamily="2" charset="-128"/>
                  <a:ea typeface="KodomoRounded" panose="02000600000000000000" pitchFamily="2" charset="-128"/>
                </a:rPr>
                <a:t>お母さん</a:t>
              </a:r>
              <a:endParaRPr lang="en-US" sz="6000" dirty="0">
                <a:solidFill>
                  <a:srgbClr val="545454"/>
                </a:solidFill>
                <a:latin typeface="KodomoRounded" panose="02000600000000000000" pitchFamily="2" charset="-128"/>
                <a:ea typeface="KodomoRounded" panose="02000600000000000000" pitchFamily="2" charset="-128"/>
              </a:endParaRPr>
            </a:p>
          </p:txBody>
        </p:sp>
        <p:sp>
          <p:nvSpPr>
            <p:cNvPr id="12" name="TextBox 4">
              <a:extLst>
                <a:ext uri="{FF2B5EF4-FFF2-40B4-BE49-F238E27FC236}">
                  <a16:creationId xmlns:a16="http://schemas.microsoft.com/office/drawing/2014/main" id="{9A552CEC-560D-2145-AC4A-6559BFE1DEF3}"/>
                </a:ext>
              </a:extLst>
            </p:cNvPr>
            <p:cNvSpPr txBox="1"/>
            <p:nvPr/>
          </p:nvSpPr>
          <p:spPr>
            <a:xfrm>
              <a:off x="3808607" y="827589"/>
              <a:ext cx="1094271" cy="1267911"/>
            </a:xfrm>
            <a:prstGeom prst="rect">
              <a:avLst/>
            </a:prstGeom>
          </p:spPr>
          <p:txBody>
            <a:bodyPr wrap="square" lIns="0" tIns="0" rIns="0" bIns="0" rtlCol="0" anchor="t">
              <a:spAutoFit/>
            </a:bodyPr>
            <a:lstStyle/>
            <a:p>
              <a:pPr algn="ctr">
                <a:lnSpc>
                  <a:spcPts val="12425"/>
                </a:lnSpc>
              </a:pPr>
              <a:r>
                <a:rPr lang="en-US" sz="2400" dirty="0" err="1">
                  <a:solidFill>
                    <a:srgbClr val="545454"/>
                  </a:solidFill>
                  <a:latin typeface="KodomoRounded-Light" panose="02000600000000000000" pitchFamily="2" charset="-128"/>
                  <a:ea typeface="KodomoRounded-Light" panose="02000600000000000000" pitchFamily="2" charset="-128"/>
                </a:rPr>
                <a:t>かあ</a:t>
              </a:r>
              <a:endParaRPr lang="en-US" sz="1600" dirty="0">
                <a:solidFill>
                  <a:srgbClr val="545454"/>
                </a:solidFill>
                <a:latin typeface="KodomoRounded-Light" panose="02000600000000000000" pitchFamily="2" charset="-128"/>
                <a:ea typeface="KodomoRounded-Light" panose="02000600000000000000" pitchFamily="2" charset="-128"/>
              </a:endParaRPr>
            </a:p>
          </p:txBody>
        </p:sp>
      </p:grpSp>
      <p:grpSp>
        <p:nvGrpSpPr>
          <p:cNvPr id="21" name="グループ化 20">
            <a:extLst>
              <a:ext uri="{FF2B5EF4-FFF2-40B4-BE49-F238E27FC236}">
                <a16:creationId xmlns:a16="http://schemas.microsoft.com/office/drawing/2014/main" id="{A2C7005B-DD8A-AF42-91EF-EDB2A409A1BE}"/>
              </a:ext>
            </a:extLst>
          </p:cNvPr>
          <p:cNvGrpSpPr/>
          <p:nvPr/>
        </p:nvGrpSpPr>
        <p:grpSpPr>
          <a:xfrm>
            <a:off x="2719500" y="827589"/>
            <a:ext cx="4901334" cy="2088387"/>
            <a:chOff x="11382545" y="827589"/>
            <a:chExt cx="4901334" cy="2088387"/>
          </a:xfrm>
        </p:grpSpPr>
        <p:sp>
          <p:nvSpPr>
            <p:cNvPr id="8" name="TextBox 4">
              <a:extLst>
                <a:ext uri="{FF2B5EF4-FFF2-40B4-BE49-F238E27FC236}">
                  <a16:creationId xmlns:a16="http://schemas.microsoft.com/office/drawing/2014/main" id="{3F0C745E-E76F-D44A-BCE1-0CAFCBE255F9}"/>
                </a:ext>
              </a:extLst>
            </p:cNvPr>
            <p:cNvSpPr txBox="1"/>
            <p:nvPr/>
          </p:nvSpPr>
          <p:spPr>
            <a:xfrm>
              <a:off x="11382545" y="1920191"/>
              <a:ext cx="4901334" cy="995785"/>
            </a:xfrm>
            <a:prstGeom prst="rect">
              <a:avLst/>
            </a:prstGeom>
          </p:spPr>
          <p:txBody>
            <a:bodyPr wrap="square" lIns="0" tIns="0" rIns="0" bIns="0" rtlCol="0" anchor="t">
              <a:spAutoFit/>
            </a:bodyPr>
            <a:lstStyle/>
            <a:p>
              <a:pPr algn="ctr">
                <a:lnSpc>
                  <a:spcPts val="9073"/>
                </a:lnSpc>
              </a:pPr>
              <a:r>
                <a:rPr lang="en-US" sz="6000" dirty="0" err="1">
                  <a:solidFill>
                    <a:srgbClr val="545454"/>
                  </a:solidFill>
                  <a:latin typeface="KodomoRounded" panose="02000600000000000000" pitchFamily="2" charset="-128"/>
                  <a:ea typeface="KodomoRounded" panose="02000600000000000000" pitchFamily="2" charset="-128"/>
                </a:rPr>
                <a:t>お父さん</a:t>
              </a:r>
              <a:endParaRPr lang="en-US" sz="6000" dirty="0">
                <a:solidFill>
                  <a:srgbClr val="545454"/>
                </a:solidFill>
                <a:latin typeface="KodomoRounded" panose="02000600000000000000" pitchFamily="2" charset="-128"/>
                <a:ea typeface="KodomoRounded" panose="02000600000000000000" pitchFamily="2" charset="-128"/>
              </a:endParaRPr>
            </a:p>
          </p:txBody>
        </p:sp>
        <p:sp>
          <p:nvSpPr>
            <p:cNvPr id="13" name="TextBox 4">
              <a:extLst>
                <a:ext uri="{FF2B5EF4-FFF2-40B4-BE49-F238E27FC236}">
                  <a16:creationId xmlns:a16="http://schemas.microsoft.com/office/drawing/2014/main" id="{AD27D28D-281E-7342-9EFF-2320573C76BD}"/>
                </a:ext>
              </a:extLst>
            </p:cNvPr>
            <p:cNvSpPr txBox="1"/>
            <p:nvPr/>
          </p:nvSpPr>
          <p:spPr>
            <a:xfrm>
              <a:off x="12888438" y="827589"/>
              <a:ext cx="1094271" cy="1267911"/>
            </a:xfrm>
            <a:prstGeom prst="rect">
              <a:avLst/>
            </a:prstGeom>
          </p:spPr>
          <p:txBody>
            <a:bodyPr wrap="square" lIns="0" tIns="0" rIns="0" bIns="0" rtlCol="0" anchor="t">
              <a:spAutoFit/>
            </a:bodyPr>
            <a:lstStyle/>
            <a:p>
              <a:pPr algn="ctr">
                <a:lnSpc>
                  <a:spcPts val="12425"/>
                </a:lnSpc>
              </a:pPr>
              <a:r>
                <a:rPr lang="en-US" sz="2400" dirty="0" err="1">
                  <a:solidFill>
                    <a:srgbClr val="545454"/>
                  </a:solidFill>
                  <a:latin typeface="KodomoRounded-Light" panose="02000600000000000000" pitchFamily="2" charset="-128"/>
                  <a:ea typeface="KodomoRounded-Light" panose="02000600000000000000" pitchFamily="2" charset="-128"/>
                </a:rPr>
                <a:t>とう</a:t>
              </a:r>
              <a:endParaRPr lang="en-US" sz="1600" dirty="0">
                <a:solidFill>
                  <a:srgbClr val="545454"/>
                </a:solidFill>
                <a:latin typeface="KodomoRounded-Light" panose="02000600000000000000" pitchFamily="2" charset="-128"/>
                <a:ea typeface="KodomoRounded-Light" panose="02000600000000000000" pitchFamily="2" charset="-128"/>
              </a:endParaRPr>
            </a:p>
          </p:txBody>
        </p:sp>
      </p:grpSp>
      <p:grpSp>
        <p:nvGrpSpPr>
          <p:cNvPr id="14" name="グループ化 13">
            <a:extLst>
              <a:ext uri="{FF2B5EF4-FFF2-40B4-BE49-F238E27FC236}">
                <a16:creationId xmlns:a16="http://schemas.microsoft.com/office/drawing/2014/main" id="{7A125D76-6878-6A46-AC3D-82737968DF15}"/>
              </a:ext>
            </a:extLst>
          </p:cNvPr>
          <p:cNvGrpSpPr/>
          <p:nvPr/>
        </p:nvGrpSpPr>
        <p:grpSpPr>
          <a:xfrm>
            <a:off x="3948545" y="5143500"/>
            <a:ext cx="10390909" cy="5941023"/>
            <a:chOff x="3973485" y="5017917"/>
            <a:chExt cx="10390909" cy="5941023"/>
          </a:xfrm>
        </p:grpSpPr>
        <p:pic>
          <p:nvPicPr>
            <p:cNvPr id="15" name="Picture 3">
              <a:extLst>
                <a:ext uri="{FF2B5EF4-FFF2-40B4-BE49-F238E27FC236}">
                  <a16:creationId xmlns:a16="http://schemas.microsoft.com/office/drawing/2014/main" id="{532CB14E-8FF5-384C-B6B8-D4ED40BA8FC9}"/>
                </a:ext>
              </a:extLst>
            </p:cNvPr>
            <p:cNvPicPr>
              <a:picLocks noChangeAspect="1"/>
            </p:cNvPicPr>
            <p:nvPr/>
          </p:nvPicPr>
          <p:blipFill>
            <a:blip r:embed="rId4"/>
            <a:srcRect r="262" b="262"/>
            <a:stretch>
              <a:fillRect/>
            </a:stretch>
          </p:blipFill>
          <p:spPr>
            <a:xfrm>
              <a:off x="9000628" y="5143499"/>
              <a:ext cx="5363766" cy="5722053"/>
            </a:xfrm>
            <a:prstGeom prst="rect">
              <a:avLst/>
            </a:prstGeom>
          </p:spPr>
        </p:pic>
        <p:pic>
          <p:nvPicPr>
            <p:cNvPr id="16" name="Picture 4">
              <a:extLst>
                <a:ext uri="{FF2B5EF4-FFF2-40B4-BE49-F238E27FC236}">
                  <a16:creationId xmlns:a16="http://schemas.microsoft.com/office/drawing/2014/main" id="{39C0EACE-6438-0B4F-84CB-CD3731005402}"/>
                </a:ext>
              </a:extLst>
            </p:cNvPr>
            <p:cNvPicPr>
              <a:picLocks noChangeAspect="1"/>
            </p:cNvPicPr>
            <p:nvPr/>
          </p:nvPicPr>
          <p:blipFill>
            <a:blip r:embed="rId5"/>
            <a:srcRect r="213" b="213"/>
            <a:stretch>
              <a:fillRect/>
            </a:stretch>
          </p:blipFill>
          <p:spPr>
            <a:xfrm>
              <a:off x="3973485" y="5017917"/>
              <a:ext cx="5170515" cy="5941023"/>
            </a:xfrm>
            <a:prstGeom prst="rect">
              <a:avLst/>
            </a:prstGeom>
          </p:spPr>
        </p:pic>
      </p:grpSp>
      <p:grpSp>
        <p:nvGrpSpPr>
          <p:cNvPr id="17" name="グループ化 16">
            <a:extLst>
              <a:ext uri="{FF2B5EF4-FFF2-40B4-BE49-F238E27FC236}">
                <a16:creationId xmlns:a16="http://schemas.microsoft.com/office/drawing/2014/main" id="{538E579B-1943-7344-91FC-2C8CF527E42D}"/>
              </a:ext>
            </a:extLst>
          </p:cNvPr>
          <p:cNvGrpSpPr/>
          <p:nvPr/>
        </p:nvGrpSpPr>
        <p:grpSpPr>
          <a:xfrm>
            <a:off x="7219140" y="1636593"/>
            <a:ext cx="4499411" cy="3381325"/>
            <a:chOff x="7219140" y="385185"/>
            <a:chExt cx="4499411" cy="3381325"/>
          </a:xfrm>
        </p:grpSpPr>
        <p:pic>
          <p:nvPicPr>
            <p:cNvPr id="18" name="Picture 9">
              <a:extLst>
                <a:ext uri="{FF2B5EF4-FFF2-40B4-BE49-F238E27FC236}">
                  <a16:creationId xmlns:a16="http://schemas.microsoft.com/office/drawing/2014/main" id="{9ED25702-4EA6-6445-9A2D-786A16AA9CC8}"/>
                </a:ext>
              </a:extLst>
            </p:cNvPr>
            <p:cNvPicPr>
              <a:picLocks noChangeAspect="1"/>
            </p:cNvPicPr>
            <p:nvPr/>
          </p:nvPicPr>
          <p:blipFill>
            <a:blip r:embed="rId6"/>
            <a:srcRect/>
            <a:stretch>
              <a:fillRect/>
            </a:stretch>
          </p:blipFill>
          <p:spPr>
            <a:xfrm>
              <a:off x="7219140" y="385185"/>
              <a:ext cx="2062321" cy="3314650"/>
            </a:xfrm>
            <a:prstGeom prst="rect">
              <a:avLst/>
            </a:prstGeom>
          </p:spPr>
        </p:pic>
        <p:pic>
          <p:nvPicPr>
            <p:cNvPr id="19" name="Picture 10">
              <a:extLst>
                <a:ext uri="{FF2B5EF4-FFF2-40B4-BE49-F238E27FC236}">
                  <a16:creationId xmlns:a16="http://schemas.microsoft.com/office/drawing/2014/main" id="{54DF8050-C110-6547-86F8-980962AD6CB7}"/>
                </a:ext>
              </a:extLst>
            </p:cNvPr>
            <p:cNvPicPr>
              <a:picLocks noChangeAspect="1"/>
            </p:cNvPicPr>
            <p:nvPr/>
          </p:nvPicPr>
          <p:blipFill>
            <a:blip r:embed="rId7"/>
            <a:srcRect/>
            <a:stretch>
              <a:fillRect/>
            </a:stretch>
          </p:blipFill>
          <p:spPr>
            <a:xfrm>
              <a:off x="8960386" y="385185"/>
              <a:ext cx="2758165" cy="338132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grpSp>
        <p:nvGrpSpPr>
          <p:cNvPr id="17" name="グループ化 16">
            <a:extLst>
              <a:ext uri="{FF2B5EF4-FFF2-40B4-BE49-F238E27FC236}">
                <a16:creationId xmlns:a16="http://schemas.microsoft.com/office/drawing/2014/main" id="{A818C3DF-2C69-5343-85D9-83B6BE1A765C}"/>
              </a:ext>
            </a:extLst>
          </p:cNvPr>
          <p:cNvGrpSpPr/>
          <p:nvPr/>
        </p:nvGrpSpPr>
        <p:grpSpPr>
          <a:xfrm>
            <a:off x="4890902" y="5024825"/>
            <a:ext cx="9285966" cy="6290875"/>
            <a:chOff x="4890902" y="5024825"/>
            <a:chExt cx="9285966" cy="6290875"/>
          </a:xfrm>
        </p:grpSpPr>
        <p:pic>
          <p:nvPicPr>
            <p:cNvPr id="3" name="Picture 3"/>
            <p:cNvPicPr>
              <a:picLocks noChangeAspect="1"/>
            </p:cNvPicPr>
            <p:nvPr/>
          </p:nvPicPr>
          <p:blipFill>
            <a:blip r:embed="rId4"/>
            <a:srcRect/>
            <a:stretch>
              <a:fillRect/>
            </a:stretch>
          </p:blipFill>
          <p:spPr>
            <a:xfrm>
              <a:off x="4890902" y="5112288"/>
              <a:ext cx="3805244" cy="6115949"/>
            </a:xfrm>
            <a:prstGeom prst="rect">
              <a:avLst/>
            </a:prstGeom>
          </p:spPr>
        </p:pic>
        <p:pic>
          <p:nvPicPr>
            <p:cNvPr id="4" name="Picture 4"/>
            <p:cNvPicPr>
              <a:picLocks noChangeAspect="1"/>
            </p:cNvPicPr>
            <p:nvPr/>
          </p:nvPicPr>
          <p:blipFill>
            <a:blip r:embed="rId5"/>
            <a:srcRect/>
            <a:stretch>
              <a:fillRect/>
            </a:stretch>
          </p:blipFill>
          <p:spPr>
            <a:xfrm>
              <a:off x="9045369" y="5024825"/>
              <a:ext cx="5131499" cy="6290875"/>
            </a:xfrm>
            <a:prstGeom prst="rect">
              <a:avLst/>
            </a:prstGeom>
          </p:spPr>
        </p:pic>
      </p:grpSp>
      <p:grpSp>
        <p:nvGrpSpPr>
          <p:cNvPr id="14" name="グループ化 13">
            <a:extLst>
              <a:ext uri="{FF2B5EF4-FFF2-40B4-BE49-F238E27FC236}">
                <a16:creationId xmlns:a16="http://schemas.microsoft.com/office/drawing/2014/main" id="{8509D54E-8BF4-1E4A-85ED-3B0C463546DE}"/>
              </a:ext>
            </a:extLst>
          </p:cNvPr>
          <p:cNvGrpSpPr/>
          <p:nvPr/>
        </p:nvGrpSpPr>
        <p:grpSpPr>
          <a:xfrm>
            <a:off x="6776192" y="1960571"/>
            <a:ext cx="5219092" cy="3182929"/>
            <a:chOff x="6776192" y="1960571"/>
            <a:chExt cx="5219092" cy="3182929"/>
          </a:xfrm>
        </p:grpSpPr>
        <p:pic>
          <p:nvPicPr>
            <p:cNvPr id="6" name="Picture 6"/>
            <p:cNvPicPr>
              <a:picLocks noChangeAspect="1"/>
            </p:cNvPicPr>
            <p:nvPr/>
          </p:nvPicPr>
          <p:blipFill>
            <a:blip r:embed="rId6"/>
            <a:srcRect/>
            <a:stretch>
              <a:fillRect/>
            </a:stretch>
          </p:blipFill>
          <p:spPr>
            <a:xfrm>
              <a:off x="9312982" y="1960571"/>
              <a:ext cx="2682302" cy="3182929"/>
            </a:xfrm>
            <a:prstGeom prst="rect">
              <a:avLst/>
            </a:prstGeom>
          </p:spPr>
        </p:pic>
        <p:pic>
          <p:nvPicPr>
            <p:cNvPr id="7" name="Picture 7"/>
            <p:cNvPicPr>
              <a:picLocks noChangeAspect="1"/>
            </p:cNvPicPr>
            <p:nvPr/>
          </p:nvPicPr>
          <p:blipFill>
            <a:blip r:embed="rId7"/>
            <a:srcRect/>
            <a:stretch>
              <a:fillRect/>
            </a:stretch>
          </p:blipFill>
          <p:spPr>
            <a:xfrm>
              <a:off x="6776192" y="1965628"/>
              <a:ext cx="2756617" cy="3172813"/>
            </a:xfrm>
            <a:prstGeom prst="rect">
              <a:avLst/>
            </a:prstGeom>
          </p:spPr>
        </p:pic>
      </p:grpSp>
      <p:sp>
        <p:nvSpPr>
          <p:cNvPr id="8" name="TextBox 4">
            <a:extLst>
              <a:ext uri="{FF2B5EF4-FFF2-40B4-BE49-F238E27FC236}">
                <a16:creationId xmlns:a16="http://schemas.microsoft.com/office/drawing/2014/main" id="{43F8CD33-9BC9-254C-BCE1-883423D2A248}"/>
              </a:ext>
            </a:extLst>
          </p:cNvPr>
          <p:cNvSpPr txBox="1"/>
          <p:nvPr/>
        </p:nvSpPr>
        <p:spPr>
          <a:xfrm>
            <a:off x="11095591" y="1920191"/>
            <a:ext cx="6448255" cy="995785"/>
          </a:xfrm>
          <a:prstGeom prst="rect">
            <a:avLst/>
          </a:prstGeom>
        </p:spPr>
        <p:txBody>
          <a:bodyPr wrap="square" lIns="0" tIns="0" rIns="0" bIns="0" rtlCol="0" anchor="t">
            <a:spAutoFit/>
          </a:bodyPr>
          <a:lstStyle/>
          <a:p>
            <a:pPr algn="ctr">
              <a:lnSpc>
                <a:spcPts val="9073"/>
              </a:lnSpc>
            </a:pPr>
            <a:r>
              <a:rPr lang="en-US" sz="6000" dirty="0" err="1">
                <a:solidFill>
                  <a:srgbClr val="545454"/>
                </a:solidFill>
                <a:latin typeface="KodomoRounded" panose="02000600000000000000" pitchFamily="2" charset="-128"/>
                <a:ea typeface="KodomoRounded" panose="02000600000000000000" pitchFamily="2" charset="-128"/>
              </a:rPr>
              <a:t>おばあちゃん</a:t>
            </a:r>
            <a:endParaRPr lang="en-US" sz="6000" dirty="0">
              <a:solidFill>
                <a:srgbClr val="545454"/>
              </a:solidFill>
              <a:latin typeface="KodomoRounded" panose="02000600000000000000" pitchFamily="2" charset="-128"/>
              <a:ea typeface="KodomoRounded" panose="02000600000000000000" pitchFamily="2" charset="-128"/>
            </a:endParaRPr>
          </a:p>
        </p:txBody>
      </p:sp>
      <p:sp>
        <p:nvSpPr>
          <p:cNvPr id="9" name="TextBox 4">
            <a:extLst>
              <a:ext uri="{FF2B5EF4-FFF2-40B4-BE49-F238E27FC236}">
                <a16:creationId xmlns:a16="http://schemas.microsoft.com/office/drawing/2014/main" id="{D5EF9723-857F-1445-A52E-93BF992646E1}"/>
              </a:ext>
            </a:extLst>
          </p:cNvPr>
          <p:cNvSpPr txBox="1"/>
          <p:nvPr/>
        </p:nvSpPr>
        <p:spPr>
          <a:xfrm>
            <a:off x="1221806" y="1920191"/>
            <a:ext cx="6454079" cy="995785"/>
          </a:xfrm>
          <a:prstGeom prst="rect">
            <a:avLst/>
          </a:prstGeom>
        </p:spPr>
        <p:txBody>
          <a:bodyPr wrap="square" lIns="0" tIns="0" rIns="0" bIns="0" rtlCol="0" anchor="t">
            <a:spAutoFit/>
          </a:bodyPr>
          <a:lstStyle/>
          <a:p>
            <a:pPr algn="ctr">
              <a:lnSpc>
                <a:spcPts val="9073"/>
              </a:lnSpc>
            </a:pPr>
            <a:r>
              <a:rPr lang="en-US" sz="6000" dirty="0" err="1">
                <a:solidFill>
                  <a:srgbClr val="545454"/>
                </a:solidFill>
                <a:latin typeface="KodomoRounded" panose="02000600000000000000" pitchFamily="2" charset="-128"/>
                <a:ea typeface="KodomoRounded" panose="02000600000000000000" pitchFamily="2" charset="-128"/>
              </a:rPr>
              <a:t>おじいちゃん</a:t>
            </a:r>
            <a:endParaRPr lang="en-US" sz="6000" dirty="0">
              <a:solidFill>
                <a:srgbClr val="545454"/>
              </a:solidFill>
              <a:latin typeface="KodomoRounded" panose="02000600000000000000" pitchFamily="2" charset="-128"/>
              <a:ea typeface="KodomoRounded" panose="02000600000000000000" pitchFamily="2" charset="-128"/>
            </a:endParaRPr>
          </a:p>
        </p:txBody>
      </p:sp>
      <p:grpSp>
        <p:nvGrpSpPr>
          <p:cNvPr id="15" name="グループ化 14">
            <a:extLst>
              <a:ext uri="{FF2B5EF4-FFF2-40B4-BE49-F238E27FC236}">
                <a16:creationId xmlns:a16="http://schemas.microsoft.com/office/drawing/2014/main" id="{2094904B-2BBC-AC40-B5B4-4DB0B9B77C2E}"/>
              </a:ext>
            </a:extLst>
          </p:cNvPr>
          <p:cNvGrpSpPr/>
          <p:nvPr/>
        </p:nvGrpSpPr>
        <p:grpSpPr>
          <a:xfrm>
            <a:off x="893556" y="4666133"/>
            <a:ext cx="4901334" cy="2086838"/>
            <a:chOff x="893556" y="4666133"/>
            <a:chExt cx="4901334" cy="2086838"/>
          </a:xfrm>
        </p:grpSpPr>
        <p:sp>
          <p:nvSpPr>
            <p:cNvPr id="11" name="TextBox 4">
              <a:extLst>
                <a:ext uri="{FF2B5EF4-FFF2-40B4-BE49-F238E27FC236}">
                  <a16:creationId xmlns:a16="http://schemas.microsoft.com/office/drawing/2014/main" id="{020AEF9B-2FAD-4741-8EE9-DB2FF2064372}"/>
                </a:ext>
              </a:extLst>
            </p:cNvPr>
            <p:cNvSpPr txBox="1"/>
            <p:nvPr/>
          </p:nvSpPr>
          <p:spPr>
            <a:xfrm>
              <a:off x="893556" y="5757186"/>
              <a:ext cx="4901334" cy="995785"/>
            </a:xfrm>
            <a:prstGeom prst="rect">
              <a:avLst/>
            </a:prstGeom>
          </p:spPr>
          <p:txBody>
            <a:bodyPr wrap="square" lIns="0" tIns="0" rIns="0" bIns="0" rtlCol="0" anchor="t">
              <a:spAutoFit/>
            </a:bodyPr>
            <a:lstStyle/>
            <a:p>
              <a:pPr algn="ctr">
                <a:lnSpc>
                  <a:spcPts val="9073"/>
                </a:lnSpc>
              </a:pPr>
              <a:r>
                <a:rPr lang="en-US" sz="6000" dirty="0" err="1">
                  <a:solidFill>
                    <a:srgbClr val="545454"/>
                  </a:solidFill>
                  <a:latin typeface="KodomoRounded" panose="02000600000000000000" pitchFamily="2" charset="-128"/>
                  <a:ea typeface="KodomoRounded" panose="02000600000000000000" pitchFamily="2" charset="-128"/>
                </a:rPr>
                <a:t>お父さん</a:t>
              </a:r>
              <a:endParaRPr lang="en-US" sz="6000" dirty="0">
                <a:solidFill>
                  <a:srgbClr val="545454"/>
                </a:solidFill>
                <a:latin typeface="KodomoRounded" panose="02000600000000000000" pitchFamily="2" charset="-128"/>
                <a:ea typeface="KodomoRounded" panose="02000600000000000000" pitchFamily="2" charset="-128"/>
              </a:endParaRPr>
            </a:p>
          </p:txBody>
        </p:sp>
        <p:sp>
          <p:nvSpPr>
            <p:cNvPr id="12" name="TextBox 4">
              <a:extLst>
                <a:ext uri="{FF2B5EF4-FFF2-40B4-BE49-F238E27FC236}">
                  <a16:creationId xmlns:a16="http://schemas.microsoft.com/office/drawing/2014/main" id="{7EA284E7-6C1E-4342-955C-F62991332F4E}"/>
                </a:ext>
              </a:extLst>
            </p:cNvPr>
            <p:cNvSpPr txBox="1"/>
            <p:nvPr/>
          </p:nvSpPr>
          <p:spPr>
            <a:xfrm>
              <a:off x="2434659" y="4666133"/>
              <a:ext cx="1094271" cy="1267911"/>
            </a:xfrm>
            <a:prstGeom prst="rect">
              <a:avLst/>
            </a:prstGeom>
          </p:spPr>
          <p:txBody>
            <a:bodyPr wrap="square" lIns="0" tIns="0" rIns="0" bIns="0" rtlCol="0" anchor="t">
              <a:spAutoFit/>
            </a:bodyPr>
            <a:lstStyle/>
            <a:p>
              <a:pPr algn="ctr">
                <a:lnSpc>
                  <a:spcPts val="12425"/>
                </a:lnSpc>
              </a:pPr>
              <a:r>
                <a:rPr lang="en-US" sz="2400" dirty="0" err="1">
                  <a:solidFill>
                    <a:srgbClr val="545454"/>
                  </a:solidFill>
                  <a:latin typeface="KodomoRounded-Light" panose="02000600000000000000" pitchFamily="2" charset="-128"/>
                  <a:ea typeface="KodomoRounded-Light" panose="02000600000000000000" pitchFamily="2" charset="-128"/>
                </a:rPr>
                <a:t>とう</a:t>
              </a:r>
              <a:endParaRPr lang="en-US" sz="1600" dirty="0">
                <a:solidFill>
                  <a:srgbClr val="545454"/>
                </a:solidFill>
                <a:latin typeface="KodomoRounded-Light" panose="02000600000000000000" pitchFamily="2" charset="-128"/>
                <a:ea typeface="KodomoRounded-Light" panose="02000600000000000000" pitchFamily="2" charset="-128"/>
              </a:endParaRPr>
            </a:p>
          </p:txBody>
        </p:sp>
      </p:grpSp>
      <p:grpSp>
        <p:nvGrpSpPr>
          <p:cNvPr id="16" name="グループ化 15">
            <a:extLst>
              <a:ext uri="{FF2B5EF4-FFF2-40B4-BE49-F238E27FC236}">
                <a16:creationId xmlns:a16="http://schemas.microsoft.com/office/drawing/2014/main" id="{B6C7C7D3-B2DC-5A4C-9031-81F32C9375DB}"/>
              </a:ext>
            </a:extLst>
          </p:cNvPr>
          <p:cNvGrpSpPr/>
          <p:nvPr/>
        </p:nvGrpSpPr>
        <p:grpSpPr>
          <a:xfrm>
            <a:off x="12801898" y="4666133"/>
            <a:ext cx="4901334" cy="2080822"/>
            <a:chOff x="12801898" y="4666133"/>
            <a:chExt cx="4901334" cy="2080822"/>
          </a:xfrm>
        </p:grpSpPr>
        <p:sp>
          <p:nvSpPr>
            <p:cNvPr id="10" name="TextBox 4">
              <a:extLst>
                <a:ext uri="{FF2B5EF4-FFF2-40B4-BE49-F238E27FC236}">
                  <a16:creationId xmlns:a16="http://schemas.microsoft.com/office/drawing/2014/main" id="{8C87ED00-4A73-5A43-A5D1-C3C86103EEE8}"/>
                </a:ext>
              </a:extLst>
            </p:cNvPr>
            <p:cNvSpPr txBox="1"/>
            <p:nvPr/>
          </p:nvSpPr>
          <p:spPr>
            <a:xfrm>
              <a:off x="12801898" y="5751170"/>
              <a:ext cx="4901334" cy="995785"/>
            </a:xfrm>
            <a:prstGeom prst="rect">
              <a:avLst/>
            </a:prstGeom>
          </p:spPr>
          <p:txBody>
            <a:bodyPr wrap="square" lIns="0" tIns="0" rIns="0" bIns="0" rtlCol="0" anchor="t">
              <a:spAutoFit/>
            </a:bodyPr>
            <a:lstStyle/>
            <a:p>
              <a:pPr algn="ctr">
                <a:lnSpc>
                  <a:spcPts val="9073"/>
                </a:lnSpc>
              </a:pPr>
              <a:r>
                <a:rPr lang="en-US" sz="6000" dirty="0" err="1">
                  <a:solidFill>
                    <a:srgbClr val="545454"/>
                  </a:solidFill>
                  <a:latin typeface="KodomoRounded" panose="02000600000000000000" pitchFamily="2" charset="-128"/>
                  <a:ea typeface="KodomoRounded" panose="02000600000000000000" pitchFamily="2" charset="-128"/>
                </a:rPr>
                <a:t>お母さん</a:t>
              </a:r>
              <a:endParaRPr lang="en-US" sz="6000" dirty="0">
                <a:solidFill>
                  <a:srgbClr val="545454"/>
                </a:solidFill>
                <a:latin typeface="KodomoRounded" panose="02000600000000000000" pitchFamily="2" charset="-128"/>
                <a:ea typeface="KodomoRounded" panose="02000600000000000000" pitchFamily="2" charset="-128"/>
              </a:endParaRPr>
            </a:p>
          </p:txBody>
        </p:sp>
        <p:sp>
          <p:nvSpPr>
            <p:cNvPr id="13" name="TextBox 4">
              <a:extLst>
                <a:ext uri="{FF2B5EF4-FFF2-40B4-BE49-F238E27FC236}">
                  <a16:creationId xmlns:a16="http://schemas.microsoft.com/office/drawing/2014/main" id="{091D6C71-6A67-0346-B285-B870FD66C925}"/>
                </a:ext>
              </a:extLst>
            </p:cNvPr>
            <p:cNvSpPr txBox="1"/>
            <p:nvPr/>
          </p:nvSpPr>
          <p:spPr>
            <a:xfrm>
              <a:off x="14337901" y="4666133"/>
              <a:ext cx="1094271" cy="1267911"/>
            </a:xfrm>
            <a:prstGeom prst="rect">
              <a:avLst/>
            </a:prstGeom>
          </p:spPr>
          <p:txBody>
            <a:bodyPr wrap="square" lIns="0" tIns="0" rIns="0" bIns="0" rtlCol="0" anchor="t">
              <a:spAutoFit/>
            </a:bodyPr>
            <a:lstStyle/>
            <a:p>
              <a:pPr algn="ctr">
                <a:lnSpc>
                  <a:spcPts val="12425"/>
                </a:lnSpc>
              </a:pPr>
              <a:r>
                <a:rPr lang="en-US" sz="2400" dirty="0" err="1">
                  <a:solidFill>
                    <a:srgbClr val="545454"/>
                  </a:solidFill>
                  <a:latin typeface="KodomoRounded-Light" panose="02000600000000000000" pitchFamily="2" charset="-128"/>
                  <a:ea typeface="KodomoRounded-Light" panose="02000600000000000000" pitchFamily="2" charset="-128"/>
                </a:rPr>
                <a:t>かあ</a:t>
              </a:r>
              <a:endParaRPr lang="en-US" sz="1600" dirty="0">
                <a:solidFill>
                  <a:srgbClr val="545454"/>
                </a:solidFill>
                <a:latin typeface="KodomoRounded-Light" panose="02000600000000000000" pitchFamily="2" charset="-128"/>
                <a:ea typeface="KodomoRounded-Light" panose="02000600000000000000" pitchFamily="2"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16" name="Picture 2">
            <a:extLst>
              <a:ext uri="{FF2B5EF4-FFF2-40B4-BE49-F238E27FC236}">
                <a16:creationId xmlns:a16="http://schemas.microsoft.com/office/drawing/2014/main" id="{21A9BC10-D20A-2021-E6C8-28E6B0B4D4A9}"/>
              </a:ext>
            </a:extLst>
          </p:cNvPr>
          <p:cNvPicPr>
            <a:picLocks noChangeAspect="1"/>
          </p:cNvPicPr>
          <p:nvPr/>
        </p:nvPicPr>
        <p:blipFill>
          <a:blip r:embed="rId3"/>
          <a:srcRect r="73" b="239"/>
          <a:stretch>
            <a:fillRect/>
          </a:stretch>
        </p:blipFill>
        <p:spPr>
          <a:xfrm>
            <a:off x="1091781" y="692819"/>
            <a:ext cx="16104439" cy="8901363"/>
          </a:xfrm>
          <a:prstGeom prst="rect">
            <a:avLst/>
          </a:prstGeom>
        </p:spPr>
      </p:pic>
      <p:grpSp>
        <p:nvGrpSpPr>
          <p:cNvPr id="4" name="グループ化 3">
            <a:extLst>
              <a:ext uri="{FF2B5EF4-FFF2-40B4-BE49-F238E27FC236}">
                <a16:creationId xmlns:a16="http://schemas.microsoft.com/office/drawing/2014/main" id="{3F9F573B-0E1C-CC80-1D15-3D9955D2ACE2}"/>
              </a:ext>
            </a:extLst>
          </p:cNvPr>
          <p:cNvGrpSpPr/>
          <p:nvPr/>
        </p:nvGrpSpPr>
        <p:grpSpPr>
          <a:xfrm>
            <a:off x="1447800" y="3543300"/>
            <a:ext cx="11469218" cy="3541662"/>
            <a:chOff x="914400" y="3035543"/>
            <a:chExt cx="10106065" cy="3120724"/>
          </a:xfrm>
        </p:grpSpPr>
        <p:grpSp>
          <p:nvGrpSpPr>
            <p:cNvPr id="17" name="グループ化 16">
              <a:extLst>
                <a:ext uri="{FF2B5EF4-FFF2-40B4-BE49-F238E27FC236}">
                  <a16:creationId xmlns:a16="http://schemas.microsoft.com/office/drawing/2014/main" id="{9FC45365-280A-11CD-5545-9ADBAD520652}"/>
                </a:ext>
              </a:extLst>
            </p:cNvPr>
            <p:cNvGrpSpPr/>
            <p:nvPr/>
          </p:nvGrpSpPr>
          <p:grpSpPr>
            <a:xfrm>
              <a:off x="914400" y="3205587"/>
              <a:ext cx="1201147" cy="2950680"/>
              <a:chOff x="4583085" y="6509004"/>
              <a:chExt cx="1201147" cy="2950680"/>
            </a:xfrm>
          </p:grpSpPr>
          <p:pic>
            <p:nvPicPr>
              <p:cNvPr id="18" name="Picture 3">
                <a:extLst>
                  <a:ext uri="{FF2B5EF4-FFF2-40B4-BE49-F238E27FC236}">
                    <a16:creationId xmlns:a16="http://schemas.microsoft.com/office/drawing/2014/main" id="{1EC8FF62-6314-3EF6-7E71-A4F6B11F7D02}"/>
                  </a:ext>
                </a:extLst>
              </p:cNvPr>
              <p:cNvPicPr>
                <a:picLocks noChangeAspect="1"/>
              </p:cNvPicPr>
              <p:nvPr/>
            </p:nvPicPr>
            <p:blipFill>
              <a:blip r:embed="rId4"/>
              <a:srcRect r="262" b="262"/>
              <a:stretch>
                <a:fillRect/>
              </a:stretch>
            </p:blipFill>
            <p:spPr>
              <a:xfrm>
                <a:off x="4620593" y="8218317"/>
                <a:ext cx="1163639" cy="1241367"/>
              </a:xfrm>
              <a:prstGeom prst="rect">
                <a:avLst/>
              </a:prstGeom>
            </p:spPr>
          </p:pic>
          <p:pic>
            <p:nvPicPr>
              <p:cNvPr id="19" name="Picture 4">
                <a:extLst>
                  <a:ext uri="{FF2B5EF4-FFF2-40B4-BE49-F238E27FC236}">
                    <a16:creationId xmlns:a16="http://schemas.microsoft.com/office/drawing/2014/main" id="{360B5005-CA5B-7E75-4B9A-81E36626DDA5}"/>
                  </a:ext>
                </a:extLst>
              </p:cNvPr>
              <p:cNvPicPr>
                <a:picLocks noChangeAspect="1"/>
              </p:cNvPicPr>
              <p:nvPr/>
            </p:nvPicPr>
            <p:blipFill>
              <a:blip r:embed="rId5"/>
              <a:srcRect r="213" b="213"/>
              <a:stretch>
                <a:fillRect/>
              </a:stretch>
            </p:blipFill>
            <p:spPr>
              <a:xfrm>
                <a:off x="4583085" y="6509004"/>
                <a:ext cx="1201147" cy="1380142"/>
              </a:xfrm>
              <a:prstGeom prst="rect">
                <a:avLst/>
              </a:prstGeom>
            </p:spPr>
          </p:pic>
        </p:grpSp>
        <p:grpSp>
          <p:nvGrpSpPr>
            <p:cNvPr id="20" name="グループ化 19">
              <a:extLst>
                <a:ext uri="{FF2B5EF4-FFF2-40B4-BE49-F238E27FC236}">
                  <a16:creationId xmlns:a16="http://schemas.microsoft.com/office/drawing/2014/main" id="{3303486B-9397-FCAC-AD2A-5780C7D032E2}"/>
                </a:ext>
              </a:extLst>
            </p:cNvPr>
            <p:cNvGrpSpPr/>
            <p:nvPr/>
          </p:nvGrpSpPr>
          <p:grpSpPr>
            <a:xfrm>
              <a:off x="3201340" y="3035543"/>
              <a:ext cx="1126931" cy="3120724"/>
              <a:chOff x="4917000" y="7717468"/>
              <a:chExt cx="1126931" cy="3120724"/>
            </a:xfrm>
          </p:grpSpPr>
          <p:pic>
            <p:nvPicPr>
              <p:cNvPr id="24" name="Picture 3">
                <a:extLst>
                  <a:ext uri="{FF2B5EF4-FFF2-40B4-BE49-F238E27FC236}">
                    <a16:creationId xmlns:a16="http://schemas.microsoft.com/office/drawing/2014/main" id="{00D1D542-76D3-0663-C8EF-0EAC2BF53D68}"/>
                  </a:ext>
                </a:extLst>
              </p:cNvPr>
              <p:cNvPicPr>
                <a:picLocks noChangeAspect="1"/>
              </p:cNvPicPr>
              <p:nvPr/>
            </p:nvPicPr>
            <p:blipFill>
              <a:blip r:embed="rId6"/>
              <a:srcRect/>
              <a:stretch>
                <a:fillRect/>
              </a:stretch>
            </p:blipFill>
            <p:spPr>
              <a:xfrm>
                <a:off x="5079430" y="7717468"/>
                <a:ext cx="964501" cy="1550186"/>
              </a:xfrm>
              <a:prstGeom prst="rect">
                <a:avLst/>
              </a:prstGeom>
            </p:spPr>
          </p:pic>
          <p:pic>
            <p:nvPicPr>
              <p:cNvPr id="25" name="Picture 4">
                <a:extLst>
                  <a:ext uri="{FF2B5EF4-FFF2-40B4-BE49-F238E27FC236}">
                    <a16:creationId xmlns:a16="http://schemas.microsoft.com/office/drawing/2014/main" id="{5B8D1C07-402E-736E-8AA6-7B0979AF3259}"/>
                  </a:ext>
                </a:extLst>
              </p:cNvPr>
              <p:cNvPicPr>
                <a:picLocks noChangeAspect="1"/>
              </p:cNvPicPr>
              <p:nvPr/>
            </p:nvPicPr>
            <p:blipFill>
              <a:blip r:embed="rId7"/>
              <a:srcRect/>
              <a:stretch>
                <a:fillRect/>
              </a:stretch>
            </p:blipFill>
            <p:spPr>
              <a:xfrm>
                <a:off x="4917000" y="9456650"/>
                <a:ext cx="1126931" cy="1381542"/>
              </a:xfrm>
              <a:prstGeom prst="rect">
                <a:avLst/>
              </a:prstGeom>
            </p:spPr>
          </p:pic>
        </p:grpSp>
        <p:grpSp>
          <p:nvGrpSpPr>
            <p:cNvPr id="26" name="グループ化 25">
              <a:extLst>
                <a:ext uri="{FF2B5EF4-FFF2-40B4-BE49-F238E27FC236}">
                  <a16:creationId xmlns:a16="http://schemas.microsoft.com/office/drawing/2014/main" id="{C6078C85-03F5-CA4F-815B-41269E5D8FDB}"/>
                </a:ext>
              </a:extLst>
            </p:cNvPr>
            <p:cNvGrpSpPr/>
            <p:nvPr/>
          </p:nvGrpSpPr>
          <p:grpSpPr>
            <a:xfrm>
              <a:off x="5233448" y="3097977"/>
              <a:ext cx="1238350" cy="3058290"/>
              <a:chOff x="6592803" y="1726084"/>
              <a:chExt cx="2756616" cy="6807874"/>
            </a:xfrm>
          </p:grpSpPr>
          <p:pic>
            <p:nvPicPr>
              <p:cNvPr id="30" name="Picture 6">
                <a:extLst>
                  <a:ext uri="{FF2B5EF4-FFF2-40B4-BE49-F238E27FC236}">
                    <a16:creationId xmlns:a16="http://schemas.microsoft.com/office/drawing/2014/main" id="{F9E4A0B4-343B-5291-DC30-5A1244B409A4}"/>
                  </a:ext>
                </a:extLst>
              </p:cNvPr>
              <p:cNvPicPr>
                <a:picLocks noChangeAspect="1"/>
              </p:cNvPicPr>
              <p:nvPr/>
            </p:nvPicPr>
            <p:blipFill>
              <a:blip r:embed="rId8"/>
              <a:srcRect/>
              <a:stretch>
                <a:fillRect/>
              </a:stretch>
            </p:blipFill>
            <p:spPr>
              <a:xfrm>
                <a:off x="6592803" y="5351029"/>
                <a:ext cx="2682302" cy="3182929"/>
              </a:xfrm>
              <a:prstGeom prst="rect">
                <a:avLst/>
              </a:prstGeom>
            </p:spPr>
          </p:pic>
          <p:pic>
            <p:nvPicPr>
              <p:cNvPr id="31" name="Picture 7">
                <a:extLst>
                  <a:ext uri="{FF2B5EF4-FFF2-40B4-BE49-F238E27FC236}">
                    <a16:creationId xmlns:a16="http://schemas.microsoft.com/office/drawing/2014/main" id="{03D819E0-C83F-0CE1-1A89-6C362CEFEA18}"/>
                  </a:ext>
                </a:extLst>
              </p:cNvPr>
              <p:cNvPicPr>
                <a:picLocks noChangeAspect="1"/>
              </p:cNvPicPr>
              <p:nvPr/>
            </p:nvPicPr>
            <p:blipFill>
              <a:blip r:embed="rId9"/>
              <a:srcRect/>
              <a:stretch>
                <a:fillRect/>
              </a:stretch>
            </p:blipFill>
            <p:spPr>
              <a:xfrm>
                <a:off x="6592803" y="1726084"/>
                <a:ext cx="2756616" cy="3172814"/>
              </a:xfrm>
              <a:prstGeom prst="rect">
                <a:avLst/>
              </a:prstGeom>
            </p:spPr>
          </p:pic>
        </p:grpSp>
        <p:pic>
          <p:nvPicPr>
            <p:cNvPr id="1026" name="Picture 2">
              <a:extLst>
                <a:ext uri="{FF2B5EF4-FFF2-40B4-BE49-F238E27FC236}">
                  <a16:creationId xmlns:a16="http://schemas.microsoft.com/office/drawing/2014/main" id="{CF685D1D-85A0-616F-27E1-01682CA9EB6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17359" y="3745186"/>
              <a:ext cx="788949" cy="1870082"/>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a:extLst>
                <a:ext uri="{FF2B5EF4-FFF2-40B4-BE49-F238E27FC236}">
                  <a16:creationId xmlns:a16="http://schemas.microsoft.com/office/drawing/2014/main" id="{74B709B4-AD2E-F965-3521-EB364DB33F8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28271" y="3745186"/>
              <a:ext cx="788949" cy="1870082"/>
            </a:xfrm>
            <a:prstGeom prst="rect">
              <a:avLst/>
            </a:prstGeom>
            <a:noFill/>
            <a:extLst>
              <a:ext uri="{909E8E84-426E-40DD-AFC4-6F175D3DCCD1}">
                <a14:hiddenFill xmlns:a14="http://schemas.microsoft.com/office/drawing/2010/main">
                  <a:solidFill>
                    <a:srgbClr val="FFFFFF"/>
                  </a:solidFill>
                </a14:hiddenFill>
              </a:ext>
            </a:extLst>
          </p:spPr>
        </p:pic>
        <p:grpSp>
          <p:nvGrpSpPr>
            <p:cNvPr id="33" name="グループ化 32">
              <a:extLst>
                <a:ext uri="{FF2B5EF4-FFF2-40B4-BE49-F238E27FC236}">
                  <a16:creationId xmlns:a16="http://schemas.microsoft.com/office/drawing/2014/main" id="{0A8999AC-1855-1D46-E616-C2B732CD0C72}"/>
                </a:ext>
              </a:extLst>
            </p:cNvPr>
            <p:cNvGrpSpPr/>
            <p:nvPr/>
          </p:nvGrpSpPr>
          <p:grpSpPr>
            <a:xfrm>
              <a:off x="7032885" y="3097977"/>
              <a:ext cx="1238350" cy="3058290"/>
              <a:chOff x="6592803" y="1726084"/>
              <a:chExt cx="2756616" cy="6807874"/>
            </a:xfrm>
          </p:grpSpPr>
          <p:pic>
            <p:nvPicPr>
              <p:cNvPr id="34" name="Picture 6">
                <a:extLst>
                  <a:ext uri="{FF2B5EF4-FFF2-40B4-BE49-F238E27FC236}">
                    <a16:creationId xmlns:a16="http://schemas.microsoft.com/office/drawing/2014/main" id="{7962AC5A-1615-7A27-4E10-FD3824192798}"/>
                  </a:ext>
                </a:extLst>
              </p:cNvPr>
              <p:cNvPicPr>
                <a:picLocks noChangeAspect="1"/>
              </p:cNvPicPr>
              <p:nvPr/>
            </p:nvPicPr>
            <p:blipFill>
              <a:blip r:embed="rId8"/>
              <a:srcRect/>
              <a:stretch>
                <a:fillRect/>
              </a:stretch>
            </p:blipFill>
            <p:spPr>
              <a:xfrm>
                <a:off x="6592803" y="5351029"/>
                <a:ext cx="2682302" cy="3182929"/>
              </a:xfrm>
              <a:prstGeom prst="rect">
                <a:avLst/>
              </a:prstGeom>
            </p:spPr>
          </p:pic>
          <p:pic>
            <p:nvPicPr>
              <p:cNvPr id="35" name="Picture 7">
                <a:extLst>
                  <a:ext uri="{FF2B5EF4-FFF2-40B4-BE49-F238E27FC236}">
                    <a16:creationId xmlns:a16="http://schemas.microsoft.com/office/drawing/2014/main" id="{0E9787E4-1D7D-29EB-911D-C8D223D933EA}"/>
                  </a:ext>
                </a:extLst>
              </p:cNvPr>
              <p:cNvPicPr>
                <a:picLocks noChangeAspect="1"/>
              </p:cNvPicPr>
              <p:nvPr/>
            </p:nvPicPr>
            <p:blipFill>
              <a:blip r:embed="rId9"/>
              <a:srcRect/>
              <a:stretch>
                <a:fillRect/>
              </a:stretch>
            </p:blipFill>
            <p:spPr>
              <a:xfrm>
                <a:off x="6592803" y="1726084"/>
                <a:ext cx="2756616" cy="3172814"/>
              </a:xfrm>
              <a:prstGeom prst="rect">
                <a:avLst/>
              </a:prstGeom>
            </p:spPr>
          </p:pic>
        </p:grpSp>
        <p:pic>
          <p:nvPicPr>
            <p:cNvPr id="41" name="Picture 2">
              <a:extLst>
                <a:ext uri="{FF2B5EF4-FFF2-40B4-BE49-F238E27FC236}">
                  <a16:creationId xmlns:a16="http://schemas.microsoft.com/office/drawing/2014/main" id="{D8848863-1D45-B633-3E28-8C62486A4E9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39183" y="3745186"/>
              <a:ext cx="788949" cy="1870082"/>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a:extLst>
                <a:ext uri="{FF2B5EF4-FFF2-40B4-BE49-F238E27FC236}">
                  <a16:creationId xmlns:a16="http://schemas.microsoft.com/office/drawing/2014/main" id="{BE1FE5D1-4C79-F581-E955-184C1A0EFD9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33867" y="3745186"/>
              <a:ext cx="788949" cy="1870082"/>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a:extLst>
                <a:ext uri="{FF2B5EF4-FFF2-40B4-BE49-F238E27FC236}">
                  <a16:creationId xmlns:a16="http://schemas.microsoft.com/office/drawing/2014/main" id="{EF55075F-F97A-20C7-F858-F332814B813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265186" y="3745186"/>
              <a:ext cx="788949" cy="1870082"/>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a:extLst>
                <a:ext uri="{FF2B5EF4-FFF2-40B4-BE49-F238E27FC236}">
                  <a16:creationId xmlns:a16="http://schemas.microsoft.com/office/drawing/2014/main" id="{9A715B58-7092-A71B-C5C2-3C34009D628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231516" y="3745186"/>
              <a:ext cx="788949" cy="1870082"/>
            </a:xfrm>
            <a:prstGeom prst="rect">
              <a:avLst/>
            </a:prstGeom>
            <a:noFill/>
            <a:extLst>
              <a:ext uri="{909E8E84-426E-40DD-AFC4-6F175D3DCCD1}">
                <a14:hiddenFill xmlns:a14="http://schemas.microsoft.com/office/drawing/2010/main">
                  <a:solidFill>
                    <a:srgbClr val="FFFFFF"/>
                  </a:solidFill>
                </a14:hiddenFill>
              </a:ext>
            </a:extLst>
          </p:spPr>
        </p:pic>
      </p:grpSp>
      <p:pic>
        <p:nvPicPr>
          <p:cNvPr id="3" name="図 2" descr="テキスト&#10;&#10;自動的に生成された説明">
            <a:extLst>
              <a:ext uri="{FF2B5EF4-FFF2-40B4-BE49-F238E27FC236}">
                <a16:creationId xmlns:a16="http://schemas.microsoft.com/office/drawing/2014/main" id="{DECC558A-5576-1644-B19B-F918181B5E6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810000" y="2550078"/>
            <a:ext cx="8572500" cy="2006600"/>
          </a:xfrm>
          <a:prstGeom prst="rect">
            <a:avLst/>
          </a:prstGeom>
        </p:spPr>
      </p:pic>
      <p:pic>
        <p:nvPicPr>
          <p:cNvPr id="8" name="図 7" descr="テキスト&#10;&#10;自動的に生成された説明">
            <a:extLst>
              <a:ext uri="{FF2B5EF4-FFF2-40B4-BE49-F238E27FC236}">
                <a16:creationId xmlns:a16="http://schemas.microsoft.com/office/drawing/2014/main" id="{7A9A27B3-ABAC-6844-A1E3-34D57E8C4A2B}"/>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3082466" y="4038226"/>
            <a:ext cx="3784600" cy="2743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AAD9FF"/>
        </a:solidFill>
        <a:effectLst/>
      </p:bgPr>
    </p:bg>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90FC9767-CACB-B04D-B365-6776C5CD81ED}"/>
              </a:ext>
            </a:extLst>
          </p:cNvPr>
          <p:cNvPicPr>
            <a:picLocks noChangeAspect="1"/>
          </p:cNvPicPr>
          <p:nvPr/>
        </p:nvPicPr>
        <p:blipFill>
          <a:blip r:embed="rId3"/>
          <a:srcRect r="34" b="200"/>
          <a:stretch>
            <a:fillRect/>
          </a:stretch>
        </p:blipFill>
        <p:spPr>
          <a:xfrm>
            <a:off x="1583747" y="964742"/>
            <a:ext cx="15120507" cy="8357517"/>
          </a:xfrm>
          <a:prstGeom prst="rect">
            <a:avLst/>
          </a:prstGeom>
        </p:spPr>
      </p:pic>
      <p:grpSp>
        <p:nvGrpSpPr>
          <p:cNvPr id="8" name="グループ化 7">
            <a:extLst>
              <a:ext uri="{FF2B5EF4-FFF2-40B4-BE49-F238E27FC236}">
                <a16:creationId xmlns:a16="http://schemas.microsoft.com/office/drawing/2014/main" id="{90BE687A-DD42-7947-8941-04605071C4D8}"/>
              </a:ext>
            </a:extLst>
          </p:cNvPr>
          <p:cNvGrpSpPr/>
          <p:nvPr/>
        </p:nvGrpSpPr>
        <p:grpSpPr>
          <a:xfrm>
            <a:off x="3886200" y="1523405"/>
            <a:ext cx="8763000" cy="1410295"/>
            <a:chOff x="3886200" y="1523405"/>
            <a:chExt cx="8763000" cy="1410295"/>
          </a:xfrm>
        </p:grpSpPr>
        <p:sp>
          <p:nvSpPr>
            <p:cNvPr id="9" name="テキスト ボックス 8">
              <a:extLst>
                <a:ext uri="{FF2B5EF4-FFF2-40B4-BE49-F238E27FC236}">
                  <a16:creationId xmlns:a16="http://schemas.microsoft.com/office/drawing/2014/main" id="{23460F21-38BD-A347-9EAF-55778A3CF7D4}"/>
                </a:ext>
              </a:extLst>
            </p:cNvPr>
            <p:cNvSpPr txBox="1"/>
            <p:nvPr/>
          </p:nvSpPr>
          <p:spPr>
            <a:xfrm flipH="1">
              <a:off x="5638800" y="1825704"/>
              <a:ext cx="7010400" cy="1107996"/>
            </a:xfrm>
            <a:prstGeom prst="rect">
              <a:avLst/>
            </a:prstGeom>
            <a:noFill/>
          </p:spPr>
          <p:txBody>
            <a:bodyPr wrap="square" rtlCol="0">
              <a:spAutoFit/>
            </a:bodyPr>
            <a:lstStyle/>
            <a:p>
              <a:pPr algn="ctr"/>
              <a:r>
                <a:rPr kumimoji="1" lang="ja-JP" altLang="en-US" sz="6600">
                  <a:solidFill>
                    <a:srgbClr val="AAD9FF"/>
                  </a:solidFill>
                  <a:latin typeface="KodomoRounded" panose="02000600000000000000" pitchFamily="2" charset="-128"/>
                  <a:ea typeface="KodomoRounded" panose="02000600000000000000" pitchFamily="2" charset="-128"/>
                </a:rPr>
                <a:t>み言くんどく２</a:t>
              </a:r>
              <a:endParaRPr kumimoji="1" lang="ja-JP" altLang="en-US" sz="6600" dirty="0">
                <a:solidFill>
                  <a:srgbClr val="AAD9FF"/>
                </a:solidFill>
                <a:latin typeface="KodomoRounded" panose="02000600000000000000" pitchFamily="2" charset="-128"/>
                <a:ea typeface="KodomoRounded" panose="02000600000000000000" pitchFamily="2" charset="-128"/>
              </a:endParaRPr>
            </a:p>
          </p:txBody>
        </p:sp>
        <p:sp>
          <p:nvSpPr>
            <p:cNvPr id="10" name="テキスト ボックス 9">
              <a:extLst>
                <a:ext uri="{FF2B5EF4-FFF2-40B4-BE49-F238E27FC236}">
                  <a16:creationId xmlns:a16="http://schemas.microsoft.com/office/drawing/2014/main" id="{15772541-7250-5C46-8047-B28B6DAAC41B}"/>
                </a:ext>
              </a:extLst>
            </p:cNvPr>
            <p:cNvSpPr txBox="1"/>
            <p:nvPr/>
          </p:nvSpPr>
          <p:spPr>
            <a:xfrm flipH="1">
              <a:off x="3886200" y="1523405"/>
              <a:ext cx="7010400" cy="461665"/>
            </a:xfrm>
            <a:prstGeom prst="rect">
              <a:avLst/>
            </a:prstGeom>
            <a:noFill/>
          </p:spPr>
          <p:txBody>
            <a:bodyPr wrap="square" rtlCol="0">
              <a:spAutoFit/>
            </a:bodyPr>
            <a:lstStyle/>
            <a:p>
              <a:pPr algn="ctr"/>
              <a:r>
                <a:rPr kumimoji="1" lang="ja-JP" altLang="en-US" sz="2400">
                  <a:solidFill>
                    <a:srgbClr val="AAD9FF"/>
                  </a:solidFill>
                  <a:latin typeface="KodomoRounded-Light" panose="02000600000000000000" pitchFamily="2" charset="-128"/>
                  <a:ea typeface="KodomoRounded-Light" panose="02000600000000000000" pitchFamily="2" charset="-128"/>
                </a:rPr>
                <a:t>ことば</a:t>
              </a:r>
              <a:endParaRPr kumimoji="1" lang="ja-JP" altLang="en-US" sz="6600" dirty="0">
                <a:solidFill>
                  <a:srgbClr val="AAD9FF"/>
                </a:solidFill>
                <a:latin typeface="KodomoRounded-Light" panose="02000600000000000000" pitchFamily="2" charset="-128"/>
                <a:ea typeface="KodomoRounded-Light" panose="02000600000000000000" pitchFamily="2" charset="-128"/>
              </a:endParaRPr>
            </a:p>
          </p:txBody>
        </p:sp>
      </p:grpSp>
      <p:grpSp>
        <p:nvGrpSpPr>
          <p:cNvPr id="11" name="グループ化 10">
            <a:extLst>
              <a:ext uri="{FF2B5EF4-FFF2-40B4-BE49-F238E27FC236}">
                <a16:creationId xmlns:a16="http://schemas.microsoft.com/office/drawing/2014/main" id="{65F147AF-4AEC-464C-A8CA-719A14FA11AB}"/>
              </a:ext>
            </a:extLst>
          </p:cNvPr>
          <p:cNvGrpSpPr/>
          <p:nvPr/>
        </p:nvGrpSpPr>
        <p:grpSpPr>
          <a:xfrm>
            <a:off x="12679680" y="6427125"/>
            <a:ext cx="5475514" cy="3760471"/>
            <a:chOff x="5884559" y="6147153"/>
            <a:chExt cx="6518880" cy="4477033"/>
          </a:xfrm>
        </p:grpSpPr>
        <p:pic>
          <p:nvPicPr>
            <p:cNvPr id="12" name="Picture 11">
              <a:extLst>
                <a:ext uri="{FF2B5EF4-FFF2-40B4-BE49-F238E27FC236}">
                  <a16:creationId xmlns:a16="http://schemas.microsoft.com/office/drawing/2014/main" id="{2052B2EC-AAAD-7648-8267-365ECBA4B074}"/>
                </a:ext>
              </a:extLst>
            </p:cNvPr>
            <p:cNvPicPr>
              <a:picLocks noChangeAspect="1"/>
            </p:cNvPicPr>
            <p:nvPr/>
          </p:nvPicPr>
          <p:blipFill>
            <a:blip r:embed="rId4"/>
            <a:srcRect l="25440" t="27361" r="29342" b="29108"/>
            <a:stretch>
              <a:fillRect/>
            </a:stretch>
          </p:blipFill>
          <p:spPr>
            <a:xfrm>
              <a:off x="7021996" y="6147153"/>
              <a:ext cx="4244007" cy="3806708"/>
            </a:xfrm>
            <a:prstGeom prst="rect">
              <a:avLst/>
            </a:prstGeom>
          </p:spPr>
        </p:pic>
        <p:grpSp>
          <p:nvGrpSpPr>
            <p:cNvPr id="13" name="グループ化 12">
              <a:extLst>
                <a:ext uri="{FF2B5EF4-FFF2-40B4-BE49-F238E27FC236}">
                  <a16:creationId xmlns:a16="http://schemas.microsoft.com/office/drawing/2014/main" id="{0F63C9DD-ED5B-4743-82F7-2BFABE12F967}"/>
                </a:ext>
              </a:extLst>
            </p:cNvPr>
            <p:cNvGrpSpPr/>
            <p:nvPr/>
          </p:nvGrpSpPr>
          <p:grpSpPr>
            <a:xfrm>
              <a:off x="5884559" y="8016722"/>
              <a:ext cx="6518880" cy="2607464"/>
              <a:chOff x="-2314996" y="9370129"/>
              <a:chExt cx="22979191" cy="9191366"/>
            </a:xfrm>
          </p:grpSpPr>
          <p:pic>
            <p:nvPicPr>
              <p:cNvPr id="14" name="Picture 3">
                <a:extLst>
                  <a:ext uri="{FF2B5EF4-FFF2-40B4-BE49-F238E27FC236}">
                    <a16:creationId xmlns:a16="http://schemas.microsoft.com/office/drawing/2014/main" id="{181EBAB3-BA02-C741-8996-4312AD786C98}"/>
                  </a:ext>
                </a:extLst>
              </p:cNvPr>
              <p:cNvPicPr>
                <a:picLocks noChangeAspect="1"/>
              </p:cNvPicPr>
              <p:nvPr/>
            </p:nvPicPr>
            <p:blipFill>
              <a:blip r:embed="rId5"/>
              <a:srcRect l="42465" t="50000"/>
              <a:stretch>
                <a:fillRect/>
              </a:stretch>
            </p:blipFill>
            <p:spPr>
              <a:xfrm>
                <a:off x="7970699" y="9370129"/>
                <a:ext cx="12693496" cy="8273444"/>
              </a:xfrm>
              <a:prstGeom prst="rect">
                <a:avLst/>
              </a:prstGeom>
            </p:spPr>
          </p:pic>
          <p:pic>
            <p:nvPicPr>
              <p:cNvPr id="15" name="Picture 3">
                <a:extLst>
                  <a:ext uri="{FF2B5EF4-FFF2-40B4-BE49-F238E27FC236}">
                    <a16:creationId xmlns:a16="http://schemas.microsoft.com/office/drawing/2014/main" id="{777DCC2E-822E-6F47-A92D-13452B1EFE5E}"/>
                  </a:ext>
                </a:extLst>
              </p:cNvPr>
              <p:cNvPicPr>
                <a:picLocks noChangeAspect="1"/>
              </p:cNvPicPr>
              <p:nvPr/>
            </p:nvPicPr>
            <p:blipFill>
              <a:blip r:embed="rId5"/>
              <a:srcRect l="42465" t="50000"/>
              <a:stretch>
                <a:fillRect/>
              </a:stretch>
            </p:blipFill>
            <p:spPr>
              <a:xfrm flipH="1">
                <a:off x="-2314996" y="9509997"/>
                <a:ext cx="12693495" cy="8273444"/>
              </a:xfrm>
              <a:prstGeom prst="rect">
                <a:avLst/>
              </a:prstGeom>
            </p:spPr>
          </p:pic>
          <p:pic>
            <p:nvPicPr>
              <p:cNvPr id="16" name="Picture 7">
                <a:extLst>
                  <a:ext uri="{FF2B5EF4-FFF2-40B4-BE49-F238E27FC236}">
                    <a16:creationId xmlns:a16="http://schemas.microsoft.com/office/drawing/2014/main" id="{FB18D5C6-A329-0747-8DCF-6297AB28A9D8}"/>
                  </a:ext>
                </a:extLst>
              </p:cNvPr>
              <p:cNvPicPr>
                <a:picLocks noChangeAspect="1"/>
              </p:cNvPicPr>
              <p:nvPr/>
            </p:nvPicPr>
            <p:blipFill>
              <a:blip r:embed="rId6"/>
              <a:srcRect l="56392" t="18645" r="7077" b="47540"/>
              <a:stretch>
                <a:fillRect/>
              </a:stretch>
            </p:blipFill>
            <p:spPr>
              <a:xfrm rot="-1107298">
                <a:off x="4704835" y="13009880"/>
                <a:ext cx="7996645" cy="5551615"/>
              </a:xfrm>
              <a:prstGeom prst="rect">
                <a:avLst/>
              </a:prstGeom>
            </p:spPr>
          </p:pic>
        </p:grpSp>
      </p:grpSp>
      <p:pic>
        <p:nvPicPr>
          <p:cNvPr id="17" name="Picture 5">
            <a:extLst>
              <a:ext uri="{FF2B5EF4-FFF2-40B4-BE49-F238E27FC236}">
                <a16:creationId xmlns:a16="http://schemas.microsoft.com/office/drawing/2014/main" id="{9DCF3A66-1C86-344B-9023-DD726031EE26}"/>
              </a:ext>
            </a:extLst>
          </p:cNvPr>
          <p:cNvPicPr>
            <a:picLocks noChangeAspect="1"/>
          </p:cNvPicPr>
          <p:nvPr/>
        </p:nvPicPr>
        <p:blipFill>
          <a:blip r:embed="rId7"/>
          <a:srcRect l="46347" t="51446" r="19406" b="12480"/>
          <a:stretch>
            <a:fillRect/>
          </a:stretch>
        </p:blipFill>
        <p:spPr>
          <a:xfrm rot="-10800000">
            <a:off x="-2737192" y="-1211333"/>
            <a:ext cx="7470826" cy="5901954"/>
          </a:xfrm>
          <a:prstGeom prst="rect">
            <a:avLst/>
          </a:prstGeom>
        </p:spPr>
      </p:pic>
      <p:grpSp>
        <p:nvGrpSpPr>
          <p:cNvPr id="2" name="グループ化 1">
            <a:extLst>
              <a:ext uri="{FF2B5EF4-FFF2-40B4-BE49-F238E27FC236}">
                <a16:creationId xmlns:a16="http://schemas.microsoft.com/office/drawing/2014/main" id="{E118C264-D2B5-0D49-A576-C743043C9FB3}"/>
              </a:ext>
            </a:extLst>
          </p:cNvPr>
          <p:cNvGrpSpPr/>
          <p:nvPr/>
        </p:nvGrpSpPr>
        <p:grpSpPr>
          <a:xfrm>
            <a:off x="990599" y="3451130"/>
            <a:ext cx="16306802" cy="5240365"/>
            <a:chOff x="990599" y="3451130"/>
            <a:chExt cx="16306802" cy="5240365"/>
          </a:xfrm>
        </p:grpSpPr>
        <p:sp>
          <p:nvSpPr>
            <p:cNvPr id="3" name="テキスト ボックス 2">
              <a:extLst>
                <a:ext uri="{FF2B5EF4-FFF2-40B4-BE49-F238E27FC236}">
                  <a16:creationId xmlns:a16="http://schemas.microsoft.com/office/drawing/2014/main" id="{328A3B33-E1C4-1A36-34DB-D3F3A0A2A262}"/>
                </a:ext>
              </a:extLst>
            </p:cNvPr>
            <p:cNvSpPr txBox="1"/>
            <p:nvPr/>
          </p:nvSpPr>
          <p:spPr>
            <a:xfrm flipH="1">
              <a:off x="990599" y="3555409"/>
              <a:ext cx="16306802" cy="5136086"/>
            </a:xfrm>
            <a:prstGeom prst="rect">
              <a:avLst/>
            </a:prstGeom>
            <a:noFill/>
          </p:spPr>
          <p:txBody>
            <a:bodyPr wrap="square" rtlCol="0">
              <a:spAutoFit/>
            </a:bodyPr>
            <a:lstStyle/>
            <a:p>
              <a:pPr>
                <a:lnSpc>
                  <a:spcPct val="130000"/>
                </a:lnSpc>
              </a:pPr>
              <a:r>
                <a:rPr kumimoji="1" lang="ja-JP" altLang="en-US" sz="4400">
                  <a:solidFill>
                    <a:srgbClr val="545454"/>
                  </a:solidFill>
                  <a:latin typeface="Meiryo" panose="020B0604030504040204" pitchFamily="34" charset="-128"/>
                  <a:ea typeface="Meiryo" panose="020B0604030504040204" pitchFamily="34" charset="-128"/>
                </a:rPr>
                <a:t>「絶対的な神様が、なぜ人間を作ったのでしょうか。</a:t>
              </a:r>
            </a:p>
            <a:p>
              <a:pPr>
                <a:lnSpc>
                  <a:spcPct val="130000"/>
                </a:lnSpc>
              </a:pPr>
              <a:r>
                <a:rPr kumimoji="1" lang="ja-JP" altLang="en-US" sz="4400">
                  <a:solidFill>
                    <a:srgbClr val="545454"/>
                  </a:solidFill>
                  <a:latin typeface="Meiryo" panose="020B0604030504040204" pitchFamily="34" charset="-128"/>
                  <a:ea typeface="Meiryo" panose="020B0604030504040204" pitchFamily="34" charset="-128"/>
                </a:rPr>
                <a:t>　お金のために作ったのではありません。・・・愛のためです。</a:t>
              </a:r>
              <a:endParaRPr kumimoji="1" lang="en-US" altLang="ja-JP" sz="4400" dirty="0">
                <a:solidFill>
                  <a:srgbClr val="545454"/>
                </a:solidFill>
                <a:latin typeface="Meiryo" panose="020B0604030504040204" pitchFamily="34" charset="-128"/>
                <a:ea typeface="Meiryo" panose="020B0604030504040204" pitchFamily="34" charset="-128"/>
              </a:endParaRPr>
            </a:p>
            <a:p>
              <a:pPr>
                <a:lnSpc>
                  <a:spcPct val="130000"/>
                </a:lnSpc>
              </a:pPr>
              <a:r>
                <a:rPr kumimoji="1" lang="ja-JP" altLang="en-US" sz="4400">
                  <a:solidFill>
                    <a:srgbClr val="545454"/>
                  </a:solidFill>
                  <a:latin typeface="Meiryo" panose="020B0604030504040204" pitchFamily="34" charset="-128"/>
                  <a:ea typeface="Meiryo" panose="020B0604030504040204" pitchFamily="34" charset="-128"/>
                </a:rPr>
                <a:t>　・・・そのような観点から、「神様は父であり、人間は息子、　</a:t>
              </a:r>
              <a:endParaRPr kumimoji="1" lang="en-US" altLang="ja-JP" sz="4400" dirty="0">
                <a:solidFill>
                  <a:srgbClr val="545454"/>
                </a:solidFill>
                <a:latin typeface="Meiryo" panose="020B0604030504040204" pitchFamily="34" charset="-128"/>
                <a:ea typeface="Meiryo" panose="020B0604030504040204" pitchFamily="34" charset="-128"/>
              </a:endParaRPr>
            </a:p>
            <a:p>
              <a:pPr>
                <a:lnSpc>
                  <a:spcPct val="130000"/>
                </a:lnSpc>
              </a:pPr>
              <a:r>
                <a:rPr kumimoji="1" lang="ja-JP" altLang="en-US" sz="4400">
                  <a:solidFill>
                    <a:srgbClr val="545454"/>
                  </a:solidFill>
                  <a:latin typeface="Meiryo" panose="020B0604030504040204" pitchFamily="34" charset="-128"/>
                  <a:ea typeface="Meiryo" panose="020B0604030504040204" pitchFamily="34" charset="-128"/>
                </a:rPr>
                <a:t>　娘だ」という言葉がでてくるのです。」</a:t>
              </a:r>
              <a:endParaRPr kumimoji="1" lang="en-US" altLang="ja-JP" sz="4400" dirty="0">
                <a:solidFill>
                  <a:srgbClr val="545454"/>
                </a:solidFill>
                <a:latin typeface="Meiryo" panose="020B0604030504040204" pitchFamily="34" charset="-128"/>
                <a:ea typeface="Meiryo" panose="020B0604030504040204" pitchFamily="34" charset="-128"/>
              </a:endParaRPr>
            </a:p>
            <a:p>
              <a:pPr algn="ctr">
                <a:lnSpc>
                  <a:spcPct val="130000"/>
                </a:lnSpc>
              </a:pPr>
              <a:endParaRPr kumimoji="1" lang="en-US" altLang="ja-JP" sz="4000" dirty="0">
                <a:solidFill>
                  <a:srgbClr val="545454"/>
                </a:solidFill>
                <a:latin typeface="Meiryo" panose="020B0604030504040204" pitchFamily="34" charset="-128"/>
                <a:ea typeface="Meiryo" panose="020B0604030504040204" pitchFamily="34" charset="-128"/>
              </a:endParaRPr>
            </a:p>
            <a:p>
              <a:pPr algn="ctr">
                <a:lnSpc>
                  <a:spcPct val="130000"/>
                </a:lnSpc>
              </a:pPr>
              <a:r>
                <a:rPr kumimoji="1" lang="ja-JP" altLang="en-US" sz="4000">
                  <a:solidFill>
                    <a:srgbClr val="545454"/>
                  </a:solidFill>
                  <a:latin typeface="Meiryo" panose="020B0604030504040204" pitchFamily="34" charset="-128"/>
                  <a:ea typeface="Meiryo" panose="020B0604030504040204" pitchFamily="34" charset="-128"/>
                </a:rPr>
                <a:t>天一国経典</a:t>
              </a:r>
              <a:r>
                <a:rPr kumimoji="1" lang="en-US" altLang="ja-JP" sz="4000" dirty="0">
                  <a:solidFill>
                    <a:srgbClr val="545454"/>
                  </a:solidFill>
                  <a:latin typeface="Meiryo" panose="020B0604030504040204" pitchFamily="34" charset="-128"/>
                  <a:ea typeface="Meiryo" panose="020B0604030504040204" pitchFamily="34" charset="-128"/>
                </a:rPr>
                <a:t>『</a:t>
              </a:r>
              <a:r>
                <a:rPr kumimoji="1" lang="ja-JP" altLang="en-US" sz="4000">
                  <a:solidFill>
                    <a:srgbClr val="545454"/>
                  </a:solidFill>
                  <a:latin typeface="Meiryo" panose="020B0604030504040204" pitchFamily="34" charset="-128"/>
                  <a:ea typeface="Meiryo" panose="020B0604030504040204" pitchFamily="34" charset="-128"/>
                </a:rPr>
                <a:t>天聖経</a:t>
              </a:r>
              <a:r>
                <a:rPr kumimoji="1" lang="en-US" altLang="ja-JP" sz="4000" dirty="0">
                  <a:solidFill>
                    <a:srgbClr val="545454"/>
                  </a:solidFill>
                  <a:latin typeface="Meiryo" panose="020B0604030504040204" pitchFamily="34" charset="-128"/>
                  <a:ea typeface="Meiryo" panose="020B0604030504040204" pitchFamily="34" charset="-128"/>
                </a:rPr>
                <a:t>』P.371</a:t>
              </a:r>
            </a:p>
          </p:txBody>
        </p:sp>
        <p:sp>
          <p:nvSpPr>
            <p:cNvPr id="18" name="テキスト ボックス 17">
              <a:extLst>
                <a:ext uri="{FF2B5EF4-FFF2-40B4-BE49-F238E27FC236}">
                  <a16:creationId xmlns:a16="http://schemas.microsoft.com/office/drawing/2014/main" id="{DDE67A4C-907F-5446-BA8C-80CF6317E747}"/>
                </a:ext>
              </a:extLst>
            </p:cNvPr>
            <p:cNvSpPr txBox="1"/>
            <p:nvPr/>
          </p:nvSpPr>
          <p:spPr>
            <a:xfrm flipH="1">
              <a:off x="1828800" y="3451130"/>
              <a:ext cx="12954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ぜったいてき</a:t>
              </a:r>
            </a:p>
          </p:txBody>
        </p:sp>
        <p:sp>
          <p:nvSpPr>
            <p:cNvPr id="19" name="テキスト ボックス 18">
              <a:extLst>
                <a:ext uri="{FF2B5EF4-FFF2-40B4-BE49-F238E27FC236}">
                  <a16:creationId xmlns:a16="http://schemas.microsoft.com/office/drawing/2014/main" id="{BE5D14D6-09D4-754D-B03C-07999317EC16}"/>
                </a:ext>
              </a:extLst>
            </p:cNvPr>
            <p:cNvSpPr txBox="1"/>
            <p:nvPr/>
          </p:nvSpPr>
          <p:spPr>
            <a:xfrm flipH="1">
              <a:off x="4038600" y="3451130"/>
              <a:ext cx="12954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かみさま</a:t>
              </a:r>
            </a:p>
          </p:txBody>
        </p:sp>
        <p:sp>
          <p:nvSpPr>
            <p:cNvPr id="20" name="テキスト ボックス 19">
              <a:extLst>
                <a:ext uri="{FF2B5EF4-FFF2-40B4-BE49-F238E27FC236}">
                  <a16:creationId xmlns:a16="http://schemas.microsoft.com/office/drawing/2014/main" id="{F38087EA-2B4E-E343-B52C-7C8F1B87F511}"/>
                </a:ext>
              </a:extLst>
            </p:cNvPr>
            <p:cNvSpPr txBox="1"/>
            <p:nvPr/>
          </p:nvSpPr>
          <p:spPr>
            <a:xfrm flipH="1">
              <a:off x="7398026" y="3451130"/>
              <a:ext cx="12954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にんげん</a:t>
              </a:r>
            </a:p>
          </p:txBody>
        </p:sp>
        <p:sp>
          <p:nvSpPr>
            <p:cNvPr id="21" name="テキスト ボックス 20">
              <a:extLst>
                <a:ext uri="{FF2B5EF4-FFF2-40B4-BE49-F238E27FC236}">
                  <a16:creationId xmlns:a16="http://schemas.microsoft.com/office/drawing/2014/main" id="{1B488C8E-279D-764F-95F7-343977CC1781}"/>
                </a:ext>
              </a:extLst>
            </p:cNvPr>
            <p:cNvSpPr txBox="1"/>
            <p:nvPr/>
          </p:nvSpPr>
          <p:spPr>
            <a:xfrm flipH="1">
              <a:off x="8915400" y="3451130"/>
              <a:ext cx="12954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つく</a:t>
              </a:r>
            </a:p>
          </p:txBody>
        </p:sp>
        <p:sp>
          <p:nvSpPr>
            <p:cNvPr id="22" name="テキスト ボックス 21">
              <a:extLst>
                <a:ext uri="{FF2B5EF4-FFF2-40B4-BE49-F238E27FC236}">
                  <a16:creationId xmlns:a16="http://schemas.microsoft.com/office/drawing/2014/main" id="{416BCC0A-8278-AD42-ABF6-72E72BFE44E6}"/>
                </a:ext>
              </a:extLst>
            </p:cNvPr>
            <p:cNvSpPr txBox="1"/>
            <p:nvPr/>
          </p:nvSpPr>
          <p:spPr>
            <a:xfrm flipH="1">
              <a:off x="2209800" y="4286017"/>
              <a:ext cx="12954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かね</a:t>
              </a:r>
            </a:p>
          </p:txBody>
        </p:sp>
        <p:sp>
          <p:nvSpPr>
            <p:cNvPr id="23" name="テキスト ボックス 22">
              <a:extLst>
                <a:ext uri="{FF2B5EF4-FFF2-40B4-BE49-F238E27FC236}">
                  <a16:creationId xmlns:a16="http://schemas.microsoft.com/office/drawing/2014/main" id="{AFE847E1-577B-F840-BE9A-E3EFBCF350FB}"/>
                </a:ext>
              </a:extLst>
            </p:cNvPr>
            <p:cNvSpPr txBox="1"/>
            <p:nvPr/>
          </p:nvSpPr>
          <p:spPr>
            <a:xfrm flipH="1">
              <a:off x="4992756" y="4286017"/>
              <a:ext cx="12954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つく</a:t>
              </a:r>
            </a:p>
          </p:txBody>
        </p:sp>
        <p:sp>
          <p:nvSpPr>
            <p:cNvPr id="24" name="テキスト ボックス 23">
              <a:extLst>
                <a:ext uri="{FF2B5EF4-FFF2-40B4-BE49-F238E27FC236}">
                  <a16:creationId xmlns:a16="http://schemas.microsoft.com/office/drawing/2014/main" id="{A36DAA85-0103-D340-A059-C6A0C5DF46B0}"/>
                </a:ext>
              </a:extLst>
            </p:cNvPr>
            <p:cNvSpPr txBox="1"/>
            <p:nvPr/>
          </p:nvSpPr>
          <p:spPr>
            <a:xfrm flipH="1">
              <a:off x="13381382" y="4286017"/>
              <a:ext cx="12954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あい</a:t>
              </a:r>
            </a:p>
          </p:txBody>
        </p:sp>
        <p:sp>
          <p:nvSpPr>
            <p:cNvPr id="25" name="テキスト ボックス 24">
              <a:extLst>
                <a:ext uri="{FF2B5EF4-FFF2-40B4-BE49-F238E27FC236}">
                  <a16:creationId xmlns:a16="http://schemas.microsoft.com/office/drawing/2014/main" id="{90E5220C-C780-8340-B579-070DD6EE5FE5}"/>
                </a:ext>
              </a:extLst>
            </p:cNvPr>
            <p:cNvSpPr txBox="1"/>
            <p:nvPr/>
          </p:nvSpPr>
          <p:spPr>
            <a:xfrm flipH="1">
              <a:off x="6248400" y="5180539"/>
              <a:ext cx="12954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かんてん</a:t>
              </a:r>
            </a:p>
          </p:txBody>
        </p:sp>
        <p:sp>
          <p:nvSpPr>
            <p:cNvPr id="26" name="テキスト ボックス 25">
              <a:extLst>
                <a:ext uri="{FF2B5EF4-FFF2-40B4-BE49-F238E27FC236}">
                  <a16:creationId xmlns:a16="http://schemas.microsoft.com/office/drawing/2014/main" id="{5B40F533-E5CF-CC4F-9836-CAAB79914C92}"/>
                </a:ext>
              </a:extLst>
            </p:cNvPr>
            <p:cNvSpPr txBox="1"/>
            <p:nvPr/>
          </p:nvSpPr>
          <p:spPr>
            <a:xfrm flipH="1">
              <a:off x="9587948" y="5180539"/>
              <a:ext cx="12954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かみさま</a:t>
              </a:r>
            </a:p>
          </p:txBody>
        </p:sp>
        <p:sp>
          <p:nvSpPr>
            <p:cNvPr id="27" name="テキスト ボックス 26">
              <a:extLst>
                <a:ext uri="{FF2B5EF4-FFF2-40B4-BE49-F238E27FC236}">
                  <a16:creationId xmlns:a16="http://schemas.microsoft.com/office/drawing/2014/main" id="{33F4ACF9-6D6A-BB4F-AC62-DDCA5EE06334}"/>
                </a:ext>
              </a:extLst>
            </p:cNvPr>
            <p:cNvSpPr txBox="1"/>
            <p:nvPr/>
          </p:nvSpPr>
          <p:spPr>
            <a:xfrm flipH="1">
              <a:off x="11125200" y="5180539"/>
              <a:ext cx="12954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ちち</a:t>
              </a:r>
            </a:p>
          </p:txBody>
        </p:sp>
        <p:sp>
          <p:nvSpPr>
            <p:cNvPr id="28" name="テキスト ボックス 27">
              <a:extLst>
                <a:ext uri="{FF2B5EF4-FFF2-40B4-BE49-F238E27FC236}">
                  <a16:creationId xmlns:a16="http://schemas.microsoft.com/office/drawing/2014/main" id="{F867ACF7-0935-7E48-BEFE-FB625E8EACDC}"/>
                </a:ext>
              </a:extLst>
            </p:cNvPr>
            <p:cNvSpPr txBox="1"/>
            <p:nvPr/>
          </p:nvSpPr>
          <p:spPr>
            <a:xfrm flipH="1">
              <a:off x="14097000" y="5180539"/>
              <a:ext cx="12954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にんげん</a:t>
              </a:r>
            </a:p>
          </p:txBody>
        </p:sp>
        <p:sp>
          <p:nvSpPr>
            <p:cNvPr id="29" name="テキスト ボックス 28">
              <a:extLst>
                <a:ext uri="{FF2B5EF4-FFF2-40B4-BE49-F238E27FC236}">
                  <a16:creationId xmlns:a16="http://schemas.microsoft.com/office/drawing/2014/main" id="{40063812-8D65-E04D-8A67-29196A9DED05}"/>
                </a:ext>
              </a:extLst>
            </p:cNvPr>
            <p:cNvSpPr txBox="1"/>
            <p:nvPr/>
          </p:nvSpPr>
          <p:spPr>
            <a:xfrm flipH="1">
              <a:off x="15773400" y="5180539"/>
              <a:ext cx="12954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むすこ</a:t>
              </a:r>
            </a:p>
          </p:txBody>
        </p:sp>
        <p:sp>
          <p:nvSpPr>
            <p:cNvPr id="30" name="テキスト ボックス 29">
              <a:extLst>
                <a:ext uri="{FF2B5EF4-FFF2-40B4-BE49-F238E27FC236}">
                  <a16:creationId xmlns:a16="http://schemas.microsoft.com/office/drawing/2014/main" id="{D06C708F-58FC-164B-ABE5-39C43FF2B9FB}"/>
                </a:ext>
              </a:extLst>
            </p:cNvPr>
            <p:cNvSpPr txBox="1"/>
            <p:nvPr/>
          </p:nvSpPr>
          <p:spPr>
            <a:xfrm flipH="1">
              <a:off x="1600200" y="6057900"/>
              <a:ext cx="12954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むすめ</a:t>
              </a:r>
            </a:p>
          </p:txBody>
        </p:sp>
        <p:sp>
          <p:nvSpPr>
            <p:cNvPr id="31" name="テキスト ボックス 30">
              <a:extLst>
                <a:ext uri="{FF2B5EF4-FFF2-40B4-BE49-F238E27FC236}">
                  <a16:creationId xmlns:a16="http://schemas.microsoft.com/office/drawing/2014/main" id="{1F5638DD-4E37-B540-BFAC-D810357AA930}"/>
                </a:ext>
              </a:extLst>
            </p:cNvPr>
            <p:cNvSpPr txBox="1"/>
            <p:nvPr/>
          </p:nvSpPr>
          <p:spPr>
            <a:xfrm flipH="1">
              <a:off x="5181600" y="6057900"/>
              <a:ext cx="12954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ことば</a:t>
              </a:r>
            </a:p>
          </p:txBody>
        </p:sp>
        <p:sp>
          <p:nvSpPr>
            <p:cNvPr id="35" name="テキスト ボックス 34">
              <a:extLst>
                <a:ext uri="{FF2B5EF4-FFF2-40B4-BE49-F238E27FC236}">
                  <a16:creationId xmlns:a16="http://schemas.microsoft.com/office/drawing/2014/main" id="{BED72645-0329-6A43-92B9-216E9BCDBBEA}"/>
                </a:ext>
              </a:extLst>
            </p:cNvPr>
            <p:cNvSpPr txBox="1"/>
            <p:nvPr/>
          </p:nvSpPr>
          <p:spPr>
            <a:xfrm flipH="1">
              <a:off x="6172200" y="7682849"/>
              <a:ext cx="25908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てんいちこくきょうてん</a:t>
              </a:r>
            </a:p>
          </p:txBody>
        </p:sp>
        <p:sp>
          <p:nvSpPr>
            <p:cNvPr id="36" name="テキスト ボックス 35">
              <a:extLst>
                <a:ext uri="{FF2B5EF4-FFF2-40B4-BE49-F238E27FC236}">
                  <a16:creationId xmlns:a16="http://schemas.microsoft.com/office/drawing/2014/main" id="{9C8D6DCD-C26C-6D4A-B875-547E74B338F2}"/>
                </a:ext>
              </a:extLst>
            </p:cNvPr>
            <p:cNvSpPr txBox="1"/>
            <p:nvPr/>
          </p:nvSpPr>
          <p:spPr>
            <a:xfrm flipH="1">
              <a:off x="8963891" y="7682849"/>
              <a:ext cx="25908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てんせいきょう</a:t>
              </a:r>
            </a:p>
          </p:txBody>
        </p:sp>
      </p:grpSp>
    </p:spTree>
    <p:extLst>
      <p:ext uri="{BB962C8B-B14F-4D97-AF65-F5344CB8AC3E}">
        <p14:creationId xmlns:p14="http://schemas.microsoft.com/office/powerpoint/2010/main" val="37436634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sp>
        <p:nvSpPr>
          <p:cNvPr id="3" name="TextBox 3"/>
          <p:cNvSpPr txBox="1"/>
          <p:nvPr/>
        </p:nvSpPr>
        <p:spPr>
          <a:xfrm>
            <a:off x="2222933" y="2398181"/>
            <a:ext cx="13842134" cy="1912620"/>
          </a:xfrm>
          <a:prstGeom prst="rect">
            <a:avLst/>
          </a:prstGeom>
        </p:spPr>
        <p:txBody>
          <a:bodyPr lIns="0" tIns="0" rIns="0" bIns="0" rtlCol="0" anchor="t">
            <a:spAutoFit/>
          </a:bodyPr>
          <a:lstStyle/>
          <a:p>
            <a:pPr algn="ctr">
              <a:lnSpc>
                <a:spcPts val="14685"/>
              </a:lnSpc>
            </a:pPr>
            <a:r>
              <a:rPr lang="en-US" sz="13350" dirty="0" err="1">
                <a:solidFill>
                  <a:srgbClr val="CD4343"/>
                </a:solidFill>
                <a:latin typeface="KodomoRounded" panose="02000600000000000000" pitchFamily="2" charset="-128"/>
                <a:ea typeface="KodomoRounded" panose="02000600000000000000" pitchFamily="2" charset="-128"/>
              </a:rPr>
              <a:t>アダムとエバ</a:t>
            </a:r>
            <a:endParaRPr lang="en-US" sz="13350" dirty="0">
              <a:solidFill>
                <a:srgbClr val="CD4343"/>
              </a:solidFill>
              <a:latin typeface="KodomoRounded" panose="02000600000000000000" pitchFamily="2" charset="-128"/>
              <a:ea typeface="KodomoRounded" panose="02000600000000000000" pitchFamily="2" charset="-128"/>
            </a:endParaRPr>
          </a:p>
        </p:txBody>
      </p:sp>
      <p:grpSp>
        <p:nvGrpSpPr>
          <p:cNvPr id="6" name="グループ化 5">
            <a:extLst>
              <a:ext uri="{FF2B5EF4-FFF2-40B4-BE49-F238E27FC236}">
                <a16:creationId xmlns:a16="http://schemas.microsoft.com/office/drawing/2014/main" id="{34C3826A-379B-C948-8447-E7BC073CEBB0}"/>
              </a:ext>
            </a:extLst>
          </p:cNvPr>
          <p:cNvGrpSpPr/>
          <p:nvPr/>
        </p:nvGrpSpPr>
        <p:grpSpPr>
          <a:xfrm>
            <a:off x="2222933" y="4870563"/>
            <a:ext cx="14276337" cy="6445137"/>
            <a:chOff x="2222933" y="4870563"/>
            <a:chExt cx="14276337" cy="6445137"/>
          </a:xfrm>
        </p:grpSpPr>
        <p:pic>
          <p:nvPicPr>
            <p:cNvPr id="4" name="Picture 4"/>
            <p:cNvPicPr>
              <a:picLocks noChangeAspect="1"/>
            </p:cNvPicPr>
            <p:nvPr/>
          </p:nvPicPr>
          <p:blipFill>
            <a:blip r:embed="rId4"/>
            <a:srcRect/>
            <a:stretch>
              <a:fillRect/>
            </a:stretch>
          </p:blipFill>
          <p:spPr>
            <a:xfrm>
              <a:off x="7393892" y="4870563"/>
              <a:ext cx="9105378" cy="6445137"/>
            </a:xfrm>
            <a:prstGeom prst="rect">
              <a:avLst/>
            </a:prstGeom>
          </p:spPr>
        </p:pic>
        <p:pic>
          <p:nvPicPr>
            <p:cNvPr id="5" name="Picture 5"/>
            <p:cNvPicPr>
              <a:picLocks noChangeAspect="1"/>
            </p:cNvPicPr>
            <p:nvPr/>
          </p:nvPicPr>
          <p:blipFill>
            <a:blip r:embed="rId5"/>
            <a:srcRect/>
            <a:stretch>
              <a:fillRect/>
            </a:stretch>
          </p:blipFill>
          <p:spPr>
            <a:xfrm>
              <a:off x="2222933" y="5158707"/>
              <a:ext cx="8423161" cy="5962237"/>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5" name="Picture 5"/>
          <p:cNvPicPr>
            <a:picLocks noChangeAspect="1"/>
          </p:cNvPicPr>
          <p:nvPr/>
        </p:nvPicPr>
        <p:blipFill>
          <a:blip r:embed="rId4"/>
          <a:srcRect l="35057" t="33906" r="45660" b="41096"/>
          <a:stretch>
            <a:fillRect/>
          </a:stretch>
        </p:blipFill>
        <p:spPr>
          <a:xfrm>
            <a:off x="4933253" y="-1372538"/>
            <a:ext cx="8421495" cy="7781887"/>
          </a:xfrm>
          <a:prstGeom prst="rect">
            <a:avLst/>
          </a:prstGeom>
        </p:spPr>
      </p:pic>
      <p:grpSp>
        <p:nvGrpSpPr>
          <p:cNvPr id="8" name="グループ化 7">
            <a:extLst>
              <a:ext uri="{FF2B5EF4-FFF2-40B4-BE49-F238E27FC236}">
                <a16:creationId xmlns:a16="http://schemas.microsoft.com/office/drawing/2014/main" id="{DC03DF98-B023-4544-A6A6-C82BE16A94E1}"/>
              </a:ext>
            </a:extLst>
          </p:cNvPr>
          <p:cNvGrpSpPr/>
          <p:nvPr/>
        </p:nvGrpSpPr>
        <p:grpSpPr>
          <a:xfrm>
            <a:off x="2222933" y="4870563"/>
            <a:ext cx="14276337" cy="6445137"/>
            <a:chOff x="2222933" y="4870563"/>
            <a:chExt cx="14276337" cy="6445137"/>
          </a:xfrm>
        </p:grpSpPr>
        <p:pic>
          <p:nvPicPr>
            <p:cNvPr id="9" name="Picture 4">
              <a:extLst>
                <a:ext uri="{FF2B5EF4-FFF2-40B4-BE49-F238E27FC236}">
                  <a16:creationId xmlns:a16="http://schemas.microsoft.com/office/drawing/2014/main" id="{CDB8A5B4-E2DB-E449-9682-E7B3FBEEFCAE}"/>
                </a:ext>
              </a:extLst>
            </p:cNvPr>
            <p:cNvPicPr>
              <a:picLocks noChangeAspect="1"/>
            </p:cNvPicPr>
            <p:nvPr/>
          </p:nvPicPr>
          <p:blipFill>
            <a:blip r:embed="rId5"/>
            <a:srcRect/>
            <a:stretch>
              <a:fillRect/>
            </a:stretch>
          </p:blipFill>
          <p:spPr>
            <a:xfrm>
              <a:off x="7393892" y="4870563"/>
              <a:ext cx="9105378" cy="6445137"/>
            </a:xfrm>
            <a:prstGeom prst="rect">
              <a:avLst/>
            </a:prstGeom>
          </p:spPr>
        </p:pic>
        <p:pic>
          <p:nvPicPr>
            <p:cNvPr id="10" name="Picture 5">
              <a:extLst>
                <a:ext uri="{FF2B5EF4-FFF2-40B4-BE49-F238E27FC236}">
                  <a16:creationId xmlns:a16="http://schemas.microsoft.com/office/drawing/2014/main" id="{A5D7164A-1056-124D-9A05-CDE3DEDF4EFD}"/>
                </a:ext>
              </a:extLst>
            </p:cNvPr>
            <p:cNvPicPr>
              <a:picLocks noChangeAspect="1"/>
            </p:cNvPicPr>
            <p:nvPr/>
          </p:nvPicPr>
          <p:blipFill>
            <a:blip r:embed="rId6"/>
            <a:srcRect/>
            <a:stretch>
              <a:fillRect/>
            </a:stretch>
          </p:blipFill>
          <p:spPr>
            <a:xfrm>
              <a:off x="2222933" y="5158707"/>
              <a:ext cx="8423161" cy="5962237"/>
            </a:xfrm>
            <a:prstGeom prst="rect">
              <a:avLst/>
            </a:prstGeom>
          </p:spPr>
        </p:pic>
      </p:grpSp>
      <p:sp>
        <p:nvSpPr>
          <p:cNvPr id="6" name="TextBox 4">
            <a:extLst>
              <a:ext uri="{FF2B5EF4-FFF2-40B4-BE49-F238E27FC236}">
                <a16:creationId xmlns:a16="http://schemas.microsoft.com/office/drawing/2014/main" id="{2620FCAF-04D8-7B45-AEF5-E008B6A1782A}"/>
              </a:ext>
            </a:extLst>
          </p:cNvPr>
          <p:cNvSpPr txBox="1"/>
          <p:nvPr/>
        </p:nvSpPr>
        <p:spPr>
          <a:xfrm>
            <a:off x="13095247" y="6565315"/>
            <a:ext cx="4901334" cy="995785"/>
          </a:xfrm>
          <a:prstGeom prst="rect">
            <a:avLst/>
          </a:prstGeom>
        </p:spPr>
        <p:txBody>
          <a:bodyPr wrap="square" lIns="0" tIns="0" rIns="0" bIns="0" rtlCol="0" anchor="t">
            <a:spAutoFit/>
          </a:bodyPr>
          <a:lstStyle/>
          <a:p>
            <a:pPr algn="ctr">
              <a:lnSpc>
                <a:spcPts val="9073"/>
              </a:lnSpc>
            </a:pPr>
            <a:r>
              <a:rPr lang="en-US" sz="6000" dirty="0" err="1">
                <a:solidFill>
                  <a:srgbClr val="BC3E3D"/>
                </a:solidFill>
                <a:latin typeface="KodomoRounded" panose="02000600000000000000" pitchFamily="2" charset="-128"/>
                <a:ea typeface="KodomoRounded" panose="02000600000000000000" pitchFamily="2" charset="-128"/>
              </a:rPr>
              <a:t>エバ</a:t>
            </a:r>
            <a:endParaRPr lang="en-US" sz="6000" dirty="0">
              <a:solidFill>
                <a:srgbClr val="BC3E3D"/>
              </a:solidFill>
              <a:latin typeface="KodomoRounded" panose="02000600000000000000" pitchFamily="2" charset="-128"/>
              <a:ea typeface="KodomoRounded" panose="02000600000000000000" pitchFamily="2" charset="-128"/>
            </a:endParaRPr>
          </a:p>
        </p:txBody>
      </p:sp>
      <p:sp>
        <p:nvSpPr>
          <p:cNvPr id="7" name="TextBox 4">
            <a:extLst>
              <a:ext uri="{FF2B5EF4-FFF2-40B4-BE49-F238E27FC236}">
                <a16:creationId xmlns:a16="http://schemas.microsoft.com/office/drawing/2014/main" id="{7BBDA04A-EA5F-0048-B18E-E904CF6FDEE5}"/>
              </a:ext>
            </a:extLst>
          </p:cNvPr>
          <p:cNvSpPr txBox="1"/>
          <p:nvPr/>
        </p:nvSpPr>
        <p:spPr>
          <a:xfrm>
            <a:off x="457200" y="6565315"/>
            <a:ext cx="4901334" cy="995785"/>
          </a:xfrm>
          <a:prstGeom prst="rect">
            <a:avLst/>
          </a:prstGeom>
        </p:spPr>
        <p:txBody>
          <a:bodyPr wrap="square" lIns="0" tIns="0" rIns="0" bIns="0" rtlCol="0" anchor="t">
            <a:spAutoFit/>
          </a:bodyPr>
          <a:lstStyle/>
          <a:p>
            <a:pPr algn="ctr">
              <a:lnSpc>
                <a:spcPts val="9073"/>
              </a:lnSpc>
            </a:pPr>
            <a:r>
              <a:rPr lang="en-US" sz="6000" dirty="0" err="1">
                <a:solidFill>
                  <a:srgbClr val="BC3E3D"/>
                </a:solidFill>
                <a:latin typeface="KodomoRounded" panose="02000600000000000000" pitchFamily="2" charset="-128"/>
                <a:ea typeface="KodomoRounded" panose="02000600000000000000" pitchFamily="2" charset="-128"/>
              </a:rPr>
              <a:t>アダム</a:t>
            </a:r>
            <a:endParaRPr lang="en-US" sz="6000" dirty="0">
              <a:solidFill>
                <a:srgbClr val="BC3E3D"/>
              </a:solidFill>
              <a:latin typeface="KodomoRounded" panose="02000600000000000000" pitchFamily="2" charset="-128"/>
              <a:ea typeface="KodomoRounded" panose="02000600000000000000" pitchFamily="2"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10" name="Picture 10"/>
          <p:cNvPicPr>
            <a:picLocks noChangeAspect="1"/>
          </p:cNvPicPr>
          <p:nvPr/>
        </p:nvPicPr>
        <p:blipFill>
          <a:blip r:embed="rId4"/>
          <a:srcRect l="35057" t="33906" r="45660" b="41096"/>
          <a:stretch>
            <a:fillRect/>
          </a:stretch>
        </p:blipFill>
        <p:spPr>
          <a:xfrm>
            <a:off x="4933253" y="-1372538"/>
            <a:ext cx="8421495" cy="7781887"/>
          </a:xfrm>
          <a:prstGeom prst="rect">
            <a:avLst/>
          </a:prstGeom>
        </p:spPr>
      </p:pic>
      <p:grpSp>
        <p:nvGrpSpPr>
          <p:cNvPr id="11" name="グループ化 10">
            <a:extLst>
              <a:ext uri="{FF2B5EF4-FFF2-40B4-BE49-F238E27FC236}">
                <a16:creationId xmlns:a16="http://schemas.microsoft.com/office/drawing/2014/main" id="{51D825D3-A2B5-0042-BFCC-D2E31D22166C}"/>
              </a:ext>
            </a:extLst>
          </p:cNvPr>
          <p:cNvGrpSpPr/>
          <p:nvPr/>
        </p:nvGrpSpPr>
        <p:grpSpPr>
          <a:xfrm>
            <a:off x="3948545" y="5143500"/>
            <a:ext cx="10390909" cy="5941023"/>
            <a:chOff x="3973485" y="5017917"/>
            <a:chExt cx="10390909" cy="5941023"/>
          </a:xfrm>
        </p:grpSpPr>
        <p:pic>
          <p:nvPicPr>
            <p:cNvPr id="12" name="Picture 3">
              <a:extLst>
                <a:ext uri="{FF2B5EF4-FFF2-40B4-BE49-F238E27FC236}">
                  <a16:creationId xmlns:a16="http://schemas.microsoft.com/office/drawing/2014/main" id="{C5C6886E-0A93-6E4F-94F6-3D00DC483F89}"/>
                </a:ext>
              </a:extLst>
            </p:cNvPr>
            <p:cNvPicPr>
              <a:picLocks noChangeAspect="1"/>
            </p:cNvPicPr>
            <p:nvPr/>
          </p:nvPicPr>
          <p:blipFill>
            <a:blip r:embed="rId5"/>
            <a:srcRect r="262" b="262"/>
            <a:stretch>
              <a:fillRect/>
            </a:stretch>
          </p:blipFill>
          <p:spPr>
            <a:xfrm>
              <a:off x="9000628" y="5143499"/>
              <a:ext cx="5363766" cy="5722053"/>
            </a:xfrm>
            <a:prstGeom prst="rect">
              <a:avLst/>
            </a:prstGeom>
          </p:spPr>
        </p:pic>
        <p:pic>
          <p:nvPicPr>
            <p:cNvPr id="13" name="Picture 4">
              <a:extLst>
                <a:ext uri="{FF2B5EF4-FFF2-40B4-BE49-F238E27FC236}">
                  <a16:creationId xmlns:a16="http://schemas.microsoft.com/office/drawing/2014/main" id="{B9E2EBE5-9667-7A48-B70F-26398B9A5A58}"/>
                </a:ext>
              </a:extLst>
            </p:cNvPr>
            <p:cNvPicPr>
              <a:picLocks noChangeAspect="1"/>
            </p:cNvPicPr>
            <p:nvPr/>
          </p:nvPicPr>
          <p:blipFill>
            <a:blip r:embed="rId6"/>
            <a:srcRect r="213" b="213"/>
            <a:stretch>
              <a:fillRect/>
            </a:stretch>
          </p:blipFill>
          <p:spPr>
            <a:xfrm>
              <a:off x="3973485" y="5017917"/>
              <a:ext cx="5170515" cy="5941023"/>
            </a:xfrm>
            <a:prstGeom prst="rect">
              <a:avLst/>
            </a:prstGeom>
          </p:spPr>
        </p:pic>
      </p:grpSp>
      <p:grpSp>
        <p:nvGrpSpPr>
          <p:cNvPr id="14" name="グループ化 13">
            <a:extLst>
              <a:ext uri="{FF2B5EF4-FFF2-40B4-BE49-F238E27FC236}">
                <a16:creationId xmlns:a16="http://schemas.microsoft.com/office/drawing/2014/main" id="{6424CD12-4B6E-B44D-80CB-39190E3A2B6D}"/>
              </a:ext>
            </a:extLst>
          </p:cNvPr>
          <p:cNvGrpSpPr/>
          <p:nvPr/>
        </p:nvGrpSpPr>
        <p:grpSpPr>
          <a:xfrm>
            <a:off x="466499" y="1860543"/>
            <a:ext cx="4499411" cy="3381325"/>
            <a:chOff x="7219140" y="385185"/>
            <a:chExt cx="4499411" cy="3381325"/>
          </a:xfrm>
        </p:grpSpPr>
        <p:pic>
          <p:nvPicPr>
            <p:cNvPr id="15" name="Picture 9">
              <a:extLst>
                <a:ext uri="{FF2B5EF4-FFF2-40B4-BE49-F238E27FC236}">
                  <a16:creationId xmlns:a16="http://schemas.microsoft.com/office/drawing/2014/main" id="{34163B36-6734-894E-A64B-13BF390B77A0}"/>
                </a:ext>
              </a:extLst>
            </p:cNvPr>
            <p:cNvPicPr>
              <a:picLocks noChangeAspect="1"/>
            </p:cNvPicPr>
            <p:nvPr/>
          </p:nvPicPr>
          <p:blipFill>
            <a:blip r:embed="rId7"/>
            <a:srcRect/>
            <a:stretch>
              <a:fillRect/>
            </a:stretch>
          </p:blipFill>
          <p:spPr>
            <a:xfrm>
              <a:off x="7219140" y="385185"/>
              <a:ext cx="2062321" cy="3314650"/>
            </a:xfrm>
            <a:prstGeom prst="rect">
              <a:avLst/>
            </a:prstGeom>
          </p:spPr>
        </p:pic>
        <p:pic>
          <p:nvPicPr>
            <p:cNvPr id="16" name="Picture 10">
              <a:extLst>
                <a:ext uri="{FF2B5EF4-FFF2-40B4-BE49-F238E27FC236}">
                  <a16:creationId xmlns:a16="http://schemas.microsoft.com/office/drawing/2014/main" id="{B8C31DAE-4132-6945-97C8-95BCCC659859}"/>
                </a:ext>
              </a:extLst>
            </p:cNvPr>
            <p:cNvPicPr>
              <a:picLocks noChangeAspect="1"/>
            </p:cNvPicPr>
            <p:nvPr/>
          </p:nvPicPr>
          <p:blipFill>
            <a:blip r:embed="rId8"/>
            <a:srcRect/>
            <a:stretch>
              <a:fillRect/>
            </a:stretch>
          </p:blipFill>
          <p:spPr>
            <a:xfrm>
              <a:off x="8960386" y="385185"/>
              <a:ext cx="2758165" cy="3381325"/>
            </a:xfrm>
            <a:prstGeom prst="rect">
              <a:avLst/>
            </a:prstGeom>
          </p:spPr>
        </p:pic>
      </p:grpSp>
      <p:grpSp>
        <p:nvGrpSpPr>
          <p:cNvPr id="17" name="グループ化 16">
            <a:extLst>
              <a:ext uri="{FF2B5EF4-FFF2-40B4-BE49-F238E27FC236}">
                <a16:creationId xmlns:a16="http://schemas.microsoft.com/office/drawing/2014/main" id="{128BDA53-701F-7F44-9409-6484931F3CAE}"/>
              </a:ext>
            </a:extLst>
          </p:cNvPr>
          <p:cNvGrpSpPr/>
          <p:nvPr/>
        </p:nvGrpSpPr>
        <p:grpSpPr>
          <a:xfrm>
            <a:off x="12960532" y="1960571"/>
            <a:ext cx="5219092" cy="3182929"/>
            <a:chOff x="6776192" y="1960571"/>
            <a:chExt cx="5219092" cy="3182929"/>
          </a:xfrm>
        </p:grpSpPr>
        <p:pic>
          <p:nvPicPr>
            <p:cNvPr id="18" name="Picture 6">
              <a:extLst>
                <a:ext uri="{FF2B5EF4-FFF2-40B4-BE49-F238E27FC236}">
                  <a16:creationId xmlns:a16="http://schemas.microsoft.com/office/drawing/2014/main" id="{B5C70B8C-E17E-0A4C-8237-47D30A82D1AC}"/>
                </a:ext>
              </a:extLst>
            </p:cNvPr>
            <p:cNvPicPr>
              <a:picLocks noChangeAspect="1"/>
            </p:cNvPicPr>
            <p:nvPr/>
          </p:nvPicPr>
          <p:blipFill>
            <a:blip r:embed="rId9"/>
            <a:srcRect/>
            <a:stretch>
              <a:fillRect/>
            </a:stretch>
          </p:blipFill>
          <p:spPr>
            <a:xfrm>
              <a:off x="9312982" y="1960571"/>
              <a:ext cx="2682302" cy="3182929"/>
            </a:xfrm>
            <a:prstGeom prst="rect">
              <a:avLst/>
            </a:prstGeom>
          </p:spPr>
        </p:pic>
        <p:pic>
          <p:nvPicPr>
            <p:cNvPr id="19" name="Picture 7">
              <a:extLst>
                <a:ext uri="{FF2B5EF4-FFF2-40B4-BE49-F238E27FC236}">
                  <a16:creationId xmlns:a16="http://schemas.microsoft.com/office/drawing/2014/main" id="{D0D4617B-FBBC-D046-A67D-39DDE3981180}"/>
                </a:ext>
              </a:extLst>
            </p:cNvPr>
            <p:cNvPicPr>
              <a:picLocks noChangeAspect="1"/>
            </p:cNvPicPr>
            <p:nvPr/>
          </p:nvPicPr>
          <p:blipFill>
            <a:blip r:embed="rId10"/>
            <a:srcRect/>
            <a:stretch>
              <a:fillRect/>
            </a:stretch>
          </p:blipFill>
          <p:spPr>
            <a:xfrm>
              <a:off x="6776192" y="1965628"/>
              <a:ext cx="2756617" cy="317281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par>
                          <p:cTn id="14" fill="hold">
                            <p:stCondLst>
                              <p:cond delay="500"/>
                            </p:stCondLst>
                            <p:childTnLst>
                              <p:par>
                                <p:cTn id="15" presetID="26" presetClass="emph" presetSubtype="0" fill="hold" nodeType="afterEffect">
                                  <p:stCondLst>
                                    <p:cond delay="0"/>
                                  </p:stCondLst>
                                  <p:childTnLst>
                                    <p:animEffect transition="out" filter="fade">
                                      <p:cBhvr>
                                        <p:cTn id="16" dur="1000" tmFilter="0, 0; .2, .5; .8, .5; 1, 0"/>
                                        <p:tgtEl>
                                          <p:spTgt spid="10"/>
                                        </p:tgtEl>
                                      </p:cBhvr>
                                    </p:animEffect>
                                    <p:animScale>
                                      <p:cBhvr>
                                        <p:cTn id="17" dur="50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61" b="794"/>
          <a:stretch>
            <a:fillRect/>
          </a:stretch>
        </p:blipFill>
        <p:spPr>
          <a:xfrm rot="1736615">
            <a:off x="665475" y="8087079"/>
            <a:ext cx="3258528" cy="1090126"/>
          </a:xfrm>
          <a:prstGeom prst="rect">
            <a:avLst/>
          </a:prstGeom>
        </p:spPr>
      </p:pic>
      <p:pic>
        <p:nvPicPr>
          <p:cNvPr id="4" name="Picture 4"/>
          <p:cNvPicPr>
            <a:picLocks noChangeAspect="1"/>
          </p:cNvPicPr>
          <p:nvPr/>
        </p:nvPicPr>
        <p:blipFill>
          <a:blip r:embed="rId5"/>
          <a:srcRect r="476" b="527"/>
          <a:stretch>
            <a:fillRect/>
          </a:stretch>
        </p:blipFill>
        <p:spPr>
          <a:xfrm>
            <a:off x="15043903" y="692819"/>
            <a:ext cx="2674653" cy="2567667"/>
          </a:xfrm>
          <a:prstGeom prst="rect">
            <a:avLst/>
          </a:prstGeom>
        </p:spPr>
      </p:pic>
      <p:grpSp>
        <p:nvGrpSpPr>
          <p:cNvPr id="8" name="グループ化 7">
            <a:extLst>
              <a:ext uri="{FF2B5EF4-FFF2-40B4-BE49-F238E27FC236}">
                <a16:creationId xmlns:a16="http://schemas.microsoft.com/office/drawing/2014/main" id="{4C7B425D-8EC3-D54F-A164-467FDBCC6BF2}"/>
              </a:ext>
            </a:extLst>
          </p:cNvPr>
          <p:cNvGrpSpPr/>
          <p:nvPr/>
        </p:nvGrpSpPr>
        <p:grpSpPr>
          <a:xfrm>
            <a:off x="1414063" y="1869317"/>
            <a:ext cx="15459874" cy="5998258"/>
            <a:chOff x="1414063" y="1869317"/>
            <a:chExt cx="15459874" cy="5998258"/>
          </a:xfrm>
        </p:grpSpPr>
        <p:sp>
          <p:nvSpPr>
            <p:cNvPr id="5" name="TextBox 5"/>
            <p:cNvSpPr txBox="1"/>
            <p:nvPr/>
          </p:nvSpPr>
          <p:spPr>
            <a:xfrm>
              <a:off x="1414063" y="2572279"/>
              <a:ext cx="15459874" cy="5295296"/>
            </a:xfrm>
            <a:prstGeom prst="rect">
              <a:avLst/>
            </a:prstGeom>
          </p:spPr>
          <p:txBody>
            <a:bodyPr lIns="0" tIns="0" rIns="0" bIns="0" rtlCol="0" anchor="t">
              <a:spAutoFit/>
            </a:bodyPr>
            <a:lstStyle/>
            <a:p>
              <a:pPr algn="ctr">
                <a:lnSpc>
                  <a:spcPts val="22428"/>
                </a:lnSpc>
              </a:pPr>
              <a:r>
                <a:rPr lang="en-US" sz="13350" dirty="0" err="1">
                  <a:solidFill>
                    <a:srgbClr val="CD4343"/>
                  </a:solidFill>
                  <a:latin typeface="KodomoRounded" panose="02000600000000000000" pitchFamily="2" charset="-128"/>
                  <a:ea typeface="KodomoRounded" panose="02000600000000000000" pitchFamily="2" charset="-128"/>
                </a:rPr>
                <a:t>神様は、みんなの</a:t>
              </a:r>
              <a:endParaRPr lang="en-US" sz="13350" dirty="0">
                <a:solidFill>
                  <a:srgbClr val="CD4343"/>
                </a:solidFill>
                <a:latin typeface="KodomoRounded" panose="02000600000000000000" pitchFamily="2" charset="-128"/>
                <a:ea typeface="KodomoRounded" panose="02000600000000000000" pitchFamily="2" charset="-128"/>
              </a:endParaRPr>
            </a:p>
            <a:p>
              <a:pPr algn="ctr">
                <a:lnSpc>
                  <a:spcPts val="22428"/>
                </a:lnSpc>
              </a:pPr>
              <a:r>
                <a:rPr lang="en-US" sz="13350" dirty="0">
                  <a:solidFill>
                    <a:srgbClr val="CD4343"/>
                  </a:solidFill>
                  <a:latin typeface="KodomoRounded" panose="02000600000000000000" pitchFamily="2" charset="-128"/>
                  <a:ea typeface="KodomoRounded" panose="02000600000000000000" pitchFamily="2" charset="-128"/>
                </a:rPr>
                <a:t>「</a:t>
              </a:r>
              <a:r>
                <a:rPr lang="en-US" sz="13350" dirty="0" err="1">
                  <a:solidFill>
                    <a:srgbClr val="CD4343"/>
                  </a:solidFill>
                  <a:latin typeface="KodomoRounded" panose="02000600000000000000" pitchFamily="2" charset="-128"/>
                  <a:ea typeface="KodomoRounded" panose="02000600000000000000" pitchFamily="2" charset="-128"/>
                </a:rPr>
                <a:t>親</a:t>
              </a:r>
              <a:r>
                <a:rPr lang="en-US" sz="13350" dirty="0">
                  <a:solidFill>
                    <a:srgbClr val="CD4343"/>
                  </a:solidFill>
                  <a:latin typeface="KodomoRounded" panose="02000600000000000000" pitchFamily="2" charset="-128"/>
                  <a:ea typeface="KodomoRounded" panose="02000600000000000000" pitchFamily="2" charset="-128"/>
                </a:rPr>
                <a:t>」</a:t>
              </a:r>
            </a:p>
          </p:txBody>
        </p:sp>
        <p:sp>
          <p:nvSpPr>
            <p:cNvPr id="6" name="TextBox 4">
              <a:extLst>
                <a:ext uri="{FF2B5EF4-FFF2-40B4-BE49-F238E27FC236}">
                  <a16:creationId xmlns:a16="http://schemas.microsoft.com/office/drawing/2014/main" id="{F7497B4B-EE07-AF41-B213-7E3463559211}"/>
                </a:ext>
              </a:extLst>
            </p:cNvPr>
            <p:cNvSpPr txBox="1"/>
            <p:nvPr/>
          </p:nvSpPr>
          <p:spPr>
            <a:xfrm>
              <a:off x="3069885" y="1869317"/>
              <a:ext cx="1828800" cy="1264962"/>
            </a:xfrm>
            <a:prstGeom prst="rect">
              <a:avLst/>
            </a:prstGeom>
          </p:spPr>
          <p:txBody>
            <a:bodyPr wrap="square" lIns="0" tIns="0" rIns="0" bIns="0" rtlCol="0" anchor="t">
              <a:spAutoFit/>
            </a:bodyPr>
            <a:lstStyle/>
            <a:p>
              <a:pPr algn="ctr">
                <a:lnSpc>
                  <a:spcPts val="12425"/>
                </a:lnSpc>
              </a:pPr>
              <a:r>
                <a:rPr lang="en-US" sz="3600" dirty="0" err="1">
                  <a:solidFill>
                    <a:srgbClr val="BC3E3D"/>
                  </a:solidFill>
                  <a:latin typeface="KodomoRounded-Light" panose="02000600000000000000" pitchFamily="2" charset="-128"/>
                  <a:ea typeface="KodomoRounded-Light" panose="02000600000000000000" pitchFamily="2" charset="-128"/>
                </a:rPr>
                <a:t>かみさま</a:t>
              </a:r>
              <a:endParaRPr lang="en-US" sz="2400" dirty="0">
                <a:solidFill>
                  <a:srgbClr val="BC3E3D"/>
                </a:solidFill>
                <a:latin typeface="KodomoRounded-Light" panose="02000600000000000000" pitchFamily="2" charset="-128"/>
                <a:ea typeface="KodomoRounded-Light" panose="02000600000000000000" pitchFamily="2" charset="-128"/>
              </a:endParaRPr>
            </a:p>
          </p:txBody>
        </p:sp>
        <p:sp>
          <p:nvSpPr>
            <p:cNvPr id="7" name="TextBox 4">
              <a:extLst>
                <a:ext uri="{FF2B5EF4-FFF2-40B4-BE49-F238E27FC236}">
                  <a16:creationId xmlns:a16="http://schemas.microsoft.com/office/drawing/2014/main" id="{193D3213-FB02-E047-9B66-5785C106B145}"/>
                </a:ext>
              </a:extLst>
            </p:cNvPr>
            <p:cNvSpPr txBox="1"/>
            <p:nvPr/>
          </p:nvSpPr>
          <p:spPr>
            <a:xfrm>
              <a:off x="8506929" y="4688717"/>
              <a:ext cx="1094271" cy="1292983"/>
            </a:xfrm>
            <a:prstGeom prst="rect">
              <a:avLst/>
            </a:prstGeom>
          </p:spPr>
          <p:txBody>
            <a:bodyPr wrap="square" lIns="0" tIns="0" rIns="0" bIns="0" rtlCol="0" anchor="t">
              <a:spAutoFit/>
            </a:bodyPr>
            <a:lstStyle/>
            <a:p>
              <a:pPr algn="ctr">
                <a:lnSpc>
                  <a:spcPts val="12425"/>
                </a:lnSpc>
              </a:pPr>
              <a:r>
                <a:rPr lang="en-US" sz="3600" dirty="0" err="1">
                  <a:solidFill>
                    <a:srgbClr val="BC3E3D"/>
                  </a:solidFill>
                  <a:latin typeface="KodomoRounded-Light" panose="02000600000000000000" pitchFamily="2" charset="-128"/>
                  <a:ea typeface="KodomoRounded-Light" panose="02000600000000000000" pitchFamily="2" charset="-128"/>
                </a:rPr>
                <a:t>おや</a:t>
              </a:r>
              <a:endParaRPr lang="en-US" sz="2400" dirty="0">
                <a:solidFill>
                  <a:srgbClr val="BC3E3D"/>
                </a:solidFill>
                <a:latin typeface="KodomoRounded-Light" panose="02000600000000000000" pitchFamily="2" charset="-128"/>
                <a:ea typeface="KodomoRounded-Light" panose="02000600000000000000" pitchFamily="2"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104" b="270"/>
          <a:stretch>
            <a:fillRect/>
          </a:stretch>
        </p:blipFill>
        <p:spPr>
          <a:xfrm>
            <a:off x="1941187" y="1130720"/>
            <a:ext cx="14519927" cy="8025559"/>
          </a:xfrm>
          <a:prstGeom prst="rect">
            <a:avLst/>
          </a:prstGeom>
        </p:spPr>
      </p:pic>
      <p:pic>
        <p:nvPicPr>
          <p:cNvPr id="4" name="Picture 4"/>
          <p:cNvPicPr>
            <a:picLocks noChangeAspect="1"/>
          </p:cNvPicPr>
          <p:nvPr/>
        </p:nvPicPr>
        <p:blipFill>
          <a:blip r:embed="rId4"/>
          <a:srcRect/>
          <a:stretch>
            <a:fillRect/>
          </a:stretch>
        </p:blipFill>
        <p:spPr>
          <a:xfrm rot="2330155">
            <a:off x="13567549" y="5059068"/>
            <a:ext cx="1651880" cy="2157373"/>
          </a:xfrm>
          <a:prstGeom prst="rect">
            <a:avLst/>
          </a:prstGeom>
        </p:spPr>
      </p:pic>
      <p:pic>
        <p:nvPicPr>
          <p:cNvPr id="6" name="Picture 6"/>
          <p:cNvPicPr>
            <a:picLocks noChangeAspect="1"/>
          </p:cNvPicPr>
          <p:nvPr/>
        </p:nvPicPr>
        <p:blipFill>
          <a:blip r:embed="rId5"/>
          <a:srcRect/>
          <a:stretch>
            <a:fillRect/>
          </a:stretch>
        </p:blipFill>
        <p:spPr>
          <a:xfrm rot="-1837195">
            <a:off x="3116196" y="5059068"/>
            <a:ext cx="1651880" cy="2157373"/>
          </a:xfrm>
          <a:prstGeom prst="rect">
            <a:avLst/>
          </a:prstGeom>
        </p:spPr>
      </p:pic>
      <p:grpSp>
        <p:nvGrpSpPr>
          <p:cNvPr id="15" name="グループ化 14">
            <a:extLst>
              <a:ext uri="{FF2B5EF4-FFF2-40B4-BE49-F238E27FC236}">
                <a16:creationId xmlns:a16="http://schemas.microsoft.com/office/drawing/2014/main" id="{CB6635B1-A4F9-D24A-B3DE-167E7AF9B954}"/>
              </a:ext>
            </a:extLst>
          </p:cNvPr>
          <p:cNvGrpSpPr/>
          <p:nvPr/>
        </p:nvGrpSpPr>
        <p:grpSpPr>
          <a:xfrm>
            <a:off x="2386400" y="1028700"/>
            <a:ext cx="4724399" cy="3383487"/>
            <a:chOff x="2386400" y="1028700"/>
            <a:chExt cx="4724399" cy="3383487"/>
          </a:xfrm>
        </p:grpSpPr>
        <p:pic>
          <p:nvPicPr>
            <p:cNvPr id="8" name="Picture 8"/>
            <p:cNvPicPr>
              <a:picLocks noChangeAspect="1"/>
            </p:cNvPicPr>
            <p:nvPr/>
          </p:nvPicPr>
          <p:blipFill>
            <a:blip r:embed="rId6"/>
            <a:srcRect/>
            <a:stretch>
              <a:fillRect/>
            </a:stretch>
          </p:blipFill>
          <p:spPr>
            <a:xfrm>
              <a:off x="2386400" y="1028700"/>
              <a:ext cx="2455833" cy="3314651"/>
            </a:xfrm>
            <a:prstGeom prst="rect">
              <a:avLst/>
            </a:prstGeom>
          </p:spPr>
        </p:pic>
        <p:pic>
          <p:nvPicPr>
            <p:cNvPr id="9" name="Picture 9"/>
            <p:cNvPicPr>
              <a:picLocks noChangeAspect="1"/>
            </p:cNvPicPr>
            <p:nvPr/>
          </p:nvPicPr>
          <p:blipFill>
            <a:blip r:embed="rId7"/>
            <a:srcRect/>
            <a:stretch>
              <a:fillRect/>
            </a:stretch>
          </p:blipFill>
          <p:spPr>
            <a:xfrm flipH="1">
              <a:off x="4495800" y="1028700"/>
              <a:ext cx="2614999" cy="3383487"/>
            </a:xfrm>
            <a:prstGeom prst="rect">
              <a:avLst/>
            </a:prstGeom>
          </p:spPr>
        </p:pic>
      </p:grpSp>
      <p:grpSp>
        <p:nvGrpSpPr>
          <p:cNvPr id="16" name="グループ化 15">
            <a:extLst>
              <a:ext uri="{FF2B5EF4-FFF2-40B4-BE49-F238E27FC236}">
                <a16:creationId xmlns:a16="http://schemas.microsoft.com/office/drawing/2014/main" id="{21E8C1A0-2748-F943-983B-D6B84B1E2DDB}"/>
              </a:ext>
            </a:extLst>
          </p:cNvPr>
          <p:cNvGrpSpPr/>
          <p:nvPr/>
        </p:nvGrpSpPr>
        <p:grpSpPr>
          <a:xfrm>
            <a:off x="6299167" y="1061127"/>
            <a:ext cx="10161947" cy="2594253"/>
            <a:chOff x="6299167" y="1061127"/>
            <a:chExt cx="10161947" cy="2594253"/>
          </a:xfrm>
        </p:grpSpPr>
        <p:sp>
          <p:nvSpPr>
            <p:cNvPr id="10" name="TextBox 10"/>
            <p:cNvSpPr txBox="1"/>
            <p:nvPr/>
          </p:nvSpPr>
          <p:spPr>
            <a:xfrm>
              <a:off x="6299167" y="2474312"/>
              <a:ext cx="10161947" cy="1181068"/>
            </a:xfrm>
            <a:prstGeom prst="rect">
              <a:avLst/>
            </a:prstGeom>
          </p:spPr>
          <p:txBody>
            <a:bodyPr lIns="0" tIns="0" rIns="0" bIns="0" rtlCol="0" anchor="t">
              <a:spAutoFit/>
            </a:bodyPr>
            <a:lstStyle/>
            <a:p>
              <a:pPr algn="ctr">
                <a:lnSpc>
                  <a:spcPts val="9073"/>
                </a:lnSpc>
              </a:pPr>
              <a:r>
                <a:rPr lang="en-US" sz="8248" dirty="0">
                  <a:solidFill>
                    <a:srgbClr val="CD4343"/>
                  </a:solidFill>
                  <a:latin typeface="KodomoRounded" panose="02000600000000000000" pitchFamily="2" charset="-128"/>
                  <a:ea typeface="KodomoRounded" panose="02000600000000000000" pitchFamily="2" charset="-128"/>
                </a:rPr>
                <a:t>「</a:t>
              </a:r>
              <a:r>
                <a:rPr lang="en-US" sz="8248" dirty="0" err="1">
                  <a:solidFill>
                    <a:srgbClr val="CD4343"/>
                  </a:solidFill>
                  <a:latin typeface="KodomoRounded" panose="02000600000000000000" pitchFamily="2" charset="-128"/>
                  <a:ea typeface="KodomoRounded" panose="02000600000000000000" pitchFamily="2" charset="-128"/>
                </a:rPr>
                <a:t>元気だして</a:t>
              </a:r>
              <a:r>
                <a:rPr lang="en-US" sz="8248" dirty="0">
                  <a:solidFill>
                    <a:srgbClr val="CD4343"/>
                  </a:solidFill>
                  <a:latin typeface="KodomoRounded" panose="02000600000000000000" pitchFamily="2" charset="-128"/>
                  <a:ea typeface="KodomoRounded" panose="02000600000000000000" pitchFamily="2" charset="-128"/>
                </a:rPr>
                <a:t>！」</a:t>
              </a:r>
            </a:p>
          </p:txBody>
        </p:sp>
        <p:sp>
          <p:nvSpPr>
            <p:cNvPr id="11" name="TextBox 4">
              <a:extLst>
                <a:ext uri="{FF2B5EF4-FFF2-40B4-BE49-F238E27FC236}">
                  <a16:creationId xmlns:a16="http://schemas.microsoft.com/office/drawing/2014/main" id="{4E4B97D8-C6C6-D14A-8FDB-E22085893935}"/>
                </a:ext>
              </a:extLst>
            </p:cNvPr>
            <p:cNvSpPr txBox="1"/>
            <p:nvPr/>
          </p:nvSpPr>
          <p:spPr>
            <a:xfrm>
              <a:off x="8692207" y="1061127"/>
              <a:ext cx="1094271" cy="1267911"/>
            </a:xfrm>
            <a:prstGeom prst="rect">
              <a:avLst/>
            </a:prstGeom>
          </p:spPr>
          <p:txBody>
            <a:bodyPr wrap="square" lIns="0" tIns="0" rIns="0" bIns="0" rtlCol="0" anchor="t">
              <a:spAutoFit/>
            </a:bodyPr>
            <a:lstStyle/>
            <a:p>
              <a:pPr algn="ctr">
                <a:lnSpc>
                  <a:spcPts val="12425"/>
                </a:lnSpc>
              </a:pPr>
              <a:r>
                <a:rPr lang="en-US" sz="2400" dirty="0" err="1">
                  <a:solidFill>
                    <a:srgbClr val="BC3E3D"/>
                  </a:solidFill>
                  <a:latin typeface="KodomoRounded-Light" panose="02000600000000000000" pitchFamily="2" charset="-128"/>
                  <a:ea typeface="KodomoRounded-Light" panose="02000600000000000000" pitchFamily="2" charset="-128"/>
                </a:rPr>
                <a:t>げんき</a:t>
              </a:r>
              <a:endParaRPr lang="en-US" sz="1600" dirty="0">
                <a:solidFill>
                  <a:srgbClr val="BC3E3D"/>
                </a:solidFill>
                <a:latin typeface="KodomoRounded-Light" panose="02000600000000000000" pitchFamily="2" charset="-128"/>
                <a:ea typeface="KodomoRounded-Light" panose="02000600000000000000" pitchFamily="2" charset="-128"/>
              </a:endParaRPr>
            </a:p>
          </p:txBody>
        </p:sp>
      </p:grpSp>
      <p:grpSp>
        <p:nvGrpSpPr>
          <p:cNvPr id="12" name="グループ化 11">
            <a:extLst>
              <a:ext uri="{FF2B5EF4-FFF2-40B4-BE49-F238E27FC236}">
                <a16:creationId xmlns:a16="http://schemas.microsoft.com/office/drawing/2014/main" id="{1E7D001D-65F1-3249-A0C6-31C4FFA5D046}"/>
              </a:ext>
            </a:extLst>
          </p:cNvPr>
          <p:cNvGrpSpPr/>
          <p:nvPr/>
        </p:nvGrpSpPr>
        <p:grpSpPr>
          <a:xfrm>
            <a:off x="4107853" y="5168348"/>
            <a:ext cx="10072294" cy="5608066"/>
            <a:chOff x="4072030" y="5311233"/>
            <a:chExt cx="10072294" cy="5608066"/>
          </a:xfrm>
        </p:grpSpPr>
        <p:pic>
          <p:nvPicPr>
            <p:cNvPr id="13" name="Picture 4">
              <a:extLst>
                <a:ext uri="{FF2B5EF4-FFF2-40B4-BE49-F238E27FC236}">
                  <a16:creationId xmlns:a16="http://schemas.microsoft.com/office/drawing/2014/main" id="{1005AC82-AD89-464A-BC68-348C012F45A5}"/>
                </a:ext>
              </a:extLst>
            </p:cNvPr>
            <p:cNvPicPr>
              <a:picLocks noChangeAspect="1"/>
            </p:cNvPicPr>
            <p:nvPr/>
          </p:nvPicPr>
          <p:blipFill>
            <a:blip r:embed="rId8"/>
            <a:srcRect r="288" b="288"/>
            <a:stretch>
              <a:fillRect/>
            </a:stretch>
          </p:blipFill>
          <p:spPr>
            <a:xfrm>
              <a:off x="8901687" y="5327153"/>
              <a:ext cx="5242637" cy="5592146"/>
            </a:xfrm>
            <a:prstGeom prst="rect">
              <a:avLst/>
            </a:prstGeom>
          </p:spPr>
        </p:pic>
        <p:pic>
          <p:nvPicPr>
            <p:cNvPr id="14" name="Picture 5">
              <a:extLst>
                <a:ext uri="{FF2B5EF4-FFF2-40B4-BE49-F238E27FC236}">
                  <a16:creationId xmlns:a16="http://schemas.microsoft.com/office/drawing/2014/main" id="{A2A9B13C-8BBD-D449-8E58-AC983B7D6BBD}"/>
                </a:ext>
              </a:extLst>
            </p:cNvPr>
            <p:cNvPicPr>
              <a:picLocks noChangeAspect="1"/>
            </p:cNvPicPr>
            <p:nvPr/>
          </p:nvPicPr>
          <p:blipFill>
            <a:blip r:embed="rId9"/>
            <a:srcRect r="321" b="321"/>
            <a:stretch>
              <a:fillRect/>
            </a:stretch>
          </p:blipFill>
          <p:spPr>
            <a:xfrm>
              <a:off x="4072030" y="5311233"/>
              <a:ext cx="4861098" cy="559647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16"/>
                                        </p:tgtEl>
                                      </p:cBhvr>
                                    </p:animEffect>
                                    <p:animScale>
                                      <p:cBhvr>
                                        <p:cTn id="7"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104" b="270"/>
          <a:stretch>
            <a:fillRect/>
          </a:stretch>
        </p:blipFill>
        <p:spPr>
          <a:xfrm>
            <a:off x="1941187" y="1130720"/>
            <a:ext cx="14519927" cy="8025559"/>
          </a:xfrm>
          <a:prstGeom prst="rect">
            <a:avLst/>
          </a:prstGeom>
        </p:spPr>
      </p:pic>
      <p:pic>
        <p:nvPicPr>
          <p:cNvPr id="8" name="Picture 8"/>
          <p:cNvPicPr>
            <a:picLocks noChangeAspect="1"/>
          </p:cNvPicPr>
          <p:nvPr/>
        </p:nvPicPr>
        <p:blipFill>
          <a:blip r:embed="rId4"/>
          <a:srcRect/>
          <a:stretch>
            <a:fillRect/>
          </a:stretch>
        </p:blipFill>
        <p:spPr>
          <a:xfrm>
            <a:off x="2352885" y="639650"/>
            <a:ext cx="982139" cy="982139"/>
          </a:xfrm>
          <a:prstGeom prst="rect">
            <a:avLst/>
          </a:prstGeom>
        </p:spPr>
      </p:pic>
      <p:pic>
        <p:nvPicPr>
          <p:cNvPr id="9" name="Picture 9"/>
          <p:cNvPicPr>
            <a:picLocks noChangeAspect="1"/>
          </p:cNvPicPr>
          <p:nvPr/>
        </p:nvPicPr>
        <p:blipFill>
          <a:blip r:embed="rId5"/>
          <a:srcRect/>
          <a:stretch>
            <a:fillRect/>
          </a:stretch>
        </p:blipFill>
        <p:spPr>
          <a:xfrm>
            <a:off x="6271826" y="639650"/>
            <a:ext cx="982139" cy="982139"/>
          </a:xfrm>
          <a:prstGeom prst="rect">
            <a:avLst/>
          </a:prstGeom>
        </p:spPr>
      </p:pic>
      <p:pic>
        <p:nvPicPr>
          <p:cNvPr id="10" name="Picture 10"/>
          <p:cNvPicPr>
            <a:picLocks noChangeAspect="1"/>
          </p:cNvPicPr>
          <p:nvPr/>
        </p:nvPicPr>
        <p:blipFill>
          <a:blip r:embed="rId6"/>
          <a:srcRect/>
          <a:stretch>
            <a:fillRect/>
          </a:stretch>
        </p:blipFill>
        <p:spPr>
          <a:xfrm>
            <a:off x="2700972" y="1021337"/>
            <a:ext cx="2062322" cy="3314651"/>
          </a:xfrm>
          <a:prstGeom prst="rect">
            <a:avLst/>
          </a:prstGeom>
        </p:spPr>
      </p:pic>
      <p:pic>
        <p:nvPicPr>
          <p:cNvPr id="11" name="Picture 11"/>
          <p:cNvPicPr>
            <a:picLocks noChangeAspect="1"/>
          </p:cNvPicPr>
          <p:nvPr/>
        </p:nvPicPr>
        <p:blipFill>
          <a:blip r:embed="rId7"/>
          <a:srcRect/>
          <a:stretch>
            <a:fillRect/>
          </a:stretch>
        </p:blipFill>
        <p:spPr>
          <a:xfrm>
            <a:off x="4495800" y="1021337"/>
            <a:ext cx="2758165" cy="3381326"/>
          </a:xfrm>
          <a:prstGeom prst="rect">
            <a:avLst/>
          </a:prstGeom>
        </p:spPr>
      </p:pic>
      <p:sp>
        <p:nvSpPr>
          <p:cNvPr id="12" name="TextBox 12"/>
          <p:cNvSpPr txBox="1"/>
          <p:nvPr/>
        </p:nvSpPr>
        <p:spPr>
          <a:xfrm>
            <a:off x="7454395" y="2474312"/>
            <a:ext cx="7697351" cy="1181068"/>
          </a:xfrm>
          <a:prstGeom prst="rect">
            <a:avLst/>
          </a:prstGeom>
        </p:spPr>
        <p:txBody>
          <a:bodyPr lIns="0" tIns="0" rIns="0" bIns="0" rtlCol="0" anchor="t">
            <a:spAutoFit/>
          </a:bodyPr>
          <a:lstStyle/>
          <a:p>
            <a:pPr algn="ctr">
              <a:lnSpc>
                <a:spcPts val="9073"/>
              </a:lnSpc>
            </a:pPr>
            <a:r>
              <a:rPr lang="en-US" sz="8248" dirty="0">
                <a:solidFill>
                  <a:srgbClr val="CD4343"/>
                </a:solidFill>
                <a:latin typeface="KodomoRounded" panose="02000600000000000000" pitchFamily="2" charset="-128"/>
                <a:ea typeface="KodomoRounded" panose="02000600000000000000" pitchFamily="2" charset="-128"/>
              </a:rPr>
              <a:t>「</a:t>
            </a:r>
            <a:r>
              <a:rPr lang="en-US" sz="8248" dirty="0" err="1">
                <a:solidFill>
                  <a:srgbClr val="CD4343"/>
                </a:solidFill>
                <a:latin typeface="KodomoRounded" panose="02000600000000000000" pitchFamily="2" charset="-128"/>
                <a:ea typeface="KodomoRounded" panose="02000600000000000000" pitchFamily="2" charset="-128"/>
              </a:rPr>
              <a:t>すごいね</a:t>
            </a:r>
            <a:r>
              <a:rPr lang="en-US" sz="8248" dirty="0">
                <a:solidFill>
                  <a:srgbClr val="CD4343"/>
                </a:solidFill>
                <a:latin typeface="KodomoRounded" panose="02000600000000000000" pitchFamily="2" charset="-128"/>
                <a:ea typeface="KodomoRounded" panose="02000600000000000000" pitchFamily="2" charset="-128"/>
              </a:rPr>
              <a:t>！」</a:t>
            </a:r>
          </a:p>
        </p:txBody>
      </p:sp>
      <p:grpSp>
        <p:nvGrpSpPr>
          <p:cNvPr id="13" name="グループ化 12">
            <a:extLst>
              <a:ext uri="{FF2B5EF4-FFF2-40B4-BE49-F238E27FC236}">
                <a16:creationId xmlns:a16="http://schemas.microsoft.com/office/drawing/2014/main" id="{6CDDBEF1-1309-FA4B-9FEA-23C80136D2A3}"/>
              </a:ext>
            </a:extLst>
          </p:cNvPr>
          <p:cNvGrpSpPr/>
          <p:nvPr/>
        </p:nvGrpSpPr>
        <p:grpSpPr>
          <a:xfrm>
            <a:off x="3948545" y="5143500"/>
            <a:ext cx="10390909" cy="5941023"/>
            <a:chOff x="3973485" y="5017917"/>
            <a:chExt cx="10390909" cy="5941023"/>
          </a:xfrm>
        </p:grpSpPr>
        <p:pic>
          <p:nvPicPr>
            <p:cNvPr id="14" name="Picture 3">
              <a:extLst>
                <a:ext uri="{FF2B5EF4-FFF2-40B4-BE49-F238E27FC236}">
                  <a16:creationId xmlns:a16="http://schemas.microsoft.com/office/drawing/2014/main" id="{E1419ABF-95CE-4946-9BD3-F603800F7011}"/>
                </a:ext>
              </a:extLst>
            </p:cNvPr>
            <p:cNvPicPr>
              <a:picLocks noChangeAspect="1"/>
            </p:cNvPicPr>
            <p:nvPr/>
          </p:nvPicPr>
          <p:blipFill>
            <a:blip r:embed="rId8"/>
            <a:srcRect r="262" b="262"/>
            <a:stretch>
              <a:fillRect/>
            </a:stretch>
          </p:blipFill>
          <p:spPr>
            <a:xfrm>
              <a:off x="9000628" y="5143499"/>
              <a:ext cx="5363766" cy="5722053"/>
            </a:xfrm>
            <a:prstGeom prst="rect">
              <a:avLst/>
            </a:prstGeom>
          </p:spPr>
        </p:pic>
        <p:pic>
          <p:nvPicPr>
            <p:cNvPr id="15" name="Picture 4">
              <a:extLst>
                <a:ext uri="{FF2B5EF4-FFF2-40B4-BE49-F238E27FC236}">
                  <a16:creationId xmlns:a16="http://schemas.microsoft.com/office/drawing/2014/main" id="{4CABADBD-D03A-7A4C-8087-F0B08CC1EF6B}"/>
                </a:ext>
              </a:extLst>
            </p:cNvPr>
            <p:cNvPicPr>
              <a:picLocks noChangeAspect="1"/>
            </p:cNvPicPr>
            <p:nvPr/>
          </p:nvPicPr>
          <p:blipFill>
            <a:blip r:embed="rId9"/>
            <a:srcRect r="213" b="213"/>
            <a:stretch>
              <a:fillRect/>
            </a:stretch>
          </p:blipFill>
          <p:spPr>
            <a:xfrm>
              <a:off x="3973485" y="5017917"/>
              <a:ext cx="5170515" cy="5941023"/>
            </a:xfrm>
            <a:prstGeom prst="rect">
              <a:avLst/>
            </a:prstGeom>
          </p:spPr>
        </p:pic>
      </p:grpSp>
      <p:grpSp>
        <p:nvGrpSpPr>
          <p:cNvPr id="16" name="グループ化 15">
            <a:extLst>
              <a:ext uri="{FF2B5EF4-FFF2-40B4-BE49-F238E27FC236}">
                <a16:creationId xmlns:a16="http://schemas.microsoft.com/office/drawing/2014/main" id="{F38B13E7-6A0E-D247-A9D9-8D69B3E5F891}"/>
              </a:ext>
            </a:extLst>
          </p:cNvPr>
          <p:cNvGrpSpPr/>
          <p:nvPr/>
        </p:nvGrpSpPr>
        <p:grpSpPr>
          <a:xfrm>
            <a:off x="2762757" y="4108521"/>
            <a:ext cx="12860207" cy="2662432"/>
            <a:chOff x="2762757" y="4108521"/>
            <a:chExt cx="12860207" cy="2662432"/>
          </a:xfrm>
        </p:grpSpPr>
        <p:pic>
          <p:nvPicPr>
            <p:cNvPr id="17" name="Picture 5">
              <a:extLst>
                <a:ext uri="{FF2B5EF4-FFF2-40B4-BE49-F238E27FC236}">
                  <a16:creationId xmlns:a16="http://schemas.microsoft.com/office/drawing/2014/main" id="{618BEE9E-55C3-1B46-A95D-7970AE3E23CA}"/>
                </a:ext>
              </a:extLst>
            </p:cNvPr>
            <p:cNvPicPr>
              <a:picLocks noChangeAspect="1"/>
            </p:cNvPicPr>
            <p:nvPr/>
          </p:nvPicPr>
          <p:blipFill>
            <a:blip r:embed="rId4"/>
            <a:srcRect/>
            <a:stretch>
              <a:fillRect/>
            </a:stretch>
          </p:blipFill>
          <p:spPr>
            <a:xfrm>
              <a:off x="2762757" y="4108521"/>
              <a:ext cx="2662432" cy="2662432"/>
            </a:xfrm>
            <a:prstGeom prst="rect">
              <a:avLst/>
            </a:prstGeom>
          </p:spPr>
        </p:pic>
        <p:pic>
          <p:nvPicPr>
            <p:cNvPr id="18" name="Picture 6">
              <a:extLst>
                <a:ext uri="{FF2B5EF4-FFF2-40B4-BE49-F238E27FC236}">
                  <a16:creationId xmlns:a16="http://schemas.microsoft.com/office/drawing/2014/main" id="{A79C38C5-101F-004D-BAFB-0D2897D104CE}"/>
                </a:ext>
              </a:extLst>
            </p:cNvPr>
            <p:cNvPicPr>
              <a:picLocks noChangeAspect="1"/>
            </p:cNvPicPr>
            <p:nvPr/>
          </p:nvPicPr>
          <p:blipFill>
            <a:blip r:embed="rId5"/>
            <a:srcRect/>
            <a:stretch>
              <a:fillRect/>
            </a:stretch>
          </p:blipFill>
          <p:spPr>
            <a:xfrm>
              <a:off x="12960532" y="4108521"/>
              <a:ext cx="2662432" cy="2662432"/>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12"/>
                                        </p:tgtEl>
                                      </p:cBhvr>
                                    </p:animEffect>
                                    <p:animScale>
                                      <p:cBhvr>
                                        <p:cTn id="7"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104" b="270"/>
          <a:stretch>
            <a:fillRect/>
          </a:stretch>
        </p:blipFill>
        <p:spPr>
          <a:xfrm>
            <a:off x="1941187" y="1130720"/>
            <a:ext cx="14519927" cy="8025559"/>
          </a:xfrm>
          <a:prstGeom prst="rect">
            <a:avLst/>
          </a:prstGeom>
        </p:spPr>
      </p:pic>
      <p:pic>
        <p:nvPicPr>
          <p:cNvPr id="4" name="Picture 4"/>
          <p:cNvPicPr>
            <a:picLocks noChangeAspect="1"/>
          </p:cNvPicPr>
          <p:nvPr/>
        </p:nvPicPr>
        <p:blipFill>
          <a:blip r:embed="rId4"/>
          <a:srcRect/>
          <a:stretch>
            <a:fillRect/>
          </a:stretch>
        </p:blipFill>
        <p:spPr>
          <a:xfrm rot="2330155">
            <a:off x="13567549" y="5059068"/>
            <a:ext cx="1651880" cy="2157373"/>
          </a:xfrm>
          <a:prstGeom prst="rect">
            <a:avLst/>
          </a:prstGeom>
        </p:spPr>
      </p:pic>
      <p:pic>
        <p:nvPicPr>
          <p:cNvPr id="6" name="Picture 6"/>
          <p:cNvPicPr>
            <a:picLocks noChangeAspect="1"/>
          </p:cNvPicPr>
          <p:nvPr/>
        </p:nvPicPr>
        <p:blipFill>
          <a:blip r:embed="rId5"/>
          <a:srcRect/>
          <a:stretch>
            <a:fillRect/>
          </a:stretch>
        </p:blipFill>
        <p:spPr>
          <a:xfrm rot="-1837195">
            <a:off x="3116196" y="5059068"/>
            <a:ext cx="1651880" cy="2157373"/>
          </a:xfrm>
          <a:prstGeom prst="rect">
            <a:avLst/>
          </a:prstGeom>
        </p:spPr>
      </p:pic>
      <p:pic>
        <p:nvPicPr>
          <p:cNvPr id="7" name="Picture 7"/>
          <p:cNvPicPr>
            <a:picLocks noChangeAspect="1"/>
          </p:cNvPicPr>
          <p:nvPr/>
        </p:nvPicPr>
        <p:blipFill>
          <a:blip r:embed="rId6"/>
          <a:srcRect l="35697" t="32313" r="46294" b="41410"/>
          <a:stretch>
            <a:fillRect/>
          </a:stretch>
        </p:blipFill>
        <p:spPr>
          <a:xfrm>
            <a:off x="3031364" y="-1045798"/>
            <a:ext cx="5683450" cy="5910788"/>
          </a:xfrm>
          <a:prstGeom prst="rect">
            <a:avLst/>
          </a:prstGeom>
        </p:spPr>
      </p:pic>
      <p:grpSp>
        <p:nvGrpSpPr>
          <p:cNvPr id="13" name="グループ化 12">
            <a:extLst>
              <a:ext uri="{FF2B5EF4-FFF2-40B4-BE49-F238E27FC236}">
                <a16:creationId xmlns:a16="http://schemas.microsoft.com/office/drawing/2014/main" id="{AE00BC07-5DA6-1947-A666-3C3A1B5DD476}"/>
              </a:ext>
            </a:extLst>
          </p:cNvPr>
          <p:cNvGrpSpPr/>
          <p:nvPr/>
        </p:nvGrpSpPr>
        <p:grpSpPr>
          <a:xfrm>
            <a:off x="6881966" y="1061127"/>
            <a:ext cx="10161947" cy="2594253"/>
            <a:chOff x="6881966" y="1061127"/>
            <a:chExt cx="10161947" cy="2594253"/>
          </a:xfrm>
        </p:grpSpPr>
        <p:sp>
          <p:nvSpPr>
            <p:cNvPr id="8" name="TextBox 8"/>
            <p:cNvSpPr txBox="1"/>
            <p:nvPr/>
          </p:nvSpPr>
          <p:spPr>
            <a:xfrm>
              <a:off x="6881966" y="2474312"/>
              <a:ext cx="10161947" cy="1181068"/>
            </a:xfrm>
            <a:prstGeom prst="rect">
              <a:avLst/>
            </a:prstGeom>
          </p:spPr>
          <p:txBody>
            <a:bodyPr lIns="0" tIns="0" rIns="0" bIns="0" rtlCol="0" anchor="t">
              <a:spAutoFit/>
            </a:bodyPr>
            <a:lstStyle/>
            <a:p>
              <a:pPr algn="ctr">
                <a:lnSpc>
                  <a:spcPts val="9073"/>
                </a:lnSpc>
              </a:pPr>
              <a:r>
                <a:rPr lang="en-US" sz="8248" dirty="0">
                  <a:solidFill>
                    <a:srgbClr val="CD4343"/>
                  </a:solidFill>
                  <a:latin typeface="KodomoRounded" panose="02000600000000000000" pitchFamily="2" charset="-128"/>
                  <a:ea typeface="KodomoRounded" panose="02000600000000000000" pitchFamily="2" charset="-128"/>
                </a:rPr>
                <a:t>「</a:t>
              </a:r>
              <a:r>
                <a:rPr lang="en-US" sz="8248" dirty="0" err="1">
                  <a:solidFill>
                    <a:srgbClr val="CD4343"/>
                  </a:solidFill>
                  <a:latin typeface="KodomoRounded" panose="02000600000000000000" pitchFamily="2" charset="-128"/>
                  <a:ea typeface="KodomoRounded" panose="02000600000000000000" pitchFamily="2" charset="-128"/>
                </a:rPr>
                <a:t>元気だして</a:t>
              </a:r>
              <a:r>
                <a:rPr lang="en-US" sz="8248" dirty="0">
                  <a:solidFill>
                    <a:srgbClr val="CD4343"/>
                  </a:solidFill>
                  <a:latin typeface="KodomoRounded" panose="02000600000000000000" pitchFamily="2" charset="-128"/>
                  <a:ea typeface="KodomoRounded" panose="02000600000000000000" pitchFamily="2" charset="-128"/>
                </a:rPr>
                <a:t>！」</a:t>
              </a:r>
            </a:p>
          </p:txBody>
        </p:sp>
        <p:sp>
          <p:nvSpPr>
            <p:cNvPr id="9" name="TextBox 4">
              <a:extLst>
                <a:ext uri="{FF2B5EF4-FFF2-40B4-BE49-F238E27FC236}">
                  <a16:creationId xmlns:a16="http://schemas.microsoft.com/office/drawing/2014/main" id="{C551C03F-4B94-7B41-A3E1-B1960A7DA84D}"/>
                </a:ext>
              </a:extLst>
            </p:cNvPr>
            <p:cNvSpPr txBox="1"/>
            <p:nvPr/>
          </p:nvSpPr>
          <p:spPr>
            <a:xfrm>
              <a:off x="9345129" y="1061127"/>
              <a:ext cx="1094271" cy="1267911"/>
            </a:xfrm>
            <a:prstGeom prst="rect">
              <a:avLst/>
            </a:prstGeom>
          </p:spPr>
          <p:txBody>
            <a:bodyPr wrap="square" lIns="0" tIns="0" rIns="0" bIns="0" rtlCol="0" anchor="t">
              <a:spAutoFit/>
            </a:bodyPr>
            <a:lstStyle/>
            <a:p>
              <a:pPr algn="ctr">
                <a:lnSpc>
                  <a:spcPts val="12425"/>
                </a:lnSpc>
              </a:pPr>
              <a:r>
                <a:rPr lang="en-US" sz="2400" dirty="0" err="1">
                  <a:solidFill>
                    <a:srgbClr val="BC3E3D"/>
                  </a:solidFill>
                  <a:latin typeface="KodomoRounded-Light" panose="02000600000000000000" pitchFamily="2" charset="-128"/>
                  <a:ea typeface="KodomoRounded-Light" panose="02000600000000000000" pitchFamily="2" charset="-128"/>
                </a:rPr>
                <a:t>げんき</a:t>
              </a:r>
              <a:endParaRPr lang="en-US" sz="1600" dirty="0">
                <a:solidFill>
                  <a:srgbClr val="BC3E3D"/>
                </a:solidFill>
                <a:latin typeface="KodomoRounded-Light" panose="02000600000000000000" pitchFamily="2" charset="-128"/>
                <a:ea typeface="KodomoRounded-Light" panose="02000600000000000000" pitchFamily="2" charset="-128"/>
              </a:endParaRPr>
            </a:p>
          </p:txBody>
        </p:sp>
      </p:grpSp>
      <p:grpSp>
        <p:nvGrpSpPr>
          <p:cNvPr id="10" name="グループ化 9">
            <a:extLst>
              <a:ext uri="{FF2B5EF4-FFF2-40B4-BE49-F238E27FC236}">
                <a16:creationId xmlns:a16="http://schemas.microsoft.com/office/drawing/2014/main" id="{14556ADA-C9DD-F94E-99F8-E41ACD4E1BE3}"/>
              </a:ext>
            </a:extLst>
          </p:cNvPr>
          <p:cNvGrpSpPr/>
          <p:nvPr/>
        </p:nvGrpSpPr>
        <p:grpSpPr>
          <a:xfrm>
            <a:off x="4107853" y="5168348"/>
            <a:ext cx="10072294" cy="5608066"/>
            <a:chOff x="4072030" y="5311233"/>
            <a:chExt cx="10072294" cy="5608066"/>
          </a:xfrm>
        </p:grpSpPr>
        <p:pic>
          <p:nvPicPr>
            <p:cNvPr id="11" name="Picture 4">
              <a:extLst>
                <a:ext uri="{FF2B5EF4-FFF2-40B4-BE49-F238E27FC236}">
                  <a16:creationId xmlns:a16="http://schemas.microsoft.com/office/drawing/2014/main" id="{0B2CFE9E-2FD0-EA41-91D3-795B5507C7EB}"/>
                </a:ext>
              </a:extLst>
            </p:cNvPr>
            <p:cNvPicPr>
              <a:picLocks noChangeAspect="1"/>
            </p:cNvPicPr>
            <p:nvPr/>
          </p:nvPicPr>
          <p:blipFill>
            <a:blip r:embed="rId7"/>
            <a:srcRect r="288" b="288"/>
            <a:stretch>
              <a:fillRect/>
            </a:stretch>
          </p:blipFill>
          <p:spPr>
            <a:xfrm>
              <a:off x="8901687" y="5327153"/>
              <a:ext cx="5242637" cy="5592146"/>
            </a:xfrm>
            <a:prstGeom prst="rect">
              <a:avLst/>
            </a:prstGeom>
          </p:spPr>
        </p:pic>
        <p:pic>
          <p:nvPicPr>
            <p:cNvPr id="12" name="Picture 5">
              <a:extLst>
                <a:ext uri="{FF2B5EF4-FFF2-40B4-BE49-F238E27FC236}">
                  <a16:creationId xmlns:a16="http://schemas.microsoft.com/office/drawing/2014/main" id="{EB91F16A-A00D-AD4A-9D7B-2ED687BD86D3}"/>
                </a:ext>
              </a:extLst>
            </p:cNvPr>
            <p:cNvPicPr>
              <a:picLocks noChangeAspect="1"/>
            </p:cNvPicPr>
            <p:nvPr/>
          </p:nvPicPr>
          <p:blipFill>
            <a:blip r:embed="rId8"/>
            <a:srcRect r="321" b="321"/>
            <a:stretch>
              <a:fillRect/>
            </a:stretch>
          </p:blipFill>
          <p:spPr>
            <a:xfrm>
              <a:off x="4072030" y="5311233"/>
              <a:ext cx="4861098" cy="559647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13"/>
                                        </p:tgtEl>
                                      </p:cBhvr>
                                    </p:animEffect>
                                    <p:animScale>
                                      <p:cBhvr>
                                        <p:cTn id="7"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104" b="270"/>
          <a:stretch>
            <a:fillRect/>
          </a:stretch>
        </p:blipFill>
        <p:spPr>
          <a:xfrm>
            <a:off x="1941187" y="1130720"/>
            <a:ext cx="14519927" cy="8025559"/>
          </a:xfrm>
          <a:prstGeom prst="rect">
            <a:avLst/>
          </a:prstGeom>
        </p:spPr>
      </p:pic>
      <p:grpSp>
        <p:nvGrpSpPr>
          <p:cNvPr id="8" name="Group 8"/>
          <p:cNvGrpSpPr/>
          <p:nvPr/>
        </p:nvGrpSpPr>
        <p:grpSpPr>
          <a:xfrm>
            <a:off x="2762757" y="-730292"/>
            <a:ext cx="6220664" cy="5748209"/>
            <a:chOff x="0" y="0"/>
            <a:chExt cx="8294219" cy="7664278"/>
          </a:xfrm>
        </p:grpSpPr>
        <p:pic>
          <p:nvPicPr>
            <p:cNvPr id="9" name="Picture 9"/>
            <p:cNvPicPr>
              <a:picLocks noChangeAspect="1"/>
            </p:cNvPicPr>
            <p:nvPr/>
          </p:nvPicPr>
          <p:blipFill>
            <a:blip r:embed="rId4"/>
            <a:srcRect l="35057" t="33906" r="45660" b="41096"/>
            <a:stretch>
              <a:fillRect/>
            </a:stretch>
          </p:blipFill>
          <p:spPr>
            <a:xfrm>
              <a:off x="0" y="0"/>
              <a:ext cx="8294219" cy="7664278"/>
            </a:xfrm>
            <a:prstGeom prst="rect">
              <a:avLst/>
            </a:prstGeom>
          </p:spPr>
        </p:pic>
        <p:pic>
          <p:nvPicPr>
            <p:cNvPr id="10" name="Picture 10"/>
            <p:cNvPicPr>
              <a:picLocks noChangeAspect="1"/>
            </p:cNvPicPr>
            <p:nvPr/>
          </p:nvPicPr>
          <p:blipFill>
            <a:blip r:embed="rId5"/>
            <a:srcRect/>
            <a:stretch>
              <a:fillRect/>
            </a:stretch>
          </p:blipFill>
          <p:spPr>
            <a:xfrm>
              <a:off x="0" y="973722"/>
              <a:ext cx="1615389" cy="1615389"/>
            </a:xfrm>
            <a:prstGeom prst="rect">
              <a:avLst/>
            </a:prstGeom>
          </p:spPr>
        </p:pic>
        <p:pic>
          <p:nvPicPr>
            <p:cNvPr id="11" name="Picture 11"/>
            <p:cNvPicPr>
              <a:picLocks noChangeAspect="1"/>
            </p:cNvPicPr>
            <p:nvPr/>
          </p:nvPicPr>
          <p:blipFill>
            <a:blip r:embed="rId6"/>
            <a:srcRect/>
            <a:stretch>
              <a:fillRect/>
            </a:stretch>
          </p:blipFill>
          <p:spPr>
            <a:xfrm>
              <a:off x="6445743" y="973722"/>
              <a:ext cx="1615389" cy="1615389"/>
            </a:xfrm>
            <a:prstGeom prst="rect">
              <a:avLst/>
            </a:prstGeom>
          </p:spPr>
        </p:pic>
      </p:grpSp>
      <p:grpSp>
        <p:nvGrpSpPr>
          <p:cNvPr id="12" name="グループ化 11">
            <a:extLst>
              <a:ext uri="{FF2B5EF4-FFF2-40B4-BE49-F238E27FC236}">
                <a16:creationId xmlns:a16="http://schemas.microsoft.com/office/drawing/2014/main" id="{431E06E5-2F08-B34B-BBFC-C74DE68B0335}"/>
              </a:ext>
            </a:extLst>
          </p:cNvPr>
          <p:cNvGrpSpPr/>
          <p:nvPr/>
        </p:nvGrpSpPr>
        <p:grpSpPr>
          <a:xfrm>
            <a:off x="3948545" y="5143500"/>
            <a:ext cx="10390909" cy="5941023"/>
            <a:chOff x="3973485" y="5017917"/>
            <a:chExt cx="10390909" cy="5941023"/>
          </a:xfrm>
        </p:grpSpPr>
        <p:pic>
          <p:nvPicPr>
            <p:cNvPr id="13" name="Picture 3">
              <a:extLst>
                <a:ext uri="{FF2B5EF4-FFF2-40B4-BE49-F238E27FC236}">
                  <a16:creationId xmlns:a16="http://schemas.microsoft.com/office/drawing/2014/main" id="{BD3F075F-26F3-2B4C-BD93-CE23562480D8}"/>
                </a:ext>
              </a:extLst>
            </p:cNvPr>
            <p:cNvPicPr>
              <a:picLocks noChangeAspect="1"/>
            </p:cNvPicPr>
            <p:nvPr/>
          </p:nvPicPr>
          <p:blipFill>
            <a:blip r:embed="rId7"/>
            <a:srcRect r="262" b="262"/>
            <a:stretch>
              <a:fillRect/>
            </a:stretch>
          </p:blipFill>
          <p:spPr>
            <a:xfrm>
              <a:off x="9000628" y="5143499"/>
              <a:ext cx="5363766" cy="5722053"/>
            </a:xfrm>
            <a:prstGeom prst="rect">
              <a:avLst/>
            </a:prstGeom>
          </p:spPr>
        </p:pic>
        <p:pic>
          <p:nvPicPr>
            <p:cNvPr id="14" name="Picture 4">
              <a:extLst>
                <a:ext uri="{FF2B5EF4-FFF2-40B4-BE49-F238E27FC236}">
                  <a16:creationId xmlns:a16="http://schemas.microsoft.com/office/drawing/2014/main" id="{43C2A13D-BAD4-A940-A4DD-229EBCA4F82C}"/>
                </a:ext>
              </a:extLst>
            </p:cNvPr>
            <p:cNvPicPr>
              <a:picLocks noChangeAspect="1"/>
            </p:cNvPicPr>
            <p:nvPr/>
          </p:nvPicPr>
          <p:blipFill>
            <a:blip r:embed="rId8"/>
            <a:srcRect r="213" b="213"/>
            <a:stretch>
              <a:fillRect/>
            </a:stretch>
          </p:blipFill>
          <p:spPr>
            <a:xfrm>
              <a:off x="3973485" y="5017917"/>
              <a:ext cx="5170515" cy="5941023"/>
            </a:xfrm>
            <a:prstGeom prst="rect">
              <a:avLst/>
            </a:prstGeom>
          </p:spPr>
        </p:pic>
      </p:grpSp>
      <p:grpSp>
        <p:nvGrpSpPr>
          <p:cNvPr id="15" name="グループ化 14">
            <a:extLst>
              <a:ext uri="{FF2B5EF4-FFF2-40B4-BE49-F238E27FC236}">
                <a16:creationId xmlns:a16="http://schemas.microsoft.com/office/drawing/2014/main" id="{ADBC1833-EF39-1B46-B21A-D7D3AF6EE0D1}"/>
              </a:ext>
            </a:extLst>
          </p:cNvPr>
          <p:cNvGrpSpPr/>
          <p:nvPr/>
        </p:nvGrpSpPr>
        <p:grpSpPr>
          <a:xfrm>
            <a:off x="2762757" y="4108521"/>
            <a:ext cx="12860207" cy="2662432"/>
            <a:chOff x="2762757" y="4108521"/>
            <a:chExt cx="12860207" cy="2662432"/>
          </a:xfrm>
        </p:grpSpPr>
        <p:pic>
          <p:nvPicPr>
            <p:cNvPr id="16" name="Picture 5">
              <a:extLst>
                <a:ext uri="{FF2B5EF4-FFF2-40B4-BE49-F238E27FC236}">
                  <a16:creationId xmlns:a16="http://schemas.microsoft.com/office/drawing/2014/main" id="{7E6F83DA-8E13-7C48-98D8-FE16AD1BD897}"/>
                </a:ext>
              </a:extLst>
            </p:cNvPr>
            <p:cNvPicPr>
              <a:picLocks noChangeAspect="1"/>
            </p:cNvPicPr>
            <p:nvPr/>
          </p:nvPicPr>
          <p:blipFill>
            <a:blip r:embed="rId5"/>
            <a:srcRect/>
            <a:stretch>
              <a:fillRect/>
            </a:stretch>
          </p:blipFill>
          <p:spPr>
            <a:xfrm>
              <a:off x="2762757" y="4108521"/>
              <a:ext cx="2662432" cy="2662432"/>
            </a:xfrm>
            <a:prstGeom prst="rect">
              <a:avLst/>
            </a:prstGeom>
          </p:spPr>
        </p:pic>
        <p:pic>
          <p:nvPicPr>
            <p:cNvPr id="17" name="Picture 6">
              <a:extLst>
                <a:ext uri="{FF2B5EF4-FFF2-40B4-BE49-F238E27FC236}">
                  <a16:creationId xmlns:a16="http://schemas.microsoft.com/office/drawing/2014/main" id="{6F3AAD8A-EA7E-8E4F-AC98-F03A9C63B615}"/>
                </a:ext>
              </a:extLst>
            </p:cNvPr>
            <p:cNvPicPr>
              <a:picLocks noChangeAspect="1"/>
            </p:cNvPicPr>
            <p:nvPr/>
          </p:nvPicPr>
          <p:blipFill>
            <a:blip r:embed="rId6"/>
            <a:srcRect/>
            <a:stretch>
              <a:fillRect/>
            </a:stretch>
          </p:blipFill>
          <p:spPr>
            <a:xfrm>
              <a:off x="12960532" y="4108521"/>
              <a:ext cx="2662432" cy="2662432"/>
            </a:xfrm>
            <a:prstGeom prst="rect">
              <a:avLst/>
            </a:prstGeom>
          </p:spPr>
        </p:pic>
      </p:grpSp>
      <p:sp>
        <p:nvSpPr>
          <p:cNvPr id="7" name="TextBox 7"/>
          <p:cNvSpPr txBox="1"/>
          <p:nvPr/>
        </p:nvSpPr>
        <p:spPr>
          <a:xfrm>
            <a:off x="7454395" y="2474312"/>
            <a:ext cx="7697351" cy="1181068"/>
          </a:xfrm>
          <a:prstGeom prst="rect">
            <a:avLst/>
          </a:prstGeom>
        </p:spPr>
        <p:txBody>
          <a:bodyPr lIns="0" tIns="0" rIns="0" bIns="0" rtlCol="0" anchor="t">
            <a:spAutoFit/>
          </a:bodyPr>
          <a:lstStyle/>
          <a:p>
            <a:pPr algn="ctr">
              <a:lnSpc>
                <a:spcPts val="9073"/>
              </a:lnSpc>
            </a:pPr>
            <a:r>
              <a:rPr lang="en-US" sz="8248" dirty="0">
                <a:solidFill>
                  <a:srgbClr val="CD4343"/>
                </a:solidFill>
                <a:latin typeface="KodomoRounded" panose="02000600000000000000" pitchFamily="2" charset="-128"/>
                <a:ea typeface="KodomoRounded" panose="02000600000000000000" pitchFamily="2" charset="-128"/>
              </a:rPr>
              <a:t>「</a:t>
            </a:r>
            <a:r>
              <a:rPr lang="en-US" sz="8248" dirty="0" err="1">
                <a:solidFill>
                  <a:srgbClr val="CD4343"/>
                </a:solidFill>
                <a:latin typeface="KodomoRounded" panose="02000600000000000000" pitchFamily="2" charset="-128"/>
                <a:ea typeface="KodomoRounded" panose="02000600000000000000" pitchFamily="2" charset="-128"/>
              </a:rPr>
              <a:t>すごいね</a:t>
            </a:r>
            <a:r>
              <a:rPr lang="en-US" sz="8248" dirty="0">
                <a:solidFill>
                  <a:srgbClr val="CD4343"/>
                </a:solidFill>
                <a:latin typeface="KodomoRounded" panose="02000600000000000000" pitchFamily="2" charset="-128"/>
                <a:ea typeface="KodomoRounded" panose="02000600000000000000" pitchFamily="2" charset="-128"/>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104" b="270"/>
          <a:stretch>
            <a:fillRect/>
          </a:stretch>
        </p:blipFill>
        <p:spPr>
          <a:xfrm>
            <a:off x="1941187" y="1130720"/>
            <a:ext cx="14519927" cy="8025559"/>
          </a:xfrm>
          <a:prstGeom prst="rect">
            <a:avLst/>
          </a:prstGeom>
        </p:spPr>
      </p:pic>
      <p:pic>
        <p:nvPicPr>
          <p:cNvPr id="3" name="Picture 3"/>
          <p:cNvPicPr>
            <a:picLocks noChangeAspect="1"/>
          </p:cNvPicPr>
          <p:nvPr/>
        </p:nvPicPr>
        <p:blipFill>
          <a:blip r:embed="rId4"/>
          <a:srcRect r="1104" b="1587"/>
          <a:stretch>
            <a:fillRect/>
          </a:stretch>
        </p:blipFill>
        <p:spPr>
          <a:xfrm rot="1552848">
            <a:off x="620911" y="8095902"/>
            <a:ext cx="3564719" cy="1134229"/>
          </a:xfrm>
          <a:prstGeom prst="rect">
            <a:avLst/>
          </a:prstGeom>
        </p:spPr>
      </p:pic>
      <p:pic>
        <p:nvPicPr>
          <p:cNvPr id="4" name="Picture 4"/>
          <p:cNvPicPr>
            <a:picLocks noChangeAspect="1"/>
          </p:cNvPicPr>
          <p:nvPr/>
        </p:nvPicPr>
        <p:blipFill>
          <a:blip r:embed="rId5"/>
          <a:srcRect r="56" b="178"/>
          <a:stretch>
            <a:fillRect/>
          </a:stretch>
        </p:blipFill>
        <p:spPr>
          <a:xfrm>
            <a:off x="13556164" y="1316066"/>
            <a:ext cx="3703136" cy="2740321"/>
          </a:xfrm>
          <a:prstGeom prst="rect">
            <a:avLst/>
          </a:prstGeom>
        </p:spPr>
      </p:pic>
      <p:grpSp>
        <p:nvGrpSpPr>
          <p:cNvPr id="7" name="グループ化 6">
            <a:extLst>
              <a:ext uri="{FF2B5EF4-FFF2-40B4-BE49-F238E27FC236}">
                <a16:creationId xmlns:a16="http://schemas.microsoft.com/office/drawing/2014/main" id="{8FE4A6EB-FA47-7446-814E-BB0DA4EC1D98}"/>
              </a:ext>
            </a:extLst>
          </p:cNvPr>
          <p:cNvGrpSpPr/>
          <p:nvPr/>
        </p:nvGrpSpPr>
        <p:grpSpPr>
          <a:xfrm>
            <a:off x="393431" y="2326517"/>
            <a:ext cx="17501139" cy="5048264"/>
            <a:chOff x="393431" y="2326517"/>
            <a:chExt cx="17501139" cy="5048264"/>
          </a:xfrm>
        </p:grpSpPr>
        <p:sp>
          <p:nvSpPr>
            <p:cNvPr id="5" name="TextBox 5"/>
            <p:cNvSpPr txBox="1"/>
            <p:nvPr/>
          </p:nvSpPr>
          <p:spPr>
            <a:xfrm>
              <a:off x="393431" y="3603938"/>
              <a:ext cx="17501139" cy="3770843"/>
            </a:xfrm>
            <a:prstGeom prst="rect">
              <a:avLst/>
            </a:prstGeom>
          </p:spPr>
          <p:txBody>
            <a:bodyPr lIns="0" tIns="0" rIns="0" bIns="0" rtlCol="0" anchor="t">
              <a:spAutoFit/>
            </a:bodyPr>
            <a:lstStyle/>
            <a:p>
              <a:pPr algn="ctr">
                <a:lnSpc>
                  <a:spcPts val="14671"/>
                </a:lnSpc>
              </a:pPr>
              <a:r>
                <a:rPr lang="en-US" sz="13350" dirty="0" err="1">
                  <a:solidFill>
                    <a:srgbClr val="CD4343"/>
                  </a:solidFill>
                  <a:latin typeface="KodomoRounded" panose="02000600000000000000" pitchFamily="2" charset="-128"/>
                  <a:ea typeface="KodomoRounded" panose="02000600000000000000" pitchFamily="2" charset="-128"/>
                </a:rPr>
                <a:t>神様はいつも</a:t>
              </a:r>
              <a:endParaRPr lang="en-US" sz="13350" dirty="0">
                <a:solidFill>
                  <a:srgbClr val="CD4343"/>
                </a:solidFill>
                <a:latin typeface="KodomoRounded" panose="02000600000000000000" pitchFamily="2" charset="-128"/>
                <a:ea typeface="KodomoRounded" panose="02000600000000000000" pitchFamily="2" charset="-128"/>
              </a:endParaRPr>
            </a:p>
            <a:p>
              <a:pPr algn="ctr">
                <a:lnSpc>
                  <a:spcPts val="14685"/>
                </a:lnSpc>
              </a:pPr>
              <a:r>
                <a:rPr lang="en-US" sz="13350" dirty="0">
                  <a:solidFill>
                    <a:srgbClr val="CD4343"/>
                  </a:solidFill>
                  <a:latin typeface="KodomoRounded" panose="02000600000000000000" pitchFamily="2" charset="-128"/>
                  <a:ea typeface="KodomoRounded" panose="02000600000000000000" pitchFamily="2" charset="-128"/>
                </a:rPr>
                <a:t>「</a:t>
              </a:r>
              <a:r>
                <a:rPr lang="en-US" sz="13350" dirty="0" err="1">
                  <a:solidFill>
                    <a:srgbClr val="CD4343"/>
                  </a:solidFill>
                  <a:latin typeface="KodomoRounded" panose="02000600000000000000" pitchFamily="2" charset="-128"/>
                  <a:ea typeface="KodomoRounded" panose="02000600000000000000" pitchFamily="2" charset="-128"/>
                </a:rPr>
                <a:t>みんなといっしょ</a:t>
              </a:r>
              <a:r>
                <a:rPr lang="en-US" sz="13350" dirty="0">
                  <a:solidFill>
                    <a:srgbClr val="CD4343"/>
                  </a:solidFill>
                  <a:latin typeface="KodomoRounded" panose="02000600000000000000" pitchFamily="2" charset="-128"/>
                  <a:ea typeface="KodomoRounded" panose="02000600000000000000" pitchFamily="2" charset="-128"/>
                </a:rPr>
                <a:t>」</a:t>
              </a:r>
            </a:p>
          </p:txBody>
        </p:sp>
        <p:sp>
          <p:nvSpPr>
            <p:cNvPr id="6" name="TextBox 4">
              <a:extLst>
                <a:ext uri="{FF2B5EF4-FFF2-40B4-BE49-F238E27FC236}">
                  <a16:creationId xmlns:a16="http://schemas.microsoft.com/office/drawing/2014/main" id="{81D7A87A-BF39-1C4A-9014-5218DB50051F}"/>
                </a:ext>
              </a:extLst>
            </p:cNvPr>
            <p:cNvSpPr txBox="1"/>
            <p:nvPr/>
          </p:nvSpPr>
          <p:spPr>
            <a:xfrm>
              <a:off x="4800600" y="2326517"/>
              <a:ext cx="1828800" cy="1264962"/>
            </a:xfrm>
            <a:prstGeom prst="rect">
              <a:avLst/>
            </a:prstGeom>
          </p:spPr>
          <p:txBody>
            <a:bodyPr wrap="square" lIns="0" tIns="0" rIns="0" bIns="0" rtlCol="0" anchor="t">
              <a:spAutoFit/>
            </a:bodyPr>
            <a:lstStyle/>
            <a:p>
              <a:pPr algn="ctr">
                <a:lnSpc>
                  <a:spcPts val="12425"/>
                </a:lnSpc>
              </a:pPr>
              <a:r>
                <a:rPr lang="en-US" sz="3600" dirty="0" err="1">
                  <a:solidFill>
                    <a:srgbClr val="BC3E3D"/>
                  </a:solidFill>
                  <a:latin typeface="KodomoRounded-Light" panose="02000600000000000000" pitchFamily="2" charset="-128"/>
                  <a:ea typeface="KodomoRounded-Light" panose="02000600000000000000" pitchFamily="2" charset="-128"/>
                </a:rPr>
                <a:t>かみさま</a:t>
              </a:r>
              <a:endParaRPr lang="en-US" sz="2400" dirty="0">
                <a:solidFill>
                  <a:srgbClr val="BC3E3D"/>
                </a:solidFill>
                <a:latin typeface="KodomoRounded-Light" panose="02000600000000000000" pitchFamily="2" charset="-128"/>
                <a:ea typeface="KodomoRounded-Light" panose="02000600000000000000" pitchFamily="2"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104" b="270"/>
          <a:stretch>
            <a:fillRect/>
          </a:stretch>
        </p:blipFill>
        <p:spPr>
          <a:xfrm>
            <a:off x="1941187" y="1130720"/>
            <a:ext cx="14519927" cy="8025559"/>
          </a:xfrm>
          <a:prstGeom prst="rect">
            <a:avLst/>
          </a:prstGeom>
        </p:spPr>
      </p:pic>
      <p:sp>
        <p:nvSpPr>
          <p:cNvPr id="3" name="TextBox 3"/>
          <p:cNvSpPr txBox="1"/>
          <p:nvPr/>
        </p:nvSpPr>
        <p:spPr>
          <a:xfrm>
            <a:off x="1941187" y="2244406"/>
            <a:ext cx="15527610" cy="1181100"/>
          </a:xfrm>
          <a:prstGeom prst="rect">
            <a:avLst/>
          </a:prstGeom>
        </p:spPr>
        <p:txBody>
          <a:bodyPr lIns="0" tIns="0" rIns="0" bIns="0" rtlCol="0" anchor="t">
            <a:spAutoFit/>
          </a:bodyPr>
          <a:lstStyle/>
          <a:p>
            <a:pPr algn="ctr">
              <a:lnSpc>
                <a:spcPts val="9074"/>
              </a:lnSpc>
            </a:pPr>
            <a:r>
              <a:rPr lang="en-US" sz="8250" dirty="0" err="1">
                <a:solidFill>
                  <a:srgbClr val="CD4343"/>
                </a:solidFill>
                <a:latin typeface="KodomoRounded" panose="02000600000000000000" pitchFamily="2" charset="-128"/>
                <a:ea typeface="KodomoRounded" panose="02000600000000000000" pitchFamily="2" charset="-128"/>
              </a:rPr>
              <a:t>みんなの「となり</a:t>
            </a:r>
            <a:r>
              <a:rPr lang="en-US" sz="8250" dirty="0">
                <a:solidFill>
                  <a:srgbClr val="CD4343"/>
                </a:solidFill>
                <a:latin typeface="KodomoRounded" panose="02000600000000000000" pitchFamily="2" charset="-128"/>
                <a:ea typeface="KodomoRounded" panose="02000600000000000000" pitchFamily="2" charset="-128"/>
              </a:rPr>
              <a:t>」</a:t>
            </a:r>
          </a:p>
        </p:txBody>
      </p:sp>
      <p:pic>
        <p:nvPicPr>
          <p:cNvPr id="4" name="Picture 4"/>
          <p:cNvPicPr>
            <a:picLocks noChangeAspect="1"/>
          </p:cNvPicPr>
          <p:nvPr/>
        </p:nvPicPr>
        <p:blipFill>
          <a:blip r:embed="rId4"/>
          <a:srcRect l="35697" t="32313" r="46294" b="41410"/>
          <a:stretch>
            <a:fillRect/>
          </a:stretch>
        </p:blipFill>
        <p:spPr>
          <a:xfrm>
            <a:off x="6515829" y="3003723"/>
            <a:ext cx="5683450" cy="5910788"/>
          </a:xfrm>
          <a:prstGeom prst="rect">
            <a:avLst/>
          </a:prstGeom>
        </p:spPr>
      </p:pic>
      <p:grpSp>
        <p:nvGrpSpPr>
          <p:cNvPr id="7" name="グループ化 6">
            <a:extLst>
              <a:ext uri="{FF2B5EF4-FFF2-40B4-BE49-F238E27FC236}">
                <a16:creationId xmlns:a16="http://schemas.microsoft.com/office/drawing/2014/main" id="{C48E1749-DE20-F04C-93E6-E2DBB7B65CCD}"/>
              </a:ext>
            </a:extLst>
          </p:cNvPr>
          <p:cNvGrpSpPr/>
          <p:nvPr/>
        </p:nvGrpSpPr>
        <p:grpSpPr>
          <a:xfrm>
            <a:off x="4107853" y="5168348"/>
            <a:ext cx="10072294" cy="5608066"/>
            <a:chOff x="4072030" y="5311233"/>
            <a:chExt cx="10072294" cy="5608066"/>
          </a:xfrm>
        </p:grpSpPr>
        <p:pic>
          <p:nvPicPr>
            <p:cNvPr id="8" name="Picture 4">
              <a:extLst>
                <a:ext uri="{FF2B5EF4-FFF2-40B4-BE49-F238E27FC236}">
                  <a16:creationId xmlns:a16="http://schemas.microsoft.com/office/drawing/2014/main" id="{F6256FB3-F406-7746-9FD4-9EA6EEEDBE93}"/>
                </a:ext>
              </a:extLst>
            </p:cNvPr>
            <p:cNvPicPr>
              <a:picLocks noChangeAspect="1"/>
            </p:cNvPicPr>
            <p:nvPr/>
          </p:nvPicPr>
          <p:blipFill>
            <a:blip r:embed="rId5"/>
            <a:srcRect r="288" b="288"/>
            <a:stretch>
              <a:fillRect/>
            </a:stretch>
          </p:blipFill>
          <p:spPr>
            <a:xfrm>
              <a:off x="8901687" y="5327153"/>
              <a:ext cx="5242637" cy="5592146"/>
            </a:xfrm>
            <a:prstGeom prst="rect">
              <a:avLst/>
            </a:prstGeom>
          </p:spPr>
        </p:pic>
        <p:pic>
          <p:nvPicPr>
            <p:cNvPr id="9" name="Picture 5">
              <a:extLst>
                <a:ext uri="{FF2B5EF4-FFF2-40B4-BE49-F238E27FC236}">
                  <a16:creationId xmlns:a16="http://schemas.microsoft.com/office/drawing/2014/main" id="{4286E114-6F60-7843-8526-1547524D2F5A}"/>
                </a:ext>
              </a:extLst>
            </p:cNvPr>
            <p:cNvPicPr>
              <a:picLocks noChangeAspect="1"/>
            </p:cNvPicPr>
            <p:nvPr/>
          </p:nvPicPr>
          <p:blipFill>
            <a:blip r:embed="rId6"/>
            <a:srcRect r="321" b="321"/>
            <a:stretch>
              <a:fillRect/>
            </a:stretch>
          </p:blipFill>
          <p:spPr>
            <a:xfrm>
              <a:off x="4072030" y="5311233"/>
              <a:ext cx="4861098" cy="559647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34" b="200"/>
          <a:stretch>
            <a:fillRect/>
          </a:stretch>
        </p:blipFill>
        <p:spPr>
          <a:xfrm>
            <a:off x="1583747" y="964742"/>
            <a:ext cx="15120507" cy="8357517"/>
          </a:xfrm>
          <a:prstGeom prst="rect">
            <a:avLst/>
          </a:prstGeom>
        </p:spPr>
      </p:pic>
      <p:pic>
        <p:nvPicPr>
          <p:cNvPr id="4" name="Picture 4"/>
          <p:cNvPicPr>
            <a:picLocks noChangeAspect="1"/>
          </p:cNvPicPr>
          <p:nvPr/>
        </p:nvPicPr>
        <p:blipFill>
          <a:blip r:embed="rId4"/>
          <a:srcRect r="91" b="214"/>
          <a:stretch>
            <a:fillRect/>
          </a:stretch>
        </p:blipFill>
        <p:spPr>
          <a:xfrm>
            <a:off x="1028700" y="1028700"/>
            <a:ext cx="4310871" cy="3190045"/>
          </a:xfrm>
          <a:prstGeom prst="rect">
            <a:avLst/>
          </a:prstGeom>
        </p:spPr>
      </p:pic>
      <p:pic>
        <p:nvPicPr>
          <p:cNvPr id="5" name="Picture 5"/>
          <p:cNvPicPr>
            <a:picLocks noChangeAspect="1"/>
          </p:cNvPicPr>
          <p:nvPr/>
        </p:nvPicPr>
        <p:blipFill>
          <a:blip r:embed="rId5"/>
          <a:srcRect r="1508" b="1541"/>
          <a:stretch>
            <a:fillRect/>
          </a:stretch>
        </p:blipFill>
        <p:spPr>
          <a:xfrm rot="-988409">
            <a:off x="13780112" y="7856346"/>
            <a:ext cx="3406834" cy="1003467"/>
          </a:xfrm>
          <a:prstGeom prst="rect">
            <a:avLst/>
          </a:prstGeom>
        </p:spPr>
      </p:pic>
      <p:grpSp>
        <p:nvGrpSpPr>
          <p:cNvPr id="7" name="グループ化 6">
            <a:extLst>
              <a:ext uri="{FF2B5EF4-FFF2-40B4-BE49-F238E27FC236}">
                <a16:creationId xmlns:a16="http://schemas.microsoft.com/office/drawing/2014/main" id="{D1771772-7ABC-4C41-8189-A3DAAC29AB8C}"/>
              </a:ext>
            </a:extLst>
          </p:cNvPr>
          <p:cNvGrpSpPr/>
          <p:nvPr/>
        </p:nvGrpSpPr>
        <p:grpSpPr>
          <a:xfrm>
            <a:off x="3159753" y="2104990"/>
            <a:ext cx="11968494" cy="5094957"/>
            <a:chOff x="3159753" y="2104990"/>
            <a:chExt cx="11968494" cy="5094957"/>
          </a:xfrm>
        </p:grpSpPr>
        <p:sp>
          <p:nvSpPr>
            <p:cNvPr id="3" name="TextBox 3"/>
            <p:cNvSpPr txBox="1"/>
            <p:nvPr/>
          </p:nvSpPr>
          <p:spPr>
            <a:xfrm>
              <a:off x="3159753" y="3429952"/>
              <a:ext cx="11968494" cy="3769995"/>
            </a:xfrm>
            <a:prstGeom prst="rect">
              <a:avLst/>
            </a:prstGeom>
          </p:spPr>
          <p:txBody>
            <a:bodyPr wrap="square" lIns="0" tIns="0" rIns="0" bIns="0" rtlCol="0" anchor="t">
              <a:spAutoFit/>
            </a:bodyPr>
            <a:lstStyle/>
            <a:p>
              <a:pPr algn="ctr">
                <a:lnSpc>
                  <a:spcPts val="14685"/>
                </a:lnSpc>
              </a:pPr>
              <a:r>
                <a:rPr lang="en-US" sz="13350" dirty="0" err="1">
                  <a:solidFill>
                    <a:srgbClr val="CD4343"/>
                  </a:solidFill>
                  <a:latin typeface="KodomoRounded" panose="02000600000000000000" pitchFamily="2" charset="-128"/>
                  <a:ea typeface="KodomoRounded" panose="02000600000000000000" pitchFamily="2" charset="-128"/>
                </a:rPr>
                <a:t>神様って</a:t>
              </a:r>
              <a:endParaRPr lang="en-US" sz="13350" dirty="0">
                <a:solidFill>
                  <a:srgbClr val="CD4343"/>
                </a:solidFill>
                <a:latin typeface="KodomoRounded" panose="02000600000000000000" pitchFamily="2" charset="-128"/>
                <a:ea typeface="KodomoRounded" panose="02000600000000000000" pitchFamily="2" charset="-128"/>
              </a:endParaRPr>
            </a:p>
            <a:p>
              <a:pPr algn="ctr">
                <a:lnSpc>
                  <a:spcPts val="14685"/>
                </a:lnSpc>
              </a:pPr>
              <a:r>
                <a:rPr lang="en-US" sz="13350" dirty="0" err="1">
                  <a:solidFill>
                    <a:srgbClr val="CD4343"/>
                  </a:solidFill>
                  <a:latin typeface="KodomoRounded" panose="02000600000000000000" pitchFamily="2" charset="-128"/>
                  <a:ea typeface="KodomoRounded" panose="02000600000000000000" pitchFamily="2" charset="-128"/>
                </a:rPr>
                <a:t>いる？いない</a:t>
              </a:r>
              <a:r>
                <a:rPr lang="en-US" sz="13350" dirty="0">
                  <a:solidFill>
                    <a:srgbClr val="CD4343"/>
                  </a:solidFill>
                  <a:latin typeface="KodomoRounded" panose="02000600000000000000" pitchFamily="2" charset="-128"/>
                  <a:ea typeface="KodomoRounded" panose="02000600000000000000" pitchFamily="2" charset="-128"/>
                </a:rPr>
                <a:t>？</a:t>
              </a:r>
            </a:p>
          </p:txBody>
        </p:sp>
        <p:sp>
          <p:nvSpPr>
            <p:cNvPr id="6" name="TextBox 4">
              <a:extLst>
                <a:ext uri="{FF2B5EF4-FFF2-40B4-BE49-F238E27FC236}">
                  <a16:creationId xmlns:a16="http://schemas.microsoft.com/office/drawing/2014/main" id="{52B03C8B-0FE0-1C49-B3E4-D11F6790316D}"/>
                </a:ext>
              </a:extLst>
            </p:cNvPr>
            <p:cNvSpPr txBox="1"/>
            <p:nvPr/>
          </p:nvSpPr>
          <p:spPr>
            <a:xfrm>
              <a:off x="6553200" y="2104990"/>
              <a:ext cx="1839271" cy="1264962"/>
            </a:xfrm>
            <a:prstGeom prst="rect">
              <a:avLst/>
            </a:prstGeom>
          </p:spPr>
          <p:txBody>
            <a:bodyPr wrap="square" lIns="0" tIns="0" rIns="0" bIns="0" rtlCol="0" anchor="t">
              <a:spAutoFit/>
            </a:bodyPr>
            <a:lstStyle/>
            <a:p>
              <a:pPr algn="ctr">
                <a:lnSpc>
                  <a:spcPts val="12425"/>
                </a:lnSpc>
              </a:pPr>
              <a:r>
                <a:rPr lang="en-US" sz="3600" dirty="0" err="1">
                  <a:solidFill>
                    <a:srgbClr val="BC3E3D"/>
                  </a:solidFill>
                  <a:latin typeface="KodomoRounded-Light" panose="02000600000000000000" pitchFamily="2" charset="-128"/>
                  <a:ea typeface="KodomoRounded-Light" panose="02000600000000000000" pitchFamily="2" charset="-128"/>
                </a:rPr>
                <a:t>かみさま</a:t>
              </a:r>
              <a:endParaRPr lang="en-US" sz="2400" dirty="0">
                <a:solidFill>
                  <a:srgbClr val="BC3E3D"/>
                </a:solidFill>
                <a:latin typeface="KodomoRounded-Light" panose="02000600000000000000" pitchFamily="2" charset="-128"/>
                <a:ea typeface="KodomoRounded-Light" panose="02000600000000000000" pitchFamily="2"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104" b="270"/>
          <a:stretch>
            <a:fillRect/>
          </a:stretch>
        </p:blipFill>
        <p:spPr>
          <a:xfrm>
            <a:off x="1941187" y="1130720"/>
            <a:ext cx="14519927" cy="8025559"/>
          </a:xfrm>
          <a:prstGeom prst="rect">
            <a:avLst/>
          </a:prstGeom>
        </p:spPr>
      </p:pic>
      <p:grpSp>
        <p:nvGrpSpPr>
          <p:cNvPr id="10" name="グループ化 9">
            <a:extLst>
              <a:ext uri="{FF2B5EF4-FFF2-40B4-BE49-F238E27FC236}">
                <a16:creationId xmlns:a16="http://schemas.microsoft.com/office/drawing/2014/main" id="{C1D17136-1C6B-7B49-A7E6-5C2B15A2F9AC}"/>
              </a:ext>
            </a:extLst>
          </p:cNvPr>
          <p:cNvGrpSpPr/>
          <p:nvPr/>
        </p:nvGrpSpPr>
        <p:grpSpPr>
          <a:xfrm>
            <a:off x="3948545" y="5143500"/>
            <a:ext cx="10390909" cy="5941023"/>
            <a:chOff x="3973485" y="5017917"/>
            <a:chExt cx="10390909" cy="5941023"/>
          </a:xfrm>
        </p:grpSpPr>
        <p:pic>
          <p:nvPicPr>
            <p:cNvPr id="11" name="Picture 3">
              <a:extLst>
                <a:ext uri="{FF2B5EF4-FFF2-40B4-BE49-F238E27FC236}">
                  <a16:creationId xmlns:a16="http://schemas.microsoft.com/office/drawing/2014/main" id="{AB08B9D5-4762-B541-894F-0AFEF2586DA2}"/>
                </a:ext>
              </a:extLst>
            </p:cNvPr>
            <p:cNvPicPr>
              <a:picLocks noChangeAspect="1"/>
            </p:cNvPicPr>
            <p:nvPr/>
          </p:nvPicPr>
          <p:blipFill>
            <a:blip r:embed="rId4"/>
            <a:srcRect r="262" b="262"/>
            <a:stretch>
              <a:fillRect/>
            </a:stretch>
          </p:blipFill>
          <p:spPr>
            <a:xfrm>
              <a:off x="9000628" y="5143499"/>
              <a:ext cx="5363766" cy="5722053"/>
            </a:xfrm>
            <a:prstGeom prst="rect">
              <a:avLst/>
            </a:prstGeom>
          </p:spPr>
        </p:pic>
        <p:pic>
          <p:nvPicPr>
            <p:cNvPr id="12" name="Picture 4">
              <a:extLst>
                <a:ext uri="{FF2B5EF4-FFF2-40B4-BE49-F238E27FC236}">
                  <a16:creationId xmlns:a16="http://schemas.microsoft.com/office/drawing/2014/main" id="{9F1B8C32-1CEB-AF48-8BAF-B290756A94B7}"/>
                </a:ext>
              </a:extLst>
            </p:cNvPr>
            <p:cNvPicPr>
              <a:picLocks noChangeAspect="1"/>
            </p:cNvPicPr>
            <p:nvPr/>
          </p:nvPicPr>
          <p:blipFill>
            <a:blip r:embed="rId5"/>
            <a:srcRect r="213" b="213"/>
            <a:stretch>
              <a:fillRect/>
            </a:stretch>
          </p:blipFill>
          <p:spPr>
            <a:xfrm>
              <a:off x="3973485" y="5017917"/>
              <a:ext cx="5170515" cy="5941023"/>
            </a:xfrm>
            <a:prstGeom prst="rect">
              <a:avLst/>
            </a:prstGeom>
          </p:spPr>
        </p:pic>
      </p:grpSp>
      <p:pic>
        <p:nvPicPr>
          <p:cNvPr id="6" name="Picture 6"/>
          <p:cNvPicPr>
            <a:picLocks noChangeAspect="1"/>
          </p:cNvPicPr>
          <p:nvPr/>
        </p:nvPicPr>
        <p:blipFill>
          <a:blip r:embed="rId6"/>
          <a:srcRect l="35057" t="33906" r="45660" b="41096"/>
          <a:stretch>
            <a:fillRect/>
          </a:stretch>
        </p:blipFill>
        <p:spPr>
          <a:xfrm>
            <a:off x="5170034" y="8462230"/>
            <a:ext cx="2754766" cy="2545543"/>
          </a:xfrm>
          <a:prstGeom prst="rect">
            <a:avLst/>
          </a:prstGeom>
        </p:spPr>
      </p:pic>
      <p:pic>
        <p:nvPicPr>
          <p:cNvPr id="7" name="Picture 7"/>
          <p:cNvPicPr>
            <a:picLocks noChangeAspect="1"/>
          </p:cNvPicPr>
          <p:nvPr/>
        </p:nvPicPr>
        <p:blipFill>
          <a:blip r:embed="rId6"/>
          <a:srcRect l="35057" t="33906" r="45660" b="41096"/>
          <a:stretch>
            <a:fillRect/>
          </a:stretch>
        </p:blipFill>
        <p:spPr>
          <a:xfrm>
            <a:off x="10349125" y="8462230"/>
            <a:ext cx="2754766" cy="2545543"/>
          </a:xfrm>
          <a:prstGeom prst="rect">
            <a:avLst/>
          </a:prstGeom>
        </p:spPr>
      </p:pic>
      <p:sp>
        <p:nvSpPr>
          <p:cNvPr id="8" name="TextBox 8"/>
          <p:cNvSpPr txBox="1"/>
          <p:nvPr/>
        </p:nvSpPr>
        <p:spPr>
          <a:xfrm>
            <a:off x="2280084" y="1930081"/>
            <a:ext cx="13842134" cy="2948628"/>
          </a:xfrm>
          <a:prstGeom prst="rect">
            <a:avLst/>
          </a:prstGeom>
        </p:spPr>
        <p:txBody>
          <a:bodyPr lIns="0" tIns="0" rIns="0" bIns="0" rtlCol="0" anchor="t">
            <a:spAutoFit/>
          </a:bodyPr>
          <a:lstStyle/>
          <a:p>
            <a:pPr algn="ctr">
              <a:lnSpc>
                <a:spcPts val="12375"/>
              </a:lnSpc>
            </a:pPr>
            <a:r>
              <a:rPr lang="en-US" sz="8250" dirty="0" err="1">
                <a:solidFill>
                  <a:srgbClr val="CD4343"/>
                </a:solidFill>
                <a:latin typeface="KodomoRounded" panose="02000600000000000000" pitchFamily="2" charset="-128"/>
                <a:ea typeface="KodomoRounded" panose="02000600000000000000" pitchFamily="2" charset="-128"/>
              </a:rPr>
              <a:t>みんなの</a:t>
            </a:r>
            <a:endParaRPr lang="en-US" sz="8250" dirty="0">
              <a:solidFill>
                <a:srgbClr val="CD4343"/>
              </a:solidFill>
              <a:latin typeface="KodomoRounded" panose="02000600000000000000" pitchFamily="2" charset="-128"/>
              <a:ea typeface="KodomoRounded" panose="02000600000000000000" pitchFamily="2" charset="-128"/>
            </a:endParaRPr>
          </a:p>
          <a:p>
            <a:pPr algn="ctr">
              <a:lnSpc>
                <a:spcPts val="12375"/>
              </a:lnSpc>
            </a:pPr>
            <a:r>
              <a:rPr lang="en-US" sz="8250" dirty="0">
                <a:solidFill>
                  <a:srgbClr val="CD4343"/>
                </a:solidFill>
                <a:latin typeface="KodomoRounded" panose="02000600000000000000" pitchFamily="2" charset="-128"/>
                <a:ea typeface="KodomoRounded" panose="02000600000000000000" pitchFamily="2" charset="-128"/>
              </a:rPr>
              <a:t>「</a:t>
            </a:r>
            <a:r>
              <a:rPr lang="en-US" sz="8250" dirty="0" err="1">
                <a:solidFill>
                  <a:srgbClr val="CD4343"/>
                </a:solidFill>
                <a:latin typeface="KodomoRounded" panose="02000600000000000000" pitchFamily="2" charset="-128"/>
                <a:ea typeface="KodomoRounded" panose="02000600000000000000" pitchFamily="2" charset="-128"/>
              </a:rPr>
              <a:t>心の中</a:t>
            </a:r>
            <a:r>
              <a:rPr lang="en-US" sz="8250" dirty="0">
                <a:solidFill>
                  <a:srgbClr val="CD4343"/>
                </a:solidFill>
                <a:latin typeface="KodomoRounded" panose="02000600000000000000" pitchFamily="2" charset="-128"/>
                <a:ea typeface="KodomoRounded" panose="02000600000000000000" pitchFamily="2" charset="-128"/>
              </a:rPr>
              <a:t>」</a:t>
            </a:r>
          </a:p>
        </p:txBody>
      </p:sp>
      <p:sp>
        <p:nvSpPr>
          <p:cNvPr id="9" name="TextBox 4">
            <a:extLst>
              <a:ext uri="{FF2B5EF4-FFF2-40B4-BE49-F238E27FC236}">
                <a16:creationId xmlns:a16="http://schemas.microsoft.com/office/drawing/2014/main" id="{F0B97676-F727-3D4D-BC77-606090DAFCD0}"/>
              </a:ext>
            </a:extLst>
          </p:cNvPr>
          <p:cNvSpPr txBox="1"/>
          <p:nvPr/>
        </p:nvSpPr>
        <p:spPr>
          <a:xfrm>
            <a:off x="7620000" y="2581300"/>
            <a:ext cx="1094271" cy="1267911"/>
          </a:xfrm>
          <a:prstGeom prst="rect">
            <a:avLst/>
          </a:prstGeom>
        </p:spPr>
        <p:txBody>
          <a:bodyPr wrap="square" lIns="0" tIns="0" rIns="0" bIns="0" rtlCol="0" anchor="t">
            <a:spAutoFit/>
          </a:bodyPr>
          <a:lstStyle/>
          <a:p>
            <a:pPr algn="ctr">
              <a:lnSpc>
                <a:spcPts val="12425"/>
              </a:lnSpc>
            </a:pPr>
            <a:r>
              <a:rPr lang="en-US" sz="2400" dirty="0" err="1">
                <a:solidFill>
                  <a:srgbClr val="BC3E3D"/>
                </a:solidFill>
                <a:latin typeface="KodomoRounded-Light" panose="02000600000000000000" pitchFamily="2" charset="-128"/>
                <a:ea typeface="KodomoRounded-Light" panose="02000600000000000000" pitchFamily="2" charset="-128"/>
              </a:rPr>
              <a:t>こころ</a:t>
            </a:r>
            <a:endParaRPr lang="en-US" sz="1600" dirty="0">
              <a:solidFill>
                <a:srgbClr val="BC3E3D"/>
              </a:solidFill>
              <a:latin typeface="KodomoRounded-Light" panose="02000600000000000000" pitchFamily="2" charset="-128"/>
              <a:ea typeface="KodomoRounded-Light" panose="02000600000000000000" pitchFamily="2" charset="-128"/>
            </a:endParaRPr>
          </a:p>
        </p:txBody>
      </p:sp>
      <p:sp>
        <p:nvSpPr>
          <p:cNvPr id="13" name="TextBox 4">
            <a:extLst>
              <a:ext uri="{FF2B5EF4-FFF2-40B4-BE49-F238E27FC236}">
                <a16:creationId xmlns:a16="http://schemas.microsoft.com/office/drawing/2014/main" id="{E3783F31-1D84-A949-8D56-81268968FF27}"/>
              </a:ext>
            </a:extLst>
          </p:cNvPr>
          <p:cNvSpPr txBox="1"/>
          <p:nvPr/>
        </p:nvSpPr>
        <p:spPr>
          <a:xfrm>
            <a:off x="9701719" y="2581300"/>
            <a:ext cx="1094271" cy="1267911"/>
          </a:xfrm>
          <a:prstGeom prst="rect">
            <a:avLst/>
          </a:prstGeom>
        </p:spPr>
        <p:txBody>
          <a:bodyPr wrap="square" lIns="0" tIns="0" rIns="0" bIns="0" rtlCol="0" anchor="t">
            <a:spAutoFit/>
          </a:bodyPr>
          <a:lstStyle/>
          <a:p>
            <a:pPr algn="ctr">
              <a:lnSpc>
                <a:spcPts val="12425"/>
              </a:lnSpc>
            </a:pPr>
            <a:r>
              <a:rPr lang="en-US" sz="2400" dirty="0" err="1">
                <a:solidFill>
                  <a:srgbClr val="BC3E3D"/>
                </a:solidFill>
                <a:latin typeface="KodomoRounded-Light" panose="02000600000000000000" pitchFamily="2" charset="-128"/>
                <a:ea typeface="KodomoRounded-Light" panose="02000600000000000000" pitchFamily="2" charset="-128"/>
              </a:rPr>
              <a:t>なか</a:t>
            </a:r>
            <a:endParaRPr lang="en-US" sz="1600" dirty="0">
              <a:solidFill>
                <a:srgbClr val="BC3E3D"/>
              </a:solidFill>
              <a:latin typeface="KodomoRounded-Light" panose="02000600000000000000" pitchFamily="2" charset="-128"/>
              <a:ea typeface="KodomoRounded-Light" panose="02000600000000000000" pitchFamily="2"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104" b="270"/>
          <a:stretch>
            <a:fillRect/>
          </a:stretch>
        </p:blipFill>
        <p:spPr>
          <a:xfrm>
            <a:off x="1941187" y="1130720"/>
            <a:ext cx="14519927" cy="8025559"/>
          </a:xfrm>
          <a:prstGeom prst="rect">
            <a:avLst/>
          </a:prstGeom>
        </p:spPr>
      </p:pic>
      <p:pic>
        <p:nvPicPr>
          <p:cNvPr id="3" name="Picture 3"/>
          <p:cNvPicPr>
            <a:picLocks noChangeAspect="1"/>
          </p:cNvPicPr>
          <p:nvPr/>
        </p:nvPicPr>
        <p:blipFill>
          <a:blip r:embed="rId4"/>
          <a:srcRect r="274" b="274"/>
          <a:stretch>
            <a:fillRect/>
          </a:stretch>
        </p:blipFill>
        <p:spPr>
          <a:xfrm>
            <a:off x="4403500" y="5143500"/>
            <a:ext cx="9481001" cy="9481001"/>
          </a:xfrm>
          <a:prstGeom prst="rect">
            <a:avLst/>
          </a:prstGeom>
        </p:spPr>
      </p:pic>
      <p:pic>
        <p:nvPicPr>
          <p:cNvPr id="4" name="Picture 4"/>
          <p:cNvPicPr>
            <a:picLocks noChangeAspect="1"/>
          </p:cNvPicPr>
          <p:nvPr/>
        </p:nvPicPr>
        <p:blipFill>
          <a:blip r:embed="rId5"/>
          <a:srcRect l="35057" t="33906" r="45660" b="41096"/>
          <a:stretch>
            <a:fillRect/>
          </a:stretch>
        </p:blipFill>
        <p:spPr>
          <a:xfrm>
            <a:off x="4933253" y="-1372538"/>
            <a:ext cx="8421495" cy="7781887"/>
          </a:xfrm>
          <a:prstGeom prst="rect">
            <a:avLst/>
          </a:prstGeom>
        </p:spPr>
      </p:pic>
      <p:sp>
        <p:nvSpPr>
          <p:cNvPr id="5" name="TextBox 5"/>
          <p:cNvSpPr txBox="1"/>
          <p:nvPr/>
        </p:nvSpPr>
        <p:spPr>
          <a:xfrm>
            <a:off x="2538908" y="1337305"/>
            <a:ext cx="3343677" cy="1181100"/>
          </a:xfrm>
          <a:prstGeom prst="rect">
            <a:avLst/>
          </a:prstGeom>
        </p:spPr>
        <p:txBody>
          <a:bodyPr lIns="0" tIns="0" rIns="0" bIns="0" rtlCol="0" anchor="t">
            <a:spAutoFit/>
          </a:bodyPr>
          <a:lstStyle/>
          <a:p>
            <a:pPr algn="ctr">
              <a:lnSpc>
                <a:spcPts val="9074"/>
              </a:lnSpc>
            </a:pPr>
            <a:r>
              <a:rPr lang="en-US" sz="8250" dirty="0" err="1">
                <a:solidFill>
                  <a:srgbClr val="545454"/>
                </a:solidFill>
                <a:latin typeface="KodomoRounded" panose="02000600000000000000" pitchFamily="2" charset="-128"/>
                <a:ea typeface="KodomoRounded" panose="02000600000000000000" pitchFamily="2" charset="-128"/>
              </a:rPr>
              <a:t>ずっと</a:t>
            </a:r>
            <a:endParaRPr lang="en-US" sz="8250" dirty="0">
              <a:solidFill>
                <a:srgbClr val="545454"/>
              </a:solidFill>
              <a:latin typeface="KodomoRounded" panose="02000600000000000000" pitchFamily="2" charset="-128"/>
              <a:ea typeface="KodomoRounded" panose="02000600000000000000" pitchFamily="2" charset="-128"/>
            </a:endParaRPr>
          </a:p>
        </p:txBody>
      </p:sp>
      <p:sp>
        <p:nvSpPr>
          <p:cNvPr id="6" name="TextBox 6"/>
          <p:cNvSpPr txBox="1"/>
          <p:nvPr/>
        </p:nvSpPr>
        <p:spPr>
          <a:xfrm>
            <a:off x="736193" y="3033897"/>
            <a:ext cx="17551807" cy="1912620"/>
          </a:xfrm>
          <a:prstGeom prst="rect">
            <a:avLst/>
          </a:prstGeom>
        </p:spPr>
        <p:txBody>
          <a:bodyPr lIns="0" tIns="0" rIns="0" bIns="0" rtlCol="0" anchor="t">
            <a:spAutoFit/>
          </a:bodyPr>
          <a:lstStyle/>
          <a:p>
            <a:pPr algn="ctr">
              <a:lnSpc>
                <a:spcPts val="14685"/>
              </a:lnSpc>
            </a:pPr>
            <a:r>
              <a:rPr lang="en-US" sz="13350" dirty="0">
                <a:solidFill>
                  <a:srgbClr val="CD4343"/>
                </a:solidFill>
                <a:latin typeface="KodomoRounded" panose="02000600000000000000" pitchFamily="2" charset="-128"/>
                <a:ea typeface="KodomoRounded" panose="02000600000000000000" pitchFamily="2" charset="-128"/>
              </a:rPr>
              <a:t>「</a:t>
            </a:r>
            <a:r>
              <a:rPr lang="en-US" sz="13350" dirty="0" err="1">
                <a:solidFill>
                  <a:srgbClr val="CD4343"/>
                </a:solidFill>
                <a:latin typeface="KodomoRounded" panose="02000600000000000000" pitchFamily="2" charset="-128"/>
                <a:ea typeface="KodomoRounded" panose="02000600000000000000" pitchFamily="2" charset="-128"/>
              </a:rPr>
              <a:t>見守っているよ</a:t>
            </a:r>
            <a:r>
              <a:rPr lang="en-US" sz="13350" dirty="0">
                <a:solidFill>
                  <a:srgbClr val="CD4343"/>
                </a:solidFill>
                <a:latin typeface="KodomoRounded" panose="02000600000000000000" pitchFamily="2" charset="-128"/>
                <a:ea typeface="KodomoRounded" panose="02000600000000000000" pitchFamily="2" charset="-128"/>
              </a:rPr>
              <a:t>」</a:t>
            </a:r>
          </a:p>
        </p:txBody>
      </p:sp>
      <p:sp>
        <p:nvSpPr>
          <p:cNvPr id="7" name="TextBox 7"/>
          <p:cNvSpPr txBox="1"/>
          <p:nvPr/>
        </p:nvSpPr>
        <p:spPr>
          <a:xfrm>
            <a:off x="10681905" y="1337305"/>
            <a:ext cx="7285018" cy="1181100"/>
          </a:xfrm>
          <a:prstGeom prst="rect">
            <a:avLst/>
          </a:prstGeom>
        </p:spPr>
        <p:txBody>
          <a:bodyPr lIns="0" tIns="0" rIns="0" bIns="0" rtlCol="0" anchor="t">
            <a:spAutoFit/>
          </a:bodyPr>
          <a:lstStyle/>
          <a:p>
            <a:pPr algn="ctr">
              <a:lnSpc>
                <a:spcPts val="9074"/>
              </a:lnSpc>
            </a:pPr>
            <a:r>
              <a:rPr lang="en-US" sz="8250">
                <a:solidFill>
                  <a:srgbClr val="545454"/>
                </a:solidFill>
                <a:latin typeface="KodomoRounded" panose="02000600000000000000" pitchFamily="2" charset="-128"/>
                <a:ea typeface="KodomoRounded" panose="02000600000000000000" pitchFamily="2" charset="-128"/>
              </a:rPr>
              <a:t>みんなを</a:t>
            </a:r>
          </a:p>
        </p:txBody>
      </p:sp>
      <p:sp>
        <p:nvSpPr>
          <p:cNvPr id="10" name="TextBox 4">
            <a:extLst>
              <a:ext uri="{FF2B5EF4-FFF2-40B4-BE49-F238E27FC236}">
                <a16:creationId xmlns:a16="http://schemas.microsoft.com/office/drawing/2014/main" id="{AF6A7B5B-70D0-B54E-BE07-E4CD8C8F2326}"/>
              </a:ext>
            </a:extLst>
          </p:cNvPr>
          <p:cNvSpPr txBox="1"/>
          <p:nvPr/>
        </p:nvSpPr>
        <p:spPr>
          <a:xfrm>
            <a:off x="4277274" y="1778476"/>
            <a:ext cx="1870188" cy="1305486"/>
          </a:xfrm>
          <a:prstGeom prst="rect">
            <a:avLst/>
          </a:prstGeom>
        </p:spPr>
        <p:txBody>
          <a:bodyPr wrap="square" lIns="0" tIns="0" rIns="0" bIns="0" rtlCol="0" anchor="t">
            <a:spAutoFit/>
          </a:bodyPr>
          <a:lstStyle/>
          <a:p>
            <a:pPr algn="ctr">
              <a:lnSpc>
                <a:spcPts val="12425"/>
              </a:lnSpc>
            </a:pPr>
            <a:r>
              <a:rPr lang="en-US" sz="3600" dirty="0" err="1">
                <a:solidFill>
                  <a:srgbClr val="BC3E3D"/>
                </a:solidFill>
                <a:latin typeface="KodomoRounded-Light" panose="02000600000000000000" pitchFamily="2" charset="-128"/>
                <a:ea typeface="KodomoRounded-Light" panose="02000600000000000000" pitchFamily="2" charset="-128"/>
              </a:rPr>
              <a:t>みまも</a:t>
            </a:r>
            <a:endParaRPr lang="en-US" sz="1600" dirty="0">
              <a:solidFill>
                <a:srgbClr val="BC3E3D"/>
              </a:solidFill>
              <a:latin typeface="KodomoRounded-Light" panose="02000600000000000000" pitchFamily="2" charset="-128"/>
              <a:ea typeface="KodomoRounded-Light" panose="02000600000000000000" pitchFamily="2" charset="-128"/>
            </a:endParaRPr>
          </a:p>
        </p:txBody>
      </p:sp>
      <p:grpSp>
        <p:nvGrpSpPr>
          <p:cNvPr id="11" name="グループ化 10">
            <a:extLst>
              <a:ext uri="{FF2B5EF4-FFF2-40B4-BE49-F238E27FC236}">
                <a16:creationId xmlns:a16="http://schemas.microsoft.com/office/drawing/2014/main" id="{F46661B4-F019-5C4B-B435-7BF6119291C3}"/>
              </a:ext>
            </a:extLst>
          </p:cNvPr>
          <p:cNvGrpSpPr/>
          <p:nvPr/>
        </p:nvGrpSpPr>
        <p:grpSpPr>
          <a:xfrm>
            <a:off x="3948545" y="5143500"/>
            <a:ext cx="10390909" cy="5941023"/>
            <a:chOff x="3973485" y="5017917"/>
            <a:chExt cx="10390909" cy="5941023"/>
          </a:xfrm>
        </p:grpSpPr>
        <p:pic>
          <p:nvPicPr>
            <p:cNvPr id="12" name="Picture 3">
              <a:extLst>
                <a:ext uri="{FF2B5EF4-FFF2-40B4-BE49-F238E27FC236}">
                  <a16:creationId xmlns:a16="http://schemas.microsoft.com/office/drawing/2014/main" id="{8B921619-747E-8141-B134-EC1D70111FC2}"/>
                </a:ext>
              </a:extLst>
            </p:cNvPr>
            <p:cNvPicPr>
              <a:picLocks noChangeAspect="1"/>
            </p:cNvPicPr>
            <p:nvPr/>
          </p:nvPicPr>
          <p:blipFill>
            <a:blip r:embed="rId6"/>
            <a:srcRect r="262" b="262"/>
            <a:stretch>
              <a:fillRect/>
            </a:stretch>
          </p:blipFill>
          <p:spPr>
            <a:xfrm>
              <a:off x="9000628" y="5143499"/>
              <a:ext cx="5363766" cy="5722053"/>
            </a:xfrm>
            <a:prstGeom prst="rect">
              <a:avLst/>
            </a:prstGeom>
          </p:spPr>
        </p:pic>
        <p:pic>
          <p:nvPicPr>
            <p:cNvPr id="13" name="Picture 4">
              <a:extLst>
                <a:ext uri="{FF2B5EF4-FFF2-40B4-BE49-F238E27FC236}">
                  <a16:creationId xmlns:a16="http://schemas.microsoft.com/office/drawing/2014/main" id="{5506F90F-AA3C-D541-A066-C1A76131CFDA}"/>
                </a:ext>
              </a:extLst>
            </p:cNvPr>
            <p:cNvPicPr>
              <a:picLocks noChangeAspect="1"/>
            </p:cNvPicPr>
            <p:nvPr/>
          </p:nvPicPr>
          <p:blipFill>
            <a:blip r:embed="rId7"/>
            <a:srcRect r="213" b="213"/>
            <a:stretch>
              <a:fillRect/>
            </a:stretch>
          </p:blipFill>
          <p:spPr>
            <a:xfrm>
              <a:off x="3973485" y="5017917"/>
              <a:ext cx="5170515" cy="594102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104" b="270"/>
          <a:stretch>
            <a:fillRect/>
          </a:stretch>
        </p:blipFill>
        <p:spPr>
          <a:xfrm>
            <a:off x="1941187" y="1130720"/>
            <a:ext cx="14519927" cy="8025559"/>
          </a:xfrm>
          <a:prstGeom prst="rect">
            <a:avLst/>
          </a:prstGeom>
        </p:spPr>
      </p:pic>
      <p:pic>
        <p:nvPicPr>
          <p:cNvPr id="3" name="Picture 3"/>
          <p:cNvPicPr>
            <a:picLocks noChangeAspect="1"/>
          </p:cNvPicPr>
          <p:nvPr/>
        </p:nvPicPr>
        <p:blipFill>
          <a:blip r:embed="rId4"/>
          <a:srcRect r="750" b="791"/>
          <a:stretch>
            <a:fillRect/>
          </a:stretch>
        </p:blipFill>
        <p:spPr>
          <a:xfrm rot="-1322698">
            <a:off x="13773244" y="7559003"/>
            <a:ext cx="3766556" cy="1218994"/>
          </a:xfrm>
          <a:prstGeom prst="rect">
            <a:avLst/>
          </a:prstGeom>
        </p:spPr>
      </p:pic>
      <p:pic>
        <p:nvPicPr>
          <p:cNvPr id="4" name="Picture 4"/>
          <p:cNvPicPr>
            <a:picLocks noChangeAspect="1"/>
          </p:cNvPicPr>
          <p:nvPr/>
        </p:nvPicPr>
        <p:blipFill>
          <a:blip r:embed="rId5"/>
          <a:srcRect r="265" b="387"/>
          <a:stretch>
            <a:fillRect/>
          </a:stretch>
        </p:blipFill>
        <p:spPr>
          <a:xfrm>
            <a:off x="1028700" y="1341118"/>
            <a:ext cx="3641361" cy="2694607"/>
          </a:xfrm>
          <a:prstGeom prst="rect">
            <a:avLst/>
          </a:prstGeom>
        </p:spPr>
      </p:pic>
      <p:pic>
        <p:nvPicPr>
          <p:cNvPr id="6" name="Picture 6"/>
          <p:cNvPicPr>
            <a:picLocks noChangeAspect="1"/>
          </p:cNvPicPr>
          <p:nvPr/>
        </p:nvPicPr>
        <p:blipFill>
          <a:blip r:embed="rId6"/>
          <a:srcRect l="35057" t="33906" r="45660" b="41096"/>
          <a:stretch>
            <a:fillRect/>
          </a:stretch>
        </p:blipFill>
        <p:spPr>
          <a:xfrm>
            <a:off x="12196703" y="-508627"/>
            <a:ext cx="6919639" cy="6394097"/>
          </a:xfrm>
          <a:prstGeom prst="rect">
            <a:avLst/>
          </a:prstGeom>
        </p:spPr>
      </p:pic>
      <p:grpSp>
        <p:nvGrpSpPr>
          <p:cNvPr id="15" name="グループ化 14">
            <a:extLst>
              <a:ext uri="{FF2B5EF4-FFF2-40B4-BE49-F238E27FC236}">
                <a16:creationId xmlns:a16="http://schemas.microsoft.com/office/drawing/2014/main" id="{FB517B19-529B-EB44-BFDF-CDEC988717F6}"/>
              </a:ext>
            </a:extLst>
          </p:cNvPr>
          <p:cNvGrpSpPr/>
          <p:nvPr/>
        </p:nvGrpSpPr>
        <p:grpSpPr>
          <a:xfrm>
            <a:off x="-2504468" y="2688421"/>
            <a:ext cx="18160990" cy="4725764"/>
            <a:chOff x="-2504468" y="2688421"/>
            <a:chExt cx="18160990" cy="4725764"/>
          </a:xfrm>
        </p:grpSpPr>
        <p:sp>
          <p:nvSpPr>
            <p:cNvPr id="5" name="TextBox 5"/>
            <p:cNvSpPr txBox="1"/>
            <p:nvPr/>
          </p:nvSpPr>
          <p:spPr>
            <a:xfrm>
              <a:off x="-2504468" y="3682321"/>
              <a:ext cx="18160990" cy="3731864"/>
            </a:xfrm>
            <a:prstGeom prst="rect">
              <a:avLst/>
            </a:prstGeom>
          </p:spPr>
          <p:txBody>
            <a:bodyPr lIns="0" tIns="0" rIns="0" bIns="0" rtlCol="0" anchor="t">
              <a:spAutoFit/>
            </a:bodyPr>
            <a:lstStyle/>
            <a:p>
              <a:pPr algn="ctr">
                <a:lnSpc>
                  <a:spcPts val="15076"/>
                </a:lnSpc>
              </a:pPr>
              <a:r>
                <a:rPr lang="en-US" sz="10050" dirty="0">
                  <a:solidFill>
                    <a:srgbClr val="CD4343"/>
                  </a:solidFill>
                  <a:latin typeface="KodomoRounded" panose="02000600000000000000" pitchFamily="2" charset="-128"/>
                  <a:ea typeface="KodomoRounded" panose="02000600000000000000" pitchFamily="2" charset="-128"/>
                </a:rPr>
                <a:t>「</a:t>
              </a:r>
              <a:r>
                <a:rPr lang="en-US" sz="10050" dirty="0" err="1">
                  <a:solidFill>
                    <a:srgbClr val="CD4343"/>
                  </a:solidFill>
                  <a:latin typeface="KodomoRounded" panose="02000600000000000000" pitchFamily="2" charset="-128"/>
                  <a:ea typeface="KodomoRounded" panose="02000600000000000000" pitchFamily="2" charset="-128"/>
                </a:rPr>
                <a:t>神様を</a:t>
              </a:r>
              <a:endParaRPr lang="en-US" sz="10050" dirty="0">
                <a:solidFill>
                  <a:srgbClr val="CD4343"/>
                </a:solidFill>
                <a:latin typeface="KodomoRounded" panose="02000600000000000000" pitchFamily="2" charset="-128"/>
                <a:ea typeface="KodomoRounded" panose="02000600000000000000" pitchFamily="2" charset="-128"/>
              </a:endParaRPr>
            </a:p>
            <a:p>
              <a:pPr algn="ctr">
                <a:lnSpc>
                  <a:spcPts val="15076"/>
                </a:lnSpc>
              </a:pPr>
              <a:r>
                <a:rPr lang="en-US" sz="10050" dirty="0">
                  <a:solidFill>
                    <a:srgbClr val="CD4343"/>
                  </a:solidFill>
                  <a:latin typeface="KodomoRounded" panose="02000600000000000000" pitchFamily="2" charset="-128"/>
                  <a:ea typeface="KodomoRounded" panose="02000600000000000000" pitchFamily="2" charset="-128"/>
                </a:rPr>
                <a:t>　　　　　　</a:t>
              </a:r>
              <a:r>
                <a:rPr lang="en-US" sz="10050" dirty="0" err="1">
                  <a:solidFill>
                    <a:srgbClr val="CD4343"/>
                  </a:solidFill>
                  <a:latin typeface="KodomoRounded" panose="02000600000000000000" pitchFamily="2" charset="-128"/>
                  <a:ea typeface="KodomoRounded" panose="02000600000000000000" pitchFamily="2" charset="-128"/>
                </a:rPr>
                <a:t>よろこばせる</a:t>
              </a:r>
              <a:r>
                <a:rPr lang="en-US" sz="10050" dirty="0">
                  <a:solidFill>
                    <a:srgbClr val="CD4343"/>
                  </a:solidFill>
                  <a:latin typeface="KodomoRounded" panose="02000600000000000000" pitchFamily="2" charset="-128"/>
                  <a:ea typeface="KodomoRounded" panose="02000600000000000000" pitchFamily="2" charset="-128"/>
                </a:rPr>
                <a:t>！」</a:t>
              </a:r>
            </a:p>
          </p:txBody>
        </p:sp>
        <p:sp>
          <p:nvSpPr>
            <p:cNvPr id="10" name="TextBox 4">
              <a:extLst>
                <a:ext uri="{FF2B5EF4-FFF2-40B4-BE49-F238E27FC236}">
                  <a16:creationId xmlns:a16="http://schemas.microsoft.com/office/drawing/2014/main" id="{128C1E6F-553A-BB4F-9B07-B7761FBBB8B1}"/>
                </a:ext>
              </a:extLst>
            </p:cNvPr>
            <p:cNvSpPr txBox="1"/>
            <p:nvPr/>
          </p:nvSpPr>
          <p:spPr>
            <a:xfrm>
              <a:off x="5675707" y="2688421"/>
              <a:ext cx="1870188" cy="1305486"/>
            </a:xfrm>
            <a:prstGeom prst="rect">
              <a:avLst/>
            </a:prstGeom>
          </p:spPr>
          <p:txBody>
            <a:bodyPr wrap="square" lIns="0" tIns="0" rIns="0" bIns="0" rtlCol="0" anchor="t">
              <a:spAutoFit/>
            </a:bodyPr>
            <a:lstStyle/>
            <a:p>
              <a:pPr algn="ctr">
                <a:lnSpc>
                  <a:spcPts val="12425"/>
                </a:lnSpc>
              </a:pPr>
              <a:r>
                <a:rPr lang="en-US" sz="3600" dirty="0" err="1">
                  <a:solidFill>
                    <a:srgbClr val="BC3E3D"/>
                  </a:solidFill>
                  <a:latin typeface="KodomoRounded-Light" panose="02000600000000000000" pitchFamily="2" charset="-128"/>
                  <a:ea typeface="KodomoRounded-Light" panose="02000600000000000000" pitchFamily="2" charset="-128"/>
                </a:rPr>
                <a:t>かみさま</a:t>
              </a:r>
              <a:endParaRPr lang="en-US" sz="1600" dirty="0">
                <a:solidFill>
                  <a:srgbClr val="BC3E3D"/>
                </a:solidFill>
                <a:latin typeface="KodomoRounded-Light" panose="02000600000000000000" pitchFamily="2" charset="-128"/>
                <a:ea typeface="KodomoRounded-Light" panose="02000600000000000000" pitchFamily="2" charset="-128"/>
              </a:endParaRPr>
            </a:p>
          </p:txBody>
        </p:sp>
      </p:grpSp>
      <p:grpSp>
        <p:nvGrpSpPr>
          <p:cNvPr id="12" name="グループ化 11">
            <a:extLst>
              <a:ext uri="{FF2B5EF4-FFF2-40B4-BE49-F238E27FC236}">
                <a16:creationId xmlns:a16="http://schemas.microsoft.com/office/drawing/2014/main" id="{CC8B6BDF-A475-B44A-96C6-C6E872AB35AA}"/>
              </a:ext>
            </a:extLst>
          </p:cNvPr>
          <p:cNvGrpSpPr/>
          <p:nvPr/>
        </p:nvGrpSpPr>
        <p:grpSpPr>
          <a:xfrm>
            <a:off x="23052" y="7634500"/>
            <a:ext cx="5652655" cy="3231917"/>
            <a:chOff x="3973485" y="5017917"/>
            <a:chExt cx="10390909" cy="5941023"/>
          </a:xfrm>
        </p:grpSpPr>
        <p:pic>
          <p:nvPicPr>
            <p:cNvPr id="13" name="Picture 3">
              <a:extLst>
                <a:ext uri="{FF2B5EF4-FFF2-40B4-BE49-F238E27FC236}">
                  <a16:creationId xmlns:a16="http://schemas.microsoft.com/office/drawing/2014/main" id="{9E3D73E7-9D76-D240-8F7B-D076F716E985}"/>
                </a:ext>
              </a:extLst>
            </p:cNvPr>
            <p:cNvPicPr>
              <a:picLocks noChangeAspect="1"/>
            </p:cNvPicPr>
            <p:nvPr/>
          </p:nvPicPr>
          <p:blipFill>
            <a:blip r:embed="rId7"/>
            <a:srcRect r="262" b="262"/>
            <a:stretch>
              <a:fillRect/>
            </a:stretch>
          </p:blipFill>
          <p:spPr>
            <a:xfrm>
              <a:off x="9000628" y="5143499"/>
              <a:ext cx="5363766" cy="5722053"/>
            </a:xfrm>
            <a:prstGeom prst="rect">
              <a:avLst/>
            </a:prstGeom>
          </p:spPr>
        </p:pic>
        <p:pic>
          <p:nvPicPr>
            <p:cNvPr id="14" name="Picture 4">
              <a:extLst>
                <a:ext uri="{FF2B5EF4-FFF2-40B4-BE49-F238E27FC236}">
                  <a16:creationId xmlns:a16="http://schemas.microsoft.com/office/drawing/2014/main" id="{4109DEA6-8165-354B-A8DC-307859F8934C}"/>
                </a:ext>
              </a:extLst>
            </p:cNvPr>
            <p:cNvPicPr>
              <a:picLocks noChangeAspect="1"/>
            </p:cNvPicPr>
            <p:nvPr/>
          </p:nvPicPr>
          <p:blipFill>
            <a:blip r:embed="rId8"/>
            <a:srcRect r="213" b="213"/>
            <a:stretch>
              <a:fillRect/>
            </a:stretch>
          </p:blipFill>
          <p:spPr>
            <a:xfrm>
              <a:off x="3973485" y="5017917"/>
              <a:ext cx="5170515" cy="594102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34" b="200"/>
          <a:stretch>
            <a:fillRect/>
          </a:stretch>
        </p:blipFill>
        <p:spPr>
          <a:xfrm>
            <a:off x="1583747" y="964742"/>
            <a:ext cx="15120507" cy="8357517"/>
          </a:xfrm>
          <a:prstGeom prst="rect">
            <a:avLst/>
          </a:prstGeom>
        </p:spPr>
      </p:pic>
      <p:pic>
        <p:nvPicPr>
          <p:cNvPr id="3" name="Picture 3"/>
          <p:cNvPicPr>
            <a:picLocks noChangeAspect="1"/>
          </p:cNvPicPr>
          <p:nvPr/>
        </p:nvPicPr>
        <p:blipFill>
          <a:blip r:embed="rId4"/>
          <a:srcRect r="195" b="729"/>
          <a:stretch>
            <a:fillRect/>
          </a:stretch>
        </p:blipFill>
        <p:spPr>
          <a:xfrm rot="1796324">
            <a:off x="554675" y="6848855"/>
            <a:ext cx="3900415" cy="1304866"/>
          </a:xfrm>
          <a:prstGeom prst="rect">
            <a:avLst/>
          </a:prstGeom>
        </p:spPr>
      </p:pic>
      <p:pic>
        <p:nvPicPr>
          <p:cNvPr id="6" name="Picture 6"/>
          <p:cNvPicPr>
            <a:picLocks noChangeAspect="1"/>
          </p:cNvPicPr>
          <p:nvPr/>
        </p:nvPicPr>
        <p:blipFill>
          <a:blip r:embed="rId5"/>
          <a:srcRect r="247" b="405"/>
          <a:stretch>
            <a:fillRect/>
          </a:stretch>
        </p:blipFill>
        <p:spPr>
          <a:xfrm>
            <a:off x="1337390" y="5143500"/>
            <a:ext cx="3458507" cy="3269861"/>
          </a:xfrm>
          <a:prstGeom prst="rect">
            <a:avLst/>
          </a:prstGeom>
        </p:spPr>
      </p:pic>
      <p:pic>
        <p:nvPicPr>
          <p:cNvPr id="7" name="Picture 7"/>
          <p:cNvPicPr>
            <a:picLocks noChangeAspect="1"/>
          </p:cNvPicPr>
          <p:nvPr/>
        </p:nvPicPr>
        <p:blipFill>
          <a:blip r:embed="rId6"/>
          <a:srcRect r="277" b="763"/>
          <a:stretch>
            <a:fillRect/>
          </a:stretch>
        </p:blipFill>
        <p:spPr>
          <a:xfrm rot="2316855">
            <a:off x="14090388" y="1686262"/>
            <a:ext cx="3201028" cy="1018509"/>
          </a:xfrm>
          <a:prstGeom prst="rect">
            <a:avLst/>
          </a:prstGeom>
        </p:spPr>
      </p:pic>
      <p:pic>
        <p:nvPicPr>
          <p:cNvPr id="8" name="Picture 8"/>
          <p:cNvPicPr>
            <a:picLocks noChangeAspect="1"/>
          </p:cNvPicPr>
          <p:nvPr/>
        </p:nvPicPr>
        <p:blipFill>
          <a:blip r:embed="rId7"/>
          <a:srcRect r="239" b="290"/>
          <a:stretch>
            <a:fillRect/>
          </a:stretch>
        </p:blipFill>
        <p:spPr>
          <a:xfrm>
            <a:off x="14755888" y="3793432"/>
            <a:ext cx="2812641" cy="2700136"/>
          </a:xfrm>
          <a:prstGeom prst="rect">
            <a:avLst/>
          </a:prstGeom>
        </p:spPr>
      </p:pic>
      <p:grpSp>
        <p:nvGrpSpPr>
          <p:cNvPr id="10" name="グループ化 9">
            <a:extLst>
              <a:ext uri="{FF2B5EF4-FFF2-40B4-BE49-F238E27FC236}">
                <a16:creationId xmlns:a16="http://schemas.microsoft.com/office/drawing/2014/main" id="{08CF858E-D825-4A4E-891C-E29824EB6B28}"/>
              </a:ext>
            </a:extLst>
          </p:cNvPr>
          <p:cNvGrpSpPr/>
          <p:nvPr/>
        </p:nvGrpSpPr>
        <p:grpSpPr>
          <a:xfrm>
            <a:off x="4140732" y="2894215"/>
            <a:ext cx="10006537" cy="3114929"/>
            <a:chOff x="4140732" y="2894215"/>
            <a:chExt cx="10006537" cy="3114929"/>
          </a:xfrm>
        </p:grpSpPr>
        <p:sp>
          <p:nvSpPr>
            <p:cNvPr id="4" name="TextBox 4"/>
            <p:cNvSpPr txBox="1"/>
            <p:nvPr/>
          </p:nvSpPr>
          <p:spPr>
            <a:xfrm>
              <a:off x="4140732" y="4418965"/>
              <a:ext cx="10006537" cy="1590179"/>
            </a:xfrm>
            <a:prstGeom prst="rect">
              <a:avLst/>
            </a:prstGeom>
          </p:spPr>
          <p:txBody>
            <a:bodyPr lIns="0" tIns="0" rIns="0" bIns="0" rtlCol="0" anchor="t">
              <a:spAutoFit/>
            </a:bodyPr>
            <a:lstStyle/>
            <a:p>
              <a:pPr algn="ctr">
                <a:lnSpc>
                  <a:spcPts val="12425"/>
                </a:lnSpc>
              </a:pPr>
              <a:r>
                <a:rPr lang="en-US" sz="12425" dirty="0" err="1">
                  <a:solidFill>
                    <a:srgbClr val="FFA800"/>
                  </a:solidFill>
                  <a:latin typeface="KodomoRounded" panose="02000600000000000000" pitchFamily="2" charset="-128"/>
                  <a:ea typeface="KodomoRounded" panose="02000600000000000000" pitchFamily="2" charset="-128"/>
                </a:rPr>
                <a:t>お終い</a:t>
              </a:r>
              <a:endParaRPr lang="en-US" sz="12425" dirty="0">
                <a:solidFill>
                  <a:srgbClr val="FFA800"/>
                </a:solidFill>
                <a:latin typeface="KodomoRounded" panose="02000600000000000000" pitchFamily="2" charset="-128"/>
                <a:ea typeface="KodomoRounded" panose="02000600000000000000" pitchFamily="2" charset="-128"/>
              </a:endParaRPr>
            </a:p>
          </p:txBody>
        </p:sp>
        <p:sp>
          <p:nvSpPr>
            <p:cNvPr id="9" name="TextBox 4">
              <a:extLst>
                <a:ext uri="{FF2B5EF4-FFF2-40B4-BE49-F238E27FC236}">
                  <a16:creationId xmlns:a16="http://schemas.microsoft.com/office/drawing/2014/main" id="{56146326-AE52-0E48-941C-83AB9A46B013}"/>
                </a:ext>
              </a:extLst>
            </p:cNvPr>
            <p:cNvSpPr txBox="1"/>
            <p:nvPr/>
          </p:nvSpPr>
          <p:spPr>
            <a:xfrm>
              <a:off x="8164440" y="2894215"/>
              <a:ext cx="1870188" cy="1305486"/>
            </a:xfrm>
            <a:prstGeom prst="rect">
              <a:avLst/>
            </a:prstGeom>
          </p:spPr>
          <p:txBody>
            <a:bodyPr wrap="square" lIns="0" tIns="0" rIns="0" bIns="0" rtlCol="0" anchor="t">
              <a:spAutoFit/>
            </a:bodyPr>
            <a:lstStyle/>
            <a:p>
              <a:pPr algn="ctr">
                <a:lnSpc>
                  <a:spcPts val="12425"/>
                </a:lnSpc>
              </a:pPr>
              <a:r>
                <a:rPr lang="en-US" sz="3600" dirty="0" err="1">
                  <a:solidFill>
                    <a:srgbClr val="FFA800"/>
                  </a:solidFill>
                  <a:latin typeface="KodomoRounded-Light" panose="02000600000000000000" pitchFamily="2" charset="-128"/>
                  <a:ea typeface="KodomoRounded-Light" panose="02000600000000000000" pitchFamily="2" charset="-128"/>
                </a:rPr>
                <a:t>しま</a:t>
              </a:r>
              <a:endParaRPr lang="en-US" sz="1600" dirty="0">
                <a:solidFill>
                  <a:srgbClr val="FFA800"/>
                </a:solidFill>
                <a:latin typeface="KodomoRounded-Light" panose="02000600000000000000" pitchFamily="2" charset="-128"/>
                <a:ea typeface="KodomoRounded-Light" panose="02000600000000000000" pitchFamily="2"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0"/>
                                        </p:tgtEl>
                                        <p:attrNameLst>
                                          <p:attrName>r</p:attrName>
                                        </p:attrNameLst>
                                      </p:cBhvr>
                                    </p:animRot>
                                    <p:animRot by="-240000">
                                      <p:cBhvr>
                                        <p:cTn id="7" dur="200" fill="hold">
                                          <p:stCondLst>
                                            <p:cond delay="200"/>
                                          </p:stCondLst>
                                        </p:cTn>
                                        <p:tgtEl>
                                          <p:spTgt spid="10"/>
                                        </p:tgtEl>
                                        <p:attrNameLst>
                                          <p:attrName>r</p:attrName>
                                        </p:attrNameLst>
                                      </p:cBhvr>
                                    </p:animRot>
                                    <p:animRot by="240000">
                                      <p:cBhvr>
                                        <p:cTn id="8" dur="200" fill="hold">
                                          <p:stCondLst>
                                            <p:cond delay="400"/>
                                          </p:stCondLst>
                                        </p:cTn>
                                        <p:tgtEl>
                                          <p:spTgt spid="10"/>
                                        </p:tgtEl>
                                        <p:attrNameLst>
                                          <p:attrName>r</p:attrName>
                                        </p:attrNameLst>
                                      </p:cBhvr>
                                    </p:animRot>
                                    <p:animRot by="-240000">
                                      <p:cBhvr>
                                        <p:cTn id="9" dur="200" fill="hold">
                                          <p:stCondLst>
                                            <p:cond delay="600"/>
                                          </p:stCondLst>
                                        </p:cTn>
                                        <p:tgtEl>
                                          <p:spTgt spid="10"/>
                                        </p:tgtEl>
                                        <p:attrNameLst>
                                          <p:attrName>r</p:attrName>
                                        </p:attrNameLst>
                                      </p:cBhvr>
                                    </p:animRot>
                                    <p:animRot by="120000">
                                      <p:cBhvr>
                                        <p:cTn id="10" dur="200" fill="hold">
                                          <p:stCondLst>
                                            <p:cond delay="80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2E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350" b="401"/>
          <a:stretch>
            <a:fillRect/>
          </a:stretch>
        </p:blipFill>
        <p:spPr>
          <a:xfrm>
            <a:off x="13836363" y="5808975"/>
            <a:ext cx="3942923" cy="3785206"/>
          </a:xfrm>
          <a:prstGeom prst="rect">
            <a:avLst/>
          </a:prstGeom>
        </p:spPr>
      </p:pic>
      <p:pic>
        <p:nvPicPr>
          <p:cNvPr id="4" name="Picture 4"/>
          <p:cNvPicPr>
            <a:picLocks noChangeAspect="1"/>
          </p:cNvPicPr>
          <p:nvPr/>
        </p:nvPicPr>
        <p:blipFill>
          <a:blip r:embed="rId5"/>
          <a:srcRect r="1090" b="1131"/>
          <a:stretch>
            <a:fillRect/>
          </a:stretch>
        </p:blipFill>
        <p:spPr>
          <a:xfrm rot="-1214871">
            <a:off x="311447" y="1295335"/>
            <a:ext cx="3695481" cy="1195992"/>
          </a:xfrm>
          <a:prstGeom prst="rect">
            <a:avLst/>
          </a:prstGeom>
        </p:spPr>
      </p:pic>
      <p:sp>
        <p:nvSpPr>
          <p:cNvPr id="5" name="TextBox 5"/>
          <p:cNvSpPr txBox="1"/>
          <p:nvPr/>
        </p:nvSpPr>
        <p:spPr>
          <a:xfrm>
            <a:off x="4847610" y="3569665"/>
            <a:ext cx="8592781" cy="3195295"/>
          </a:xfrm>
          <a:prstGeom prst="rect">
            <a:avLst/>
          </a:prstGeom>
        </p:spPr>
        <p:txBody>
          <a:bodyPr lIns="0" tIns="0" rIns="0" bIns="0" rtlCol="0" anchor="t">
            <a:spAutoFit/>
          </a:bodyPr>
          <a:lstStyle/>
          <a:p>
            <a:pPr algn="ctr">
              <a:lnSpc>
                <a:spcPts val="5775"/>
              </a:lnSpc>
            </a:pPr>
            <a:r>
              <a:rPr lang="en-US" sz="5250" dirty="0" err="1">
                <a:solidFill>
                  <a:srgbClr val="545454"/>
                </a:solidFill>
                <a:latin typeface="KodomoRounded" panose="02000600000000000000" pitchFamily="2" charset="-128"/>
                <a:ea typeface="KodomoRounded" panose="02000600000000000000" pitchFamily="2" charset="-128"/>
              </a:rPr>
              <a:t>正かいは</a:t>
            </a:r>
            <a:r>
              <a:rPr lang="en-US" sz="5250" dirty="0">
                <a:solidFill>
                  <a:srgbClr val="545454"/>
                </a:solidFill>
                <a:latin typeface="KodomoRounded" panose="02000600000000000000" pitchFamily="2" charset="-128"/>
                <a:ea typeface="KodomoRounded" panose="02000600000000000000" pitchFamily="2" charset="-128"/>
              </a:rPr>
              <a:t>...</a:t>
            </a:r>
          </a:p>
          <a:p>
            <a:pPr algn="ctr">
              <a:lnSpc>
                <a:spcPts val="5775"/>
              </a:lnSpc>
            </a:pPr>
            <a:endParaRPr lang="en-US" sz="5250" dirty="0">
              <a:solidFill>
                <a:srgbClr val="545454"/>
              </a:solidFill>
              <a:latin typeface="KodomoRounded" panose="02000600000000000000" pitchFamily="2" charset="-128"/>
              <a:ea typeface="KodomoRounded" panose="02000600000000000000" pitchFamily="2" charset="-128"/>
            </a:endParaRPr>
          </a:p>
          <a:p>
            <a:pPr algn="ctr">
              <a:lnSpc>
                <a:spcPts val="13143"/>
              </a:lnSpc>
            </a:pPr>
            <a:r>
              <a:rPr lang="en-US" sz="11948" dirty="0">
                <a:solidFill>
                  <a:srgbClr val="CD4343"/>
                </a:solidFill>
                <a:latin typeface="KodomoRounded" panose="02000600000000000000" pitchFamily="2" charset="-128"/>
                <a:ea typeface="KodomoRounded" panose="02000600000000000000" pitchFamily="2" charset="-128"/>
              </a:rPr>
              <a:t>「</a:t>
            </a:r>
            <a:r>
              <a:rPr lang="en-US" sz="11948" dirty="0" err="1">
                <a:solidFill>
                  <a:srgbClr val="CD4343"/>
                </a:solidFill>
                <a:latin typeface="KodomoRounded" panose="02000600000000000000" pitchFamily="2" charset="-128"/>
                <a:ea typeface="KodomoRounded" panose="02000600000000000000" pitchFamily="2" charset="-128"/>
              </a:rPr>
              <a:t>いる</a:t>
            </a:r>
            <a:r>
              <a:rPr lang="en-US" sz="11948" dirty="0">
                <a:solidFill>
                  <a:srgbClr val="CD4343"/>
                </a:solidFill>
                <a:latin typeface="KodomoRounded" panose="02000600000000000000" pitchFamily="2" charset="-128"/>
                <a:ea typeface="KodomoRounded" panose="02000600000000000000" pitchFamily="2" charset="-128"/>
              </a:rPr>
              <a:t>！」</a:t>
            </a:r>
          </a:p>
        </p:txBody>
      </p:sp>
      <p:sp>
        <p:nvSpPr>
          <p:cNvPr id="6" name="TextBox 4">
            <a:extLst>
              <a:ext uri="{FF2B5EF4-FFF2-40B4-BE49-F238E27FC236}">
                <a16:creationId xmlns:a16="http://schemas.microsoft.com/office/drawing/2014/main" id="{CDD8FBC5-9807-EB4E-AA19-115746305BD6}"/>
              </a:ext>
            </a:extLst>
          </p:cNvPr>
          <p:cNvSpPr txBox="1"/>
          <p:nvPr/>
        </p:nvSpPr>
        <p:spPr>
          <a:xfrm>
            <a:off x="6781800" y="2325606"/>
            <a:ext cx="1870188" cy="1244059"/>
          </a:xfrm>
          <a:prstGeom prst="rect">
            <a:avLst/>
          </a:prstGeom>
        </p:spPr>
        <p:txBody>
          <a:bodyPr wrap="square" lIns="0" tIns="0" rIns="0" bIns="0" rtlCol="0" anchor="t">
            <a:spAutoFit/>
          </a:bodyPr>
          <a:lstStyle/>
          <a:p>
            <a:pPr algn="ctr">
              <a:lnSpc>
                <a:spcPts val="12425"/>
              </a:lnSpc>
            </a:pPr>
            <a:r>
              <a:rPr lang="en-US" sz="2400" dirty="0" err="1">
                <a:solidFill>
                  <a:srgbClr val="545454"/>
                </a:solidFill>
                <a:latin typeface="KodomoRounded-Light" panose="02000600000000000000" pitchFamily="2" charset="-128"/>
                <a:ea typeface="KodomoRounded-Light" panose="02000600000000000000" pitchFamily="2" charset="-128"/>
              </a:rPr>
              <a:t>せい</a:t>
            </a:r>
            <a:endParaRPr lang="en-US" sz="1600" dirty="0">
              <a:solidFill>
                <a:srgbClr val="545454"/>
              </a:solidFill>
              <a:latin typeface="KodomoRounded-Light" panose="02000600000000000000" pitchFamily="2" charset="-128"/>
              <a:ea typeface="KodomoRounded-Light" panose="02000600000000000000" pitchFamily="2"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5"/>
                                        </p:tgtEl>
                                        <p:attrNameLst>
                                          <p:attrName>ppt_x</p:attrName>
                                          <p:attrName>ppt_y</p:attrName>
                                        </p:attrNameLst>
                                      </p:cBhvr>
                                    </p:animMotion>
                                    <p:animRot by="1500000">
                                      <p:cBhvr>
                                        <p:cTn id="7" dur="125" fill="hold">
                                          <p:stCondLst>
                                            <p:cond delay="0"/>
                                          </p:stCondLst>
                                        </p:cTn>
                                        <p:tgtEl>
                                          <p:spTgt spid="5"/>
                                        </p:tgtEl>
                                        <p:attrNameLst>
                                          <p:attrName>r</p:attrName>
                                        </p:attrNameLst>
                                      </p:cBhvr>
                                    </p:animRot>
                                    <p:animRot by="-1500000">
                                      <p:cBhvr>
                                        <p:cTn id="8" dur="125" fill="hold">
                                          <p:stCondLst>
                                            <p:cond delay="125"/>
                                          </p:stCondLst>
                                        </p:cTn>
                                        <p:tgtEl>
                                          <p:spTgt spid="5"/>
                                        </p:tgtEl>
                                        <p:attrNameLst>
                                          <p:attrName>r</p:attrName>
                                        </p:attrNameLst>
                                      </p:cBhvr>
                                    </p:animRot>
                                    <p:animRot by="-1500000">
                                      <p:cBhvr>
                                        <p:cTn id="9" dur="125" fill="hold">
                                          <p:stCondLst>
                                            <p:cond delay="250"/>
                                          </p:stCondLst>
                                        </p:cTn>
                                        <p:tgtEl>
                                          <p:spTgt spid="5"/>
                                        </p:tgtEl>
                                        <p:attrNameLst>
                                          <p:attrName>r</p:attrName>
                                        </p:attrNameLst>
                                      </p:cBhvr>
                                    </p:animRot>
                                    <p:animRot by="1500000">
                                      <p:cBhvr>
                                        <p:cTn id="10" dur="125" fill="hold">
                                          <p:stCondLst>
                                            <p:cond delay="375"/>
                                          </p:stCondLst>
                                        </p:cTn>
                                        <p:tgtEl>
                                          <p:spTgt spid="5"/>
                                        </p:tgtEl>
                                        <p:attrNameLst>
                                          <p:attrName>r</p:attrName>
                                        </p:attrNameLst>
                                      </p:cBhvr>
                                    </p:animRot>
                                  </p:childTnLst>
                                </p:cTn>
                              </p:par>
                              <p:par>
                                <p:cTn id="11" presetID="34" presetClass="emph" presetSubtype="0" fill="hold" grpId="0" nodeType="with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6"/>
                                        </p:tgtEl>
                                        <p:attrNameLst>
                                          <p:attrName>ppt_x</p:attrName>
                                          <p:attrName>ppt_y</p:attrName>
                                        </p:attrNameLst>
                                      </p:cBhvr>
                                    </p:animMotion>
                                    <p:animRot by="1500000">
                                      <p:cBhvr>
                                        <p:cTn id="13" dur="125" fill="hold">
                                          <p:stCondLst>
                                            <p:cond delay="0"/>
                                          </p:stCondLst>
                                        </p:cTn>
                                        <p:tgtEl>
                                          <p:spTgt spid="6"/>
                                        </p:tgtEl>
                                        <p:attrNameLst>
                                          <p:attrName>r</p:attrName>
                                        </p:attrNameLst>
                                      </p:cBhvr>
                                    </p:animRot>
                                    <p:animRot by="-1500000">
                                      <p:cBhvr>
                                        <p:cTn id="14" dur="125" fill="hold">
                                          <p:stCondLst>
                                            <p:cond delay="125"/>
                                          </p:stCondLst>
                                        </p:cTn>
                                        <p:tgtEl>
                                          <p:spTgt spid="6"/>
                                        </p:tgtEl>
                                        <p:attrNameLst>
                                          <p:attrName>r</p:attrName>
                                        </p:attrNameLst>
                                      </p:cBhvr>
                                    </p:animRot>
                                    <p:animRot by="-1500000">
                                      <p:cBhvr>
                                        <p:cTn id="15" dur="125" fill="hold">
                                          <p:stCondLst>
                                            <p:cond delay="250"/>
                                          </p:stCondLst>
                                        </p:cTn>
                                        <p:tgtEl>
                                          <p:spTgt spid="6"/>
                                        </p:tgtEl>
                                        <p:attrNameLst>
                                          <p:attrName>r</p:attrName>
                                        </p:attrNameLst>
                                      </p:cBhvr>
                                    </p:animRot>
                                    <p:animRot by="1500000">
                                      <p:cBhvr>
                                        <p:cTn id="16" dur="125" fill="hold">
                                          <p:stCondLst>
                                            <p:cond delay="375"/>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34" b="200"/>
          <a:stretch>
            <a:fillRect/>
          </a:stretch>
        </p:blipFill>
        <p:spPr>
          <a:xfrm>
            <a:off x="1583747" y="964742"/>
            <a:ext cx="15120507" cy="8357517"/>
          </a:xfrm>
          <a:prstGeom prst="rect">
            <a:avLst/>
          </a:prstGeom>
        </p:spPr>
      </p:pic>
      <p:pic>
        <p:nvPicPr>
          <p:cNvPr id="4" name="Picture 4"/>
          <p:cNvPicPr>
            <a:picLocks noChangeAspect="1"/>
          </p:cNvPicPr>
          <p:nvPr/>
        </p:nvPicPr>
        <p:blipFill>
          <a:blip r:embed="rId4"/>
          <a:srcRect r="91" b="214"/>
          <a:stretch>
            <a:fillRect/>
          </a:stretch>
        </p:blipFill>
        <p:spPr>
          <a:xfrm>
            <a:off x="1028700" y="1028700"/>
            <a:ext cx="4310871" cy="3190045"/>
          </a:xfrm>
          <a:prstGeom prst="rect">
            <a:avLst/>
          </a:prstGeom>
        </p:spPr>
      </p:pic>
      <p:pic>
        <p:nvPicPr>
          <p:cNvPr id="5" name="Picture 5"/>
          <p:cNvPicPr>
            <a:picLocks noChangeAspect="1"/>
          </p:cNvPicPr>
          <p:nvPr/>
        </p:nvPicPr>
        <p:blipFill>
          <a:blip r:embed="rId5"/>
          <a:srcRect r="1508" b="1541"/>
          <a:stretch>
            <a:fillRect/>
          </a:stretch>
        </p:blipFill>
        <p:spPr>
          <a:xfrm rot="-988409">
            <a:off x="13780112" y="7856346"/>
            <a:ext cx="3406834" cy="1003467"/>
          </a:xfrm>
          <a:prstGeom prst="rect">
            <a:avLst/>
          </a:prstGeom>
        </p:spPr>
      </p:pic>
      <p:grpSp>
        <p:nvGrpSpPr>
          <p:cNvPr id="7" name="グループ化 6">
            <a:extLst>
              <a:ext uri="{FF2B5EF4-FFF2-40B4-BE49-F238E27FC236}">
                <a16:creationId xmlns:a16="http://schemas.microsoft.com/office/drawing/2014/main" id="{4637F283-34F7-5F4C-BC46-CD4B39DB673E}"/>
              </a:ext>
            </a:extLst>
          </p:cNvPr>
          <p:cNvGrpSpPr/>
          <p:nvPr/>
        </p:nvGrpSpPr>
        <p:grpSpPr>
          <a:xfrm>
            <a:off x="2351426" y="2127479"/>
            <a:ext cx="13585147" cy="5063246"/>
            <a:chOff x="3119105" y="2136969"/>
            <a:chExt cx="13585147" cy="5063246"/>
          </a:xfrm>
        </p:grpSpPr>
        <p:sp>
          <p:nvSpPr>
            <p:cNvPr id="3" name="TextBox 3"/>
            <p:cNvSpPr txBox="1"/>
            <p:nvPr/>
          </p:nvSpPr>
          <p:spPr>
            <a:xfrm>
              <a:off x="3119105" y="3429952"/>
              <a:ext cx="13585147" cy="3770263"/>
            </a:xfrm>
            <a:prstGeom prst="rect">
              <a:avLst/>
            </a:prstGeom>
          </p:spPr>
          <p:txBody>
            <a:bodyPr wrap="square" lIns="0" tIns="0" rIns="0" bIns="0" rtlCol="0" anchor="t">
              <a:spAutoFit/>
            </a:bodyPr>
            <a:lstStyle/>
            <a:p>
              <a:pPr algn="ctr">
                <a:lnSpc>
                  <a:spcPts val="14685"/>
                </a:lnSpc>
              </a:pPr>
              <a:r>
                <a:rPr lang="en-US" sz="13350" dirty="0" err="1">
                  <a:solidFill>
                    <a:srgbClr val="CD4343"/>
                  </a:solidFill>
                  <a:latin typeface="KodomoRounded" panose="02000600000000000000" pitchFamily="2" charset="-128"/>
                  <a:ea typeface="KodomoRounded" panose="02000600000000000000" pitchFamily="2" charset="-128"/>
                </a:rPr>
                <a:t>神様って</a:t>
              </a:r>
              <a:endParaRPr lang="en-US" sz="13350" dirty="0">
                <a:solidFill>
                  <a:srgbClr val="CD4343"/>
                </a:solidFill>
                <a:latin typeface="KodomoRounded" panose="02000600000000000000" pitchFamily="2" charset="-128"/>
                <a:ea typeface="KodomoRounded" panose="02000600000000000000" pitchFamily="2" charset="-128"/>
              </a:endParaRPr>
            </a:p>
            <a:p>
              <a:pPr algn="ctr">
                <a:lnSpc>
                  <a:spcPts val="14685"/>
                </a:lnSpc>
              </a:pPr>
              <a:r>
                <a:rPr lang="en-US" sz="13350" dirty="0">
                  <a:solidFill>
                    <a:srgbClr val="CD4343"/>
                  </a:solidFill>
                  <a:latin typeface="KodomoRounded" panose="02000600000000000000" pitchFamily="2" charset="-128"/>
                  <a:ea typeface="KodomoRounded" panose="02000600000000000000" pitchFamily="2" charset="-128"/>
                </a:rPr>
                <a:t>「</a:t>
              </a:r>
              <a:r>
                <a:rPr lang="en-US" altLang="ja-JP" sz="13350" dirty="0" err="1">
                  <a:solidFill>
                    <a:srgbClr val="CD4343"/>
                  </a:solidFill>
                  <a:latin typeface="KodomoRounded" panose="02000600000000000000" pitchFamily="2" charset="-128"/>
                  <a:ea typeface="KodomoRounded" panose="02000600000000000000" pitchFamily="2" charset="-128"/>
                </a:rPr>
                <a:t>どこ</a:t>
              </a:r>
              <a:r>
                <a:rPr lang="en-US" sz="13350" dirty="0" err="1">
                  <a:solidFill>
                    <a:srgbClr val="CD4343"/>
                  </a:solidFill>
                  <a:latin typeface="KodomoRounded" panose="02000600000000000000" pitchFamily="2" charset="-128"/>
                  <a:ea typeface="KodomoRounded" panose="02000600000000000000" pitchFamily="2" charset="-128"/>
                </a:rPr>
                <a:t>」にいる</a:t>
              </a:r>
              <a:r>
                <a:rPr lang="en-US" sz="13350" dirty="0">
                  <a:solidFill>
                    <a:srgbClr val="CD4343"/>
                  </a:solidFill>
                  <a:latin typeface="KodomoRounded" panose="02000600000000000000" pitchFamily="2" charset="-128"/>
                  <a:ea typeface="KodomoRounded" panose="02000600000000000000" pitchFamily="2" charset="-128"/>
                </a:rPr>
                <a:t>？</a:t>
              </a:r>
            </a:p>
          </p:txBody>
        </p:sp>
        <p:sp>
          <p:nvSpPr>
            <p:cNvPr id="6" name="TextBox 4">
              <a:extLst>
                <a:ext uri="{FF2B5EF4-FFF2-40B4-BE49-F238E27FC236}">
                  <a16:creationId xmlns:a16="http://schemas.microsoft.com/office/drawing/2014/main" id="{3235C9F7-1217-C84E-8F55-9E822FDA19CD}"/>
                </a:ext>
              </a:extLst>
            </p:cNvPr>
            <p:cNvSpPr txBox="1"/>
            <p:nvPr/>
          </p:nvSpPr>
          <p:spPr>
            <a:xfrm>
              <a:off x="7168479" y="2136969"/>
              <a:ext cx="2138924" cy="1264962"/>
            </a:xfrm>
            <a:prstGeom prst="rect">
              <a:avLst/>
            </a:prstGeom>
          </p:spPr>
          <p:txBody>
            <a:bodyPr wrap="square" lIns="0" tIns="0" rIns="0" bIns="0" rtlCol="0" anchor="t">
              <a:spAutoFit/>
            </a:bodyPr>
            <a:lstStyle/>
            <a:p>
              <a:pPr algn="ctr">
                <a:lnSpc>
                  <a:spcPts val="12425"/>
                </a:lnSpc>
              </a:pPr>
              <a:r>
                <a:rPr lang="en-US" sz="3600" dirty="0" err="1">
                  <a:solidFill>
                    <a:srgbClr val="BC3E3D"/>
                  </a:solidFill>
                  <a:latin typeface="KodomoRounded-Light" panose="02000600000000000000" pitchFamily="2" charset="-128"/>
                  <a:ea typeface="KodomoRounded-Light" panose="02000600000000000000" pitchFamily="2" charset="-128"/>
                </a:rPr>
                <a:t>かみさま</a:t>
              </a:r>
              <a:endParaRPr lang="en-US" sz="2400" dirty="0">
                <a:solidFill>
                  <a:srgbClr val="BC3E3D"/>
                </a:solidFill>
                <a:latin typeface="KodomoRounded-Light" panose="02000600000000000000" pitchFamily="2" charset="-128"/>
                <a:ea typeface="KodomoRounded-Light" panose="02000600000000000000" pitchFamily="2"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1104" b="1587"/>
          <a:stretch>
            <a:fillRect/>
          </a:stretch>
        </p:blipFill>
        <p:spPr>
          <a:xfrm rot="1552848">
            <a:off x="620911" y="8095902"/>
            <a:ext cx="3564719" cy="1134229"/>
          </a:xfrm>
          <a:prstGeom prst="rect">
            <a:avLst/>
          </a:prstGeom>
        </p:spPr>
      </p:pic>
      <p:pic>
        <p:nvPicPr>
          <p:cNvPr id="4" name="Picture 4"/>
          <p:cNvPicPr>
            <a:picLocks noChangeAspect="1"/>
          </p:cNvPicPr>
          <p:nvPr/>
        </p:nvPicPr>
        <p:blipFill>
          <a:blip r:embed="rId5"/>
          <a:srcRect r="56" b="178"/>
          <a:stretch>
            <a:fillRect/>
          </a:stretch>
        </p:blipFill>
        <p:spPr>
          <a:xfrm>
            <a:off x="13556164" y="1316066"/>
            <a:ext cx="3703136" cy="2740321"/>
          </a:xfrm>
          <a:prstGeom prst="rect">
            <a:avLst/>
          </a:prstGeom>
        </p:spPr>
      </p:pic>
      <p:sp>
        <p:nvSpPr>
          <p:cNvPr id="5" name="TextBox 5"/>
          <p:cNvSpPr txBox="1"/>
          <p:nvPr/>
        </p:nvSpPr>
        <p:spPr>
          <a:xfrm>
            <a:off x="-1325205" y="4933163"/>
            <a:ext cx="17565766" cy="2423740"/>
          </a:xfrm>
          <a:prstGeom prst="rect">
            <a:avLst/>
          </a:prstGeom>
        </p:spPr>
        <p:txBody>
          <a:bodyPr wrap="square" lIns="0" tIns="0" rIns="0" bIns="0" rtlCol="0" anchor="t">
            <a:spAutoFit/>
          </a:bodyPr>
          <a:lstStyle/>
          <a:p>
            <a:pPr algn="ctr">
              <a:lnSpc>
                <a:spcPts val="5775"/>
              </a:lnSpc>
            </a:pPr>
            <a:r>
              <a:rPr lang="en-US" sz="11900" dirty="0">
                <a:solidFill>
                  <a:srgbClr val="CD4343"/>
                </a:solidFill>
                <a:latin typeface="KodomoRounded"/>
                <a:ea typeface="KodomoRounded"/>
              </a:rPr>
              <a:t>「</a:t>
            </a:r>
            <a:r>
              <a:rPr lang="en-US" sz="11900" dirty="0" err="1">
                <a:solidFill>
                  <a:srgbClr val="CD4343"/>
                </a:solidFill>
                <a:latin typeface="KodomoRounded"/>
                <a:ea typeface="KodomoRounded"/>
              </a:rPr>
              <a:t>みんなのすぐ</a:t>
            </a:r>
            <a:endParaRPr lang="ja-JP" altLang="en-US" dirty="0" err="1">
              <a:ea typeface="ＭＳ Ｐゴシック"/>
              <a:cs typeface="Calibri"/>
            </a:endParaRPr>
          </a:p>
          <a:p>
            <a:pPr algn="ctr">
              <a:lnSpc>
                <a:spcPts val="13143"/>
              </a:lnSpc>
            </a:pPr>
            <a:r>
              <a:rPr lang="en-US" sz="11900" dirty="0">
                <a:solidFill>
                  <a:srgbClr val="CD4343"/>
                </a:solidFill>
                <a:latin typeface="KodomoRounded"/>
                <a:ea typeface="KodomoRounded"/>
              </a:rPr>
              <a:t>  　　　</a:t>
            </a:r>
            <a:r>
              <a:rPr lang="en-US" sz="11900" dirty="0" err="1">
                <a:solidFill>
                  <a:srgbClr val="CD4343"/>
                </a:solidFill>
                <a:latin typeface="KodomoRounded"/>
                <a:ea typeface="KodomoRounded"/>
              </a:rPr>
              <a:t>そばにいる</a:t>
            </a:r>
            <a:r>
              <a:rPr lang="en-US" sz="11900" dirty="0">
                <a:solidFill>
                  <a:srgbClr val="CD4343"/>
                </a:solidFill>
                <a:latin typeface="KodomoRounded"/>
                <a:ea typeface="KodomoRounded"/>
              </a:rPr>
              <a:t>！」</a:t>
            </a:r>
          </a:p>
        </p:txBody>
      </p:sp>
      <p:sp>
        <p:nvSpPr>
          <p:cNvPr id="7" name="TextBox 4">
            <a:extLst>
              <a:ext uri="{FF2B5EF4-FFF2-40B4-BE49-F238E27FC236}">
                <a16:creationId xmlns:a16="http://schemas.microsoft.com/office/drawing/2014/main" id="{2AB363EF-FB09-C342-8510-531ADBB601C4}"/>
              </a:ext>
            </a:extLst>
          </p:cNvPr>
          <p:cNvSpPr txBox="1"/>
          <p:nvPr/>
        </p:nvSpPr>
        <p:spPr>
          <a:xfrm>
            <a:off x="6934200" y="1492169"/>
            <a:ext cx="1870188" cy="1244059"/>
          </a:xfrm>
          <a:prstGeom prst="rect">
            <a:avLst/>
          </a:prstGeom>
        </p:spPr>
        <p:txBody>
          <a:bodyPr wrap="square" lIns="0" tIns="0" rIns="0" bIns="0" rtlCol="0" anchor="t">
            <a:spAutoFit/>
          </a:bodyPr>
          <a:lstStyle/>
          <a:p>
            <a:pPr algn="ctr">
              <a:lnSpc>
                <a:spcPts val="12425"/>
              </a:lnSpc>
            </a:pPr>
            <a:r>
              <a:rPr lang="en-US" sz="2400" dirty="0" err="1">
                <a:solidFill>
                  <a:srgbClr val="545454"/>
                </a:solidFill>
                <a:latin typeface="KodomoRounded-Light" panose="02000600000000000000" pitchFamily="2" charset="-128"/>
                <a:ea typeface="KodomoRounded-Light" panose="02000600000000000000" pitchFamily="2" charset="-128"/>
              </a:rPr>
              <a:t>せい</a:t>
            </a:r>
            <a:endParaRPr lang="en-US" sz="1600" dirty="0">
              <a:solidFill>
                <a:srgbClr val="545454"/>
              </a:solidFill>
              <a:latin typeface="KodomoRounded-Light" panose="02000600000000000000" pitchFamily="2" charset="-128"/>
              <a:ea typeface="KodomoRounded-Light" panose="02000600000000000000" pitchFamily="2" charset="-128"/>
            </a:endParaRPr>
          </a:p>
        </p:txBody>
      </p:sp>
      <p:sp>
        <p:nvSpPr>
          <p:cNvPr id="6" name="テキスト ボックス 5">
            <a:extLst>
              <a:ext uri="{FF2B5EF4-FFF2-40B4-BE49-F238E27FC236}">
                <a16:creationId xmlns:a16="http://schemas.microsoft.com/office/drawing/2014/main" id="{33866999-5F74-81B6-B360-EF4E78FF7487}"/>
              </a:ext>
            </a:extLst>
          </p:cNvPr>
          <p:cNvSpPr txBox="1"/>
          <p:nvPr/>
        </p:nvSpPr>
        <p:spPr>
          <a:xfrm>
            <a:off x="7460672" y="2569523"/>
            <a:ext cx="4672939"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ja-JP" altLang="en-US" sz="5400">
                <a:solidFill>
                  <a:schemeClr val="tx1">
                    <a:lumMod val="65000"/>
                    <a:lumOff val="35000"/>
                  </a:schemeClr>
                </a:solidFill>
                <a:latin typeface="KodomoRounded"/>
                <a:ea typeface="KodomoRounded"/>
                <a:cs typeface="Calibri"/>
              </a:rPr>
              <a:t>正かいは…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5"/>
                                        </p:tgtEl>
                                        <p:attrNameLst>
                                          <p:attrName>ppt_x</p:attrName>
                                          <p:attrName>ppt_y</p:attrName>
                                        </p:attrNameLst>
                                      </p:cBhvr>
                                    </p:animMotion>
                                    <p:animRot by="1500000">
                                      <p:cBhvr>
                                        <p:cTn id="7" dur="125" fill="hold">
                                          <p:stCondLst>
                                            <p:cond delay="0"/>
                                          </p:stCondLst>
                                        </p:cTn>
                                        <p:tgtEl>
                                          <p:spTgt spid="5"/>
                                        </p:tgtEl>
                                        <p:attrNameLst>
                                          <p:attrName>r</p:attrName>
                                        </p:attrNameLst>
                                      </p:cBhvr>
                                    </p:animRot>
                                    <p:animRot by="-1500000">
                                      <p:cBhvr>
                                        <p:cTn id="8" dur="125" fill="hold">
                                          <p:stCondLst>
                                            <p:cond delay="125"/>
                                          </p:stCondLst>
                                        </p:cTn>
                                        <p:tgtEl>
                                          <p:spTgt spid="5"/>
                                        </p:tgtEl>
                                        <p:attrNameLst>
                                          <p:attrName>r</p:attrName>
                                        </p:attrNameLst>
                                      </p:cBhvr>
                                    </p:animRot>
                                    <p:animRot by="-1500000">
                                      <p:cBhvr>
                                        <p:cTn id="9" dur="125" fill="hold">
                                          <p:stCondLst>
                                            <p:cond delay="250"/>
                                          </p:stCondLst>
                                        </p:cTn>
                                        <p:tgtEl>
                                          <p:spTgt spid="5"/>
                                        </p:tgtEl>
                                        <p:attrNameLst>
                                          <p:attrName>r</p:attrName>
                                        </p:attrNameLst>
                                      </p:cBhvr>
                                    </p:animRot>
                                    <p:animRot by="1500000">
                                      <p:cBhvr>
                                        <p:cTn id="10" dur="125" fill="hold">
                                          <p:stCondLst>
                                            <p:cond delay="375"/>
                                          </p:stCondLst>
                                        </p:cTn>
                                        <p:tgtEl>
                                          <p:spTgt spid="5"/>
                                        </p:tgtEl>
                                        <p:attrNameLst>
                                          <p:attrName>r</p:attrName>
                                        </p:attrNameLst>
                                      </p:cBhvr>
                                    </p:animRot>
                                  </p:childTnLst>
                                </p:cTn>
                              </p:par>
                              <p:par>
                                <p:cTn id="11" presetID="34" presetClass="emph" presetSubtype="0" fill="hold" grpId="0" nodeType="withEffect">
                                  <p:stCondLst>
                                    <p:cond delay="0"/>
                                  </p:stCondLst>
                                  <p:iterate type="lt">
                                    <p:tmPct val="10000"/>
                                  </p:iterate>
                                  <p:childTnLst>
                                    <p:animMotion origin="layout" path="M 4.86111E-6 4.44444E-6 L 4.86111E-6 -0.07207 " pathEditMode="relative" rAng="0" ptsTypes="AA">
                                      <p:cBhvr>
                                        <p:cTn id="12" dur="250" accel="50000" decel="50000" autoRev="1" fill="hold">
                                          <p:stCondLst>
                                            <p:cond delay="0"/>
                                          </p:stCondLst>
                                        </p:cTn>
                                        <p:tgtEl>
                                          <p:spTgt spid="7"/>
                                        </p:tgtEl>
                                        <p:attrNameLst>
                                          <p:attrName>ppt_x</p:attrName>
                                          <p:attrName>ppt_y</p:attrName>
                                        </p:attrNameLst>
                                      </p:cBhvr>
                                      <p:rCtr x="0" y="-3611"/>
                                    </p:animMotion>
                                    <p:animRot by="1500000">
                                      <p:cBhvr>
                                        <p:cTn id="13" dur="125" fill="hold">
                                          <p:stCondLst>
                                            <p:cond delay="0"/>
                                          </p:stCondLst>
                                        </p:cTn>
                                        <p:tgtEl>
                                          <p:spTgt spid="7"/>
                                        </p:tgtEl>
                                        <p:attrNameLst>
                                          <p:attrName>r</p:attrName>
                                        </p:attrNameLst>
                                      </p:cBhvr>
                                    </p:animRot>
                                    <p:animRot by="-1500000">
                                      <p:cBhvr>
                                        <p:cTn id="14" dur="125" fill="hold">
                                          <p:stCondLst>
                                            <p:cond delay="125"/>
                                          </p:stCondLst>
                                        </p:cTn>
                                        <p:tgtEl>
                                          <p:spTgt spid="7"/>
                                        </p:tgtEl>
                                        <p:attrNameLst>
                                          <p:attrName>r</p:attrName>
                                        </p:attrNameLst>
                                      </p:cBhvr>
                                    </p:animRot>
                                    <p:animRot by="-1500000">
                                      <p:cBhvr>
                                        <p:cTn id="15" dur="125" fill="hold">
                                          <p:stCondLst>
                                            <p:cond delay="250"/>
                                          </p:stCondLst>
                                        </p:cTn>
                                        <p:tgtEl>
                                          <p:spTgt spid="7"/>
                                        </p:tgtEl>
                                        <p:attrNameLst>
                                          <p:attrName>r</p:attrName>
                                        </p:attrNameLst>
                                      </p:cBhvr>
                                    </p:animRot>
                                    <p:animRot by="1500000">
                                      <p:cBhvr>
                                        <p:cTn id="16" dur="125" fill="hold">
                                          <p:stCondLst>
                                            <p:cond delay="375"/>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4" name="Picture 4"/>
          <p:cNvPicPr>
            <a:picLocks noChangeAspect="1"/>
          </p:cNvPicPr>
          <p:nvPr/>
        </p:nvPicPr>
        <p:blipFill>
          <a:blip r:embed="rId4"/>
          <a:srcRect l="35057" t="33906" r="45660" b="41096"/>
          <a:stretch>
            <a:fillRect/>
          </a:stretch>
        </p:blipFill>
        <p:spPr>
          <a:xfrm>
            <a:off x="5167589" y="4928010"/>
            <a:ext cx="7952823" cy="7348811"/>
          </a:xfrm>
          <a:prstGeom prst="rect">
            <a:avLst/>
          </a:prstGeom>
        </p:spPr>
      </p:pic>
      <p:grpSp>
        <p:nvGrpSpPr>
          <p:cNvPr id="7" name="グループ化 6">
            <a:extLst>
              <a:ext uri="{FF2B5EF4-FFF2-40B4-BE49-F238E27FC236}">
                <a16:creationId xmlns:a16="http://schemas.microsoft.com/office/drawing/2014/main" id="{A4EB76E6-960C-B14D-9D86-FB269E15DC18}"/>
              </a:ext>
            </a:extLst>
          </p:cNvPr>
          <p:cNvGrpSpPr/>
          <p:nvPr/>
        </p:nvGrpSpPr>
        <p:grpSpPr>
          <a:xfrm>
            <a:off x="618555" y="720028"/>
            <a:ext cx="17669445" cy="3063582"/>
            <a:chOff x="618555" y="720028"/>
            <a:chExt cx="17669445" cy="3063582"/>
          </a:xfrm>
        </p:grpSpPr>
        <p:sp>
          <p:nvSpPr>
            <p:cNvPr id="3" name="TextBox 3"/>
            <p:cNvSpPr txBox="1"/>
            <p:nvPr/>
          </p:nvSpPr>
          <p:spPr>
            <a:xfrm>
              <a:off x="618555" y="2060271"/>
              <a:ext cx="17669445" cy="1723339"/>
            </a:xfrm>
            <a:prstGeom prst="rect">
              <a:avLst/>
            </a:prstGeom>
          </p:spPr>
          <p:txBody>
            <a:bodyPr lIns="0" tIns="0" rIns="0" bIns="0" rtlCol="0" anchor="t">
              <a:spAutoFit/>
            </a:bodyPr>
            <a:lstStyle/>
            <a:p>
              <a:pPr algn="ctr">
                <a:lnSpc>
                  <a:spcPts val="13143"/>
                </a:lnSpc>
              </a:pPr>
              <a:r>
                <a:rPr lang="en-US" sz="11948" dirty="0" err="1">
                  <a:solidFill>
                    <a:srgbClr val="CD4343"/>
                  </a:solidFill>
                  <a:latin typeface="KodomoRounded" panose="02000600000000000000" pitchFamily="2" charset="-128"/>
                  <a:ea typeface="KodomoRounded" panose="02000600000000000000" pitchFamily="2" charset="-128"/>
                </a:rPr>
                <a:t>神様は「見えない</a:t>
              </a:r>
              <a:r>
                <a:rPr lang="en-US" sz="11948" dirty="0">
                  <a:solidFill>
                    <a:srgbClr val="CD4343"/>
                  </a:solidFill>
                  <a:latin typeface="KodomoRounded" panose="02000600000000000000" pitchFamily="2" charset="-128"/>
                  <a:ea typeface="KodomoRounded" panose="02000600000000000000" pitchFamily="2" charset="-128"/>
                </a:rPr>
                <a:t>」</a:t>
              </a:r>
            </a:p>
          </p:txBody>
        </p:sp>
        <p:sp>
          <p:nvSpPr>
            <p:cNvPr id="5" name="TextBox 4">
              <a:extLst>
                <a:ext uri="{FF2B5EF4-FFF2-40B4-BE49-F238E27FC236}">
                  <a16:creationId xmlns:a16="http://schemas.microsoft.com/office/drawing/2014/main" id="{99D20CD6-B941-6A46-B216-254F490DBCED}"/>
                </a:ext>
              </a:extLst>
            </p:cNvPr>
            <p:cNvSpPr txBox="1"/>
            <p:nvPr/>
          </p:nvSpPr>
          <p:spPr>
            <a:xfrm>
              <a:off x="3338789" y="720028"/>
              <a:ext cx="1828800" cy="1264962"/>
            </a:xfrm>
            <a:prstGeom prst="rect">
              <a:avLst/>
            </a:prstGeom>
          </p:spPr>
          <p:txBody>
            <a:bodyPr wrap="square" lIns="0" tIns="0" rIns="0" bIns="0" rtlCol="0" anchor="t">
              <a:spAutoFit/>
            </a:bodyPr>
            <a:lstStyle/>
            <a:p>
              <a:pPr algn="ctr">
                <a:lnSpc>
                  <a:spcPts val="12425"/>
                </a:lnSpc>
              </a:pPr>
              <a:r>
                <a:rPr lang="en-US" sz="3600" dirty="0" err="1">
                  <a:solidFill>
                    <a:srgbClr val="BC3E3D"/>
                  </a:solidFill>
                  <a:latin typeface="KodomoRounded-Light" panose="02000600000000000000" pitchFamily="2" charset="-128"/>
                  <a:ea typeface="KodomoRounded-Light" panose="02000600000000000000" pitchFamily="2" charset="-128"/>
                </a:rPr>
                <a:t>かみさま</a:t>
              </a:r>
              <a:endParaRPr lang="en-US" sz="2400" dirty="0">
                <a:solidFill>
                  <a:srgbClr val="BC3E3D"/>
                </a:solidFill>
                <a:latin typeface="KodomoRounded-Light" panose="02000600000000000000" pitchFamily="2" charset="-128"/>
                <a:ea typeface="KodomoRounded-Light" panose="02000600000000000000" pitchFamily="2" charset="-128"/>
              </a:endParaRPr>
            </a:p>
          </p:txBody>
        </p:sp>
        <p:sp>
          <p:nvSpPr>
            <p:cNvPr id="6" name="TextBox 4">
              <a:extLst>
                <a:ext uri="{FF2B5EF4-FFF2-40B4-BE49-F238E27FC236}">
                  <a16:creationId xmlns:a16="http://schemas.microsoft.com/office/drawing/2014/main" id="{CBFD181F-F83B-574E-A3FF-6C260E6A3BAF}"/>
                </a:ext>
              </a:extLst>
            </p:cNvPr>
            <p:cNvSpPr txBox="1"/>
            <p:nvPr/>
          </p:nvSpPr>
          <p:spPr>
            <a:xfrm>
              <a:off x="8839200" y="720028"/>
              <a:ext cx="1094271" cy="1305486"/>
            </a:xfrm>
            <a:prstGeom prst="rect">
              <a:avLst/>
            </a:prstGeom>
          </p:spPr>
          <p:txBody>
            <a:bodyPr wrap="square" lIns="0" tIns="0" rIns="0" bIns="0" rtlCol="0" anchor="t">
              <a:spAutoFit/>
            </a:bodyPr>
            <a:lstStyle/>
            <a:p>
              <a:pPr algn="ctr">
                <a:lnSpc>
                  <a:spcPts val="12425"/>
                </a:lnSpc>
              </a:pPr>
              <a:r>
                <a:rPr lang="en-US" sz="3600" dirty="0" err="1">
                  <a:solidFill>
                    <a:srgbClr val="BC3E3D"/>
                  </a:solidFill>
                  <a:latin typeface="KodomoRounded-Light" panose="02000600000000000000" pitchFamily="2" charset="-128"/>
                  <a:ea typeface="KodomoRounded-Light" panose="02000600000000000000" pitchFamily="2" charset="-128"/>
                </a:rPr>
                <a:t>み</a:t>
              </a:r>
              <a:endParaRPr lang="en-US" sz="2400" dirty="0">
                <a:solidFill>
                  <a:srgbClr val="BC3E3D"/>
                </a:solidFill>
                <a:latin typeface="KodomoRounded-Light" panose="02000600000000000000" pitchFamily="2" charset="-128"/>
                <a:ea typeface="KodomoRounded-Light" panose="02000600000000000000" pitchFamily="2"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grpSp>
        <p:nvGrpSpPr>
          <p:cNvPr id="10" name="グループ化 9">
            <a:extLst>
              <a:ext uri="{FF2B5EF4-FFF2-40B4-BE49-F238E27FC236}">
                <a16:creationId xmlns:a16="http://schemas.microsoft.com/office/drawing/2014/main" id="{91ADA41B-CCD4-3A42-8FAA-076144249188}"/>
              </a:ext>
            </a:extLst>
          </p:cNvPr>
          <p:cNvGrpSpPr/>
          <p:nvPr/>
        </p:nvGrpSpPr>
        <p:grpSpPr>
          <a:xfrm>
            <a:off x="870057" y="637614"/>
            <a:ext cx="16848655" cy="3039005"/>
            <a:chOff x="870057" y="637614"/>
            <a:chExt cx="16848655" cy="3039005"/>
          </a:xfrm>
        </p:grpSpPr>
        <p:sp>
          <p:nvSpPr>
            <p:cNvPr id="5" name="TextBox 5"/>
            <p:cNvSpPr txBox="1"/>
            <p:nvPr/>
          </p:nvSpPr>
          <p:spPr>
            <a:xfrm>
              <a:off x="870057" y="1953280"/>
              <a:ext cx="16848655" cy="1723339"/>
            </a:xfrm>
            <a:prstGeom prst="rect">
              <a:avLst/>
            </a:prstGeom>
          </p:spPr>
          <p:txBody>
            <a:bodyPr lIns="0" tIns="0" rIns="0" bIns="0" rtlCol="0" anchor="t">
              <a:spAutoFit/>
            </a:bodyPr>
            <a:lstStyle/>
            <a:p>
              <a:pPr algn="ctr">
                <a:lnSpc>
                  <a:spcPts val="13143"/>
                </a:lnSpc>
              </a:pPr>
              <a:r>
                <a:rPr lang="en-US" sz="11948" dirty="0">
                  <a:solidFill>
                    <a:srgbClr val="CD4343"/>
                  </a:solidFill>
                  <a:latin typeface="KodomoRounded" panose="02000600000000000000" pitchFamily="2" charset="-128"/>
                  <a:ea typeface="KodomoRounded" panose="02000600000000000000" pitchFamily="2" charset="-128"/>
                </a:rPr>
                <a:t>「</a:t>
              </a:r>
              <a:r>
                <a:rPr lang="en-US" sz="11948" dirty="0" err="1">
                  <a:solidFill>
                    <a:srgbClr val="CD4343"/>
                  </a:solidFill>
                  <a:latin typeface="KodomoRounded" panose="02000600000000000000" pitchFamily="2" charset="-128"/>
                  <a:ea typeface="KodomoRounded" panose="02000600000000000000" pitchFamily="2" charset="-128"/>
                </a:rPr>
                <a:t>なんで見えないの</a:t>
              </a:r>
              <a:r>
                <a:rPr lang="en-US" sz="11948" dirty="0">
                  <a:solidFill>
                    <a:srgbClr val="CD4343"/>
                  </a:solidFill>
                  <a:latin typeface="KodomoRounded" panose="02000600000000000000" pitchFamily="2" charset="-128"/>
                  <a:ea typeface="KodomoRounded" panose="02000600000000000000" pitchFamily="2" charset="-128"/>
                </a:rPr>
                <a:t>？」</a:t>
              </a:r>
            </a:p>
          </p:txBody>
        </p:sp>
        <p:sp>
          <p:nvSpPr>
            <p:cNvPr id="7" name="TextBox 4">
              <a:extLst>
                <a:ext uri="{FF2B5EF4-FFF2-40B4-BE49-F238E27FC236}">
                  <a16:creationId xmlns:a16="http://schemas.microsoft.com/office/drawing/2014/main" id="{7846966A-4DF2-D943-BC34-F058F54BFDE9}"/>
                </a:ext>
              </a:extLst>
            </p:cNvPr>
            <p:cNvSpPr txBox="1"/>
            <p:nvPr/>
          </p:nvSpPr>
          <p:spPr>
            <a:xfrm>
              <a:off x="7162800" y="637614"/>
              <a:ext cx="1094271" cy="1305486"/>
            </a:xfrm>
            <a:prstGeom prst="rect">
              <a:avLst/>
            </a:prstGeom>
          </p:spPr>
          <p:txBody>
            <a:bodyPr wrap="square" lIns="0" tIns="0" rIns="0" bIns="0" rtlCol="0" anchor="t">
              <a:spAutoFit/>
            </a:bodyPr>
            <a:lstStyle/>
            <a:p>
              <a:pPr algn="ctr">
                <a:lnSpc>
                  <a:spcPts val="12425"/>
                </a:lnSpc>
              </a:pPr>
              <a:r>
                <a:rPr lang="en-US" sz="3600" dirty="0" err="1">
                  <a:solidFill>
                    <a:srgbClr val="BC3E3D"/>
                  </a:solidFill>
                  <a:latin typeface="KodomoRounded-Light" panose="02000600000000000000" pitchFamily="2" charset="-128"/>
                  <a:ea typeface="KodomoRounded-Light" panose="02000600000000000000" pitchFamily="2" charset="-128"/>
                </a:rPr>
                <a:t>み</a:t>
              </a:r>
              <a:endParaRPr lang="en-US" sz="2400" dirty="0">
                <a:solidFill>
                  <a:srgbClr val="BC3E3D"/>
                </a:solidFill>
                <a:latin typeface="KodomoRounded-Light" panose="02000600000000000000" pitchFamily="2" charset="-128"/>
                <a:ea typeface="KodomoRounded-Light" panose="02000600000000000000" pitchFamily="2" charset="-128"/>
              </a:endParaRPr>
            </a:p>
          </p:txBody>
        </p:sp>
      </p:grpSp>
      <p:grpSp>
        <p:nvGrpSpPr>
          <p:cNvPr id="11" name="グループ化 10">
            <a:extLst>
              <a:ext uri="{FF2B5EF4-FFF2-40B4-BE49-F238E27FC236}">
                <a16:creationId xmlns:a16="http://schemas.microsoft.com/office/drawing/2014/main" id="{3AAC2D17-7F11-A840-BCB1-D1EB856A72F7}"/>
              </a:ext>
            </a:extLst>
          </p:cNvPr>
          <p:cNvGrpSpPr/>
          <p:nvPr/>
        </p:nvGrpSpPr>
        <p:grpSpPr>
          <a:xfrm>
            <a:off x="4060533" y="4686300"/>
            <a:ext cx="10166932" cy="5941023"/>
            <a:chOff x="4163947" y="4809977"/>
            <a:chExt cx="10166932" cy="5941023"/>
          </a:xfrm>
        </p:grpSpPr>
        <p:pic>
          <p:nvPicPr>
            <p:cNvPr id="12" name="Picture 3">
              <a:extLst>
                <a:ext uri="{FF2B5EF4-FFF2-40B4-BE49-F238E27FC236}">
                  <a16:creationId xmlns:a16="http://schemas.microsoft.com/office/drawing/2014/main" id="{688682DD-3AFA-634D-9F8F-8B9E0A7854E2}"/>
                </a:ext>
              </a:extLst>
            </p:cNvPr>
            <p:cNvPicPr>
              <a:picLocks noChangeAspect="1"/>
            </p:cNvPicPr>
            <p:nvPr/>
          </p:nvPicPr>
          <p:blipFill>
            <a:blip r:embed="rId4"/>
            <a:srcRect/>
            <a:stretch>
              <a:fillRect/>
            </a:stretch>
          </p:blipFill>
          <p:spPr>
            <a:xfrm flipH="1">
              <a:off x="4163947" y="4809977"/>
              <a:ext cx="5160377" cy="5941023"/>
            </a:xfrm>
            <a:prstGeom prst="rect">
              <a:avLst/>
            </a:prstGeom>
          </p:spPr>
        </p:pic>
        <p:pic>
          <p:nvPicPr>
            <p:cNvPr id="13" name="Picture 4">
              <a:extLst>
                <a:ext uri="{FF2B5EF4-FFF2-40B4-BE49-F238E27FC236}">
                  <a16:creationId xmlns:a16="http://schemas.microsoft.com/office/drawing/2014/main" id="{30084EFC-E719-414C-B9B1-AE41E35561B3}"/>
                </a:ext>
              </a:extLst>
            </p:cNvPr>
            <p:cNvPicPr>
              <a:picLocks noChangeAspect="1"/>
            </p:cNvPicPr>
            <p:nvPr/>
          </p:nvPicPr>
          <p:blipFill>
            <a:blip r:embed="rId5"/>
            <a:srcRect/>
            <a:stretch>
              <a:fillRect/>
            </a:stretch>
          </p:blipFill>
          <p:spPr>
            <a:xfrm flipH="1">
              <a:off x="8846646" y="4901151"/>
              <a:ext cx="5484233" cy="5849849"/>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229</TotalTime>
  <Words>1223</Words>
  <PresentationFormat>ユーザー設定</PresentationFormat>
  <Paragraphs>272</Paragraphs>
  <Slides>43</Slides>
  <Notes>43</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43</vt:i4>
      </vt:variant>
    </vt:vector>
  </HeadingPairs>
  <TitlesOfParts>
    <vt:vector size="49" baseType="lpstr">
      <vt:lpstr>Meiryo</vt:lpstr>
      <vt:lpstr>KodomoRounded-Light</vt:lpstr>
      <vt:lpstr>KodomoRounded</vt:lpstr>
      <vt:lpstr>Arial</vt:lpstr>
      <vt:lpstr>Calibri</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terms:modified xsi:type="dcterms:W3CDTF">2022-05-13T08:10:00Z</dcterms:modified>
  <dc:identifier>DAE9kKcxCas</dc:identifier>
</cp:coreProperties>
</file>