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5"/>
  </p:notesMasterIdLst>
  <p:sldIdLst>
    <p:sldId id="256" r:id="rId2"/>
    <p:sldId id="299" r:id="rId3"/>
    <p:sldId id="301"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302"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18288000" cy="10287000"/>
  <p:notesSz cx="6858000" cy="9144000"/>
  <p:embeddedFontLst>
    <p:embeddedFont>
      <p:font typeface="Calibri" panose="020F0502020204030204" pitchFamily="34" charset="0"/>
      <p:regular r:id="rId46"/>
      <p:bold r:id="rId47"/>
      <p:italic r:id="rId48"/>
      <p:bold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800"/>
    <a:srgbClr val="545454"/>
    <a:srgbClr val="AAD9FF"/>
    <a:srgbClr val="BC3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8B1FC8-8213-4866-AD11-829B4A2A79C4}" v="145" dt="2022-05-13T06:09:54.3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77" autoAdjust="0"/>
    <p:restoredTop sz="78503" autoAdjust="0"/>
  </p:normalViewPr>
  <p:slideViewPr>
    <p:cSldViewPr>
      <p:cViewPr>
        <p:scale>
          <a:sx n="46" d="100"/>
          <a:sy n="46" d="100"/>
        </p:scale>
        <p:origin x="1184" y="82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DF8B1FC8-8213-4866-AD11-829B4A2A79C4}"/>
    <pc:docChg chg="modSld">
      <pc:chgData name="根本園花" userId="CPsJRF4cyR38UmaNZbO9zfUi+OzqLuL8WYdzdwLD5g0=" providerId="None" clId="Web-{DF8B1FC8-8213-4866-AD11-829B4A2A79C4}" dt="2022-05-13T06:10:30.900" v="106"/>
      <pc:docMkLst>
        <pc:docMk/>
      </pc:docMkLst>
      <pc:sldChg chg="modNotes">
        <pc:chgData name="根本園花" userId="CPsJRF4cyR38UmaNZbO9zfUi+OzqLuL8WYdzdwLD5g0=" providerId="None" clId="Web-{DF8B1FC8-8213-4866-AD11-829B4A2A79C4}" dt="2022-05-13T06:09:49.946" v="98"/>
        <pc:sldMkLst>
          <pc:docMk/>
          <pc:sldMk cId="0" sldId="257"/>
        </pc:sldMkLst>
      </pc:sldChg>
      <pc:sldChg chg="addSp modSp">
        <pc:chgData name="根本園花" userId="CPsJRF4cyR38UmaNZbO9zfUi+OzqLuL8WYdzdwLD5g0=" providerId="None" clId="Web-{DF8B1FC8-8213-4866-AD11-829B4A2A79C4}" dt="2022-05-13T06:06:46.020" v="93" actId="20577"/>
        <pc:sldMkLst>
          <pc:docMk/>
          <pc:sldMk cId="0" sldId="260"/>
        </pc:sldMkLst>
        <pc:spChg chg="mod">
          <ac:chgData name="根本園花" userId="CPsJRF4cyR38UmaNZbO9zfUi+OzqLuL8WYdzdwLD5g0=" providerId="None" clId="Web-{DF8B1FC8-8213-4866-AD11-829B4A2A79C4}" dt="2022-05-13T06:06:11.144" v="90" actId="1076"/>
          <ac:spMkLst>
            <pc:docMk/>
            <pc:sldMk cId="0" sldId="260"/>
            <ac:spMk id="5" creationId="{00000000-0000-0000-0000-000000000000}"/>
          </ac:spMkLst>
        </pc:spChg>
        <pc:spChg chg="add mod">
          <ac:chgData name="根本園花" userId="CPsJRF4cyR38UmaNZbO9zfUi+OzqLuL8WYdzdwLD5g0=" providerId="None" clId="Web-{DF8B1FC8-8213-4866-AD11-829B4A2A79C4}" dt="2022-05-13T06:06:46.020" v="93" actId="20577"/>
          <ac:spMkLst>
            <pc:docMk/>
            <pc:sldMk cId="0" sldId="260"/>
            <ac:spMk id="6" creationId="{33866999-5F74-81B6-B360-EF4E78FF7487}"/>
          </ac:spMkLst>
        </pc:spChg>
      </pc:sldChg>
      <pc:sldChg chg="modNotes">
        <pc:chgData name="根本園花" userId="CPsJRF4cyR38UmaNZbO9zfUi+OzqLuL8WYdzdwLD5g0=" providerId="None" clId="Web-{DF8B1FC8-8213-4866-AD11-829B4A2A79C4}" dt="2022-05-13T06:10:12.025" v="102"/>
        <pc:sldMkLst>
          <pc:docMk/>
          <pc:sldMk cId="0" sldId="273"/>
        </pc:sldMkLst>
      </pc:sldChg>
      <pc:sldChg chg="modNotes">
        <pc:chgData name="根本園花" userId="CPsJRF4cyR38UmaNZbO9zfUi+OzqLuL8WYdzdwLD5g0=" providerId="None" clId="Web-{DF8B1FC8-8213-4866-AD11-829B4A2A79C4}" dt="2022-05-13T06:10:30.900" v="106"/>
        <pc:sldMkLst>
          <pc:docMk/>
          <pc:sldMk cId="0" sldId="280"/>
        </pc:sldMkLst>
      </pc:sldChg>
      <pc:sldChg chg="modSp">
        <pc:chgData name="根本園花" userId="CPsJRF4cyR38UmaNZbO9zfUi+OzqLuL8WYdzdwLD5g0=" providerId="None" clId="Web-{DF8B1FC8-8213-4866-AD11-829B4A2A79C4}" dt="2022-05-13T06:00:40.902" v="0" actId="1076"/>
        <pc:sldMkLst>
          <pc:docMk/>
          <pc:sldMk cId="3743663482" sldId="301"/>
        </pc:sldMkLst>
        <pc:spChg chg="mod">
          <ac:chgData name="根本園花" userId="CPsJRF4cyR38UmaNZbO9zfUi+OzqLuL8WYdzdwLD5g0=" providerId="None" clId="Web-{DF8B1FC8-8213-4866-AD11-829B4A2A79C4}" dt="2022-05-13T06:00:40.902" v="0" actId="1076"/>
          <ac:spMkLst>
            <pc:docMk/>
            <pc:sldMk cId="3743663482" sldId="301"/>
            <ac:spMk id="36" creationId="{9C8D6DCD-C26C-6D4A-B875-547E74B338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今日は神様のことをお勉強しましょう</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200" kern="1200" dirty="0">
                <a:solidFill>
                  <a:schemeClr val="tx1"/>
                </a:solidFill>
                <a:effectLst/>
                <a:latin typeface="+mn-lt"/>
                <a:ea typeface="+mn-ea"/>
                <a:cs typeface="+mn-cs"/>
              </a:rPr>
              <a:t>なぜなら、</a:t>
            </a:r>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もし神様が目に見えたら、悪い考えをもった人が</a:t>
            </a:r>
            <a:r>
              <a:rPr lang="ja-JP" altLang="en-US" sz="1200" kern="1200" dirty="0">
                <a:solidFill>
                  <a:schemeClr val="tx1"/>
                </a:solidFill>
                <a:effectLst/>
                <a:latin typeface="+mn-lt"/>
                <a:ea typeface="+mn-ea"/>
                <a:cs typeface="+mn-cs"/>
              </a:rPr>
              <a:t>いれば</a:t>
            </a:r>
            <a:r>
              <a:rPr lang="ja-JP" altLang="ja-JP" sz="1200" kern="1200" dirty="0">
                <a:solidFill>
                  <a:schemeClr val="tx1"/>
                </a:solidFill>
                <a:effectLst/>
                <a:latin typeface="+mn-lt"/>
                <a:ea typeface="+mn-ea"/>
                <a:cs typeface="+mn-cs"/>
              </a:rPr>
              <a:t>「独り占めしてしまえ」って</a:t>
            </a:r>
            <a:r>
              <a:rPr lang="ja-JP" altLang="en-US" sz="1200" kern="1200" dirty="0">
                <a:solidFill>
                  <a:schemeClr val="tx1"/>
                </a:solidFill>
                <a:effectLst/>
                <a:latin typeface="+mn-lt"/>
                <a:ea typeface="+mn-ea"/>
                <a:cs typeface="+mn-cs"/>
              </a:rPr>
              <a:t>、神様を</a:t>
            </a:r>
            <a:r>
              <a:rPr lang="ja-JP" altLang="ja-JP" sz="1200" kern="1200" dirty="0">
                <a:solidFill>
                  <a:schemeClr val="tx1"/>
                </a:solidFill>
                <a:effectLst/>
                <a:latin typeface="+mn-lt"/>
                <a:ea typeface="+mn-ea"/>
                <a:cs typeface="+mn-cs"/>
              </a:rPr>
              <a:t>捕まえ</a:t>
            </a:r>
            <a:r>
              <a:rPr lang="ja-JP" altLang="en-US" sz="1200" kern="1200" dirty="0">
                <a:solidFill>
                  <a:schemeClr val="tx1"/>
                </a:solidFill>
                <a:effectLst/>
                <a:latin typeface="+mn-lt"/>
                <a:ea typeface="+mn-ea"/>
                <a:cs typeface="+mn-cs"/>
              </a:rPr>
              <a:t>てしまうかもしれないからです</a:t>
            </a:r>
            <a:r>
              <a:rPr lang="ja-JP" altLang="ja-JP" sz="1200" kern="1200" dirty="0">
                <a:solidFill>
                  <a:schemeClr val="tx1"/>
                </a:solidFill>
                <a:effectLst/>
                <a:latin typeface="+mn-lt"/>
                <a:ea typeface="+mn-ea"/>
                <a:cs typeface="+mn-cs"/>
              </a:rPr>
              <a:t>。</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そうなったら神様は</a:t>
            </a:r>
            <a:r>
              <a:rPr lang="ja-JP" altLang="en-US" sz="1200" kern="1200" dirty="0">
                <a:solidFill>
                  <a:schemeClr val="tx1"/>
                </a:solidFill>
                <a:effectLst/>
                <a:latin typeface="+mn-lt"/>
                <a:ea typeface="+mn-ea"/>
                <a:cs typeface="+mn-cs"/>
              </a:rPr>
              <a:t>とっても困ってしまいます。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そして神様がいなくなっ</a:t>
            </a:r>
            <a:r>
              <a:rPr lang="ja-JP" altLang="en-US" sz="1200" kern="1200" dirty="0">
                <a:solidFill>
                  <a:schemeClr val="tx1"/>
                </a:solidFill>
                <a:effectLst/>
                <a:latin typeface="+mn-lt"/>
                <a:ea typeface="+mn-ea"/>
                <a:cs typeface="+mn-cs"/>
              </a:rPr>
              <a:t>たら、ほかのみんなも</a:t>
            </a:r>
            <a:r>
              <a:rPr lang="ja-JP" altLang="ja-JP" sz="1200" kern="1200" dirty="0">
                <a:solidFill>
                  <a:schemeClr val="tx1"/>
                </a:solidFill>
                <a:effectLst/>
                <a:latin typeface="+mn-lt"/>
                <a:ea typeface="+mn-ea"/>
                <a:cs typeface="+mn-cs"/>
              </a:rPr>
              <a:t>困ります。</a:t>
            </a:r>
            <a:endParaRPr lang="en-US" altLang="ja-JP" sz="1200" kern="1200" dirty="0">
              <a:solidFill>
                <a:schemeClr val="tx1"/>
              </a:solidFill>
              <a:effectLst/>
              <a:latin typeface="+mn-lt"/>
              <a:ea typeface="+mn-ea"/>
              <a:cs typeface="+mn-cs"/>
            </a:endParaRPr>
          </a:p>
          <a:p>
            <a:r>
              <a:rPr lang="ja-JP" altLang="en-US" sz="1200" kern="1200" dirty="0">
                <a:solidFill>
                  <a:schemeClr val="tx1"/>
                </a:solidFill>
                <a:effectLst/>
                <a:latin typeface="+mn-lt"/>
                <a:ea typeface="+mn-ea"/>
                <a:cs typeface="+mn-cs"/>
              </a:rPr>
              <a:t>それこそ</a:t>
            </a:r>
            <a:r>
              <a:rPr lang="ja-JP" altLang="ja-JP" sz="1200" kern="1200" dirty="0">
                <a:solidFill>
                  <a:schemeClr val="tx1"/>
                </a:solidFill>
                <a:effectLst/>
                <a:latin typeface="+mn-lt"/>
                <a:ea typeface="+mn-ea"/>
                <a:cs typeface="+mn-cs"/>
              </a:rPr>
              <a:t>世界中の人が困っ</a:t>
            </a:r>
            <a:r>
              <a:rPr lang="ja-JP" altLang="en-US" sz="1200" kern="1200" dirty="0">
                <a:solidFill>
                  <a:schemeClr val="tx1"/>
                </a:solidFill>
                <a:effectLst/>
                <a:latin typeface="+mn-lt"/>
                <a:ea typeface="+mn-ea"/>
                <a:cs typeface="+mn-cs"/>
              </a:rPr>
              <a:t>てしまいます</a:t>
            </a:r>
            <a:r>
              <a:rPr lang="ja-JP" altLang="ja-JP" sz="1200" kern="1200" dirty="0">
                <a:solidFill>
                  <a:schemeClr val="tx1"/>
                </a:solidFill>
                <a:effectLst/>
                <a:latin typeface="+mn-lt"/>
                <a:ea typeface="+mn-ea"/>
                <a:cs typeface="+mn-cs"/>
              </a:rPr>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だから、</a:t>
            </a:r>
            <a:r>
              <a:rPr lang="ja-JP" altLang="ja-JP" sz="1200" kern="1200" dirty="0">
                <a:solidFill>
                  <a:schemeClr val="tx1"/>
                </a:solidFill>
                <a:effectLst/>
                <a:latin typeface="+mn-lt"/>
                <a:ea typeface="+mn-ea"/>
                <a:cs typeface="+mn-cs"/>
              </a:rPr>
              <a:t>神様は自分のことを私たちからは見えないようにしました。</a:t>
            </a:r>
            <a:endParaRPr lang="en-US"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そうしたら、誰も神様を捕まえることができないですからね。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それでは、つぎの質問です。</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dirty="0">
                <a:solidFill>
                  <a:schemeClr val="tx1"/>
                </a:solidFill>
                <a:effectLst/>
                <a:latin typeface="+mn-lt"/>
                <a:ea typeface="+mn-ea"/>
                <a:cs typeface="+mn-cs"/>
              </a:rPr>
              <a:t>神様の大きさはどれくらいでしょうか？</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dirty="0">
                <a:solidFill>
                  <a:schemeClr val="tx1"/>
                </a:solidFill>
                <a:effectLst/>
                <a:latin typeface="+mn-lt"/>
                <a:ea typeface="+mn-ea"/>
                <a:cs typeface="+mn-cs"/>
              </a:rPr>
              <a:t>地球よりも大きいと思う人？</a:t>
            </a:r>
            <a:endParaRPr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200" dirty="0">
                <a:solidFill>
                  <a:schemeClr val="tx1"/>
                </a:solidFill>
                <a:effectLst/>
                <a:latin typeface="+mn-lt"/>
                <a:ea typeface="+mn-ea"/>
                <a:cs typeface="+mn-cs"/>
              </a:rPr>
              <a:t>それとも、</a:t>
            </a:r>
            <a:r>
              <a:rPr lang="ja-JP" altLang="ja-JP" sz="1200" kern="1200" dirty="0">
                <a:solidFill>
                  <a:schemeClr val="tx1"/>
                </a:solidFill>
                <a:effectLst/>
                <a:latin typeface="+mn-lt"/>
                <a:ea typeface="+mn-ea"/>
                <a:cs typeface="+mn-cs"/>
              </a:rPr>
              <a:t>蟻よりももっともっと小さいと思う人？</a:t>
            </a:r>
            <a:r>
              <a:rPr lang="en-US" altLang="ja-JP" sz="1200" kern="1200" dirty="0">
                <a:solidFill>
                  <a:schemeClr val="tx1"/>
                </a:solidFill>
                <a:effectLst/>
                <a:latin typeface="+mn-lt"/>
                <a:ea typeface="+mn-ea"/>
                <a:cs typeface="+mn-cs"/>
              </a:rPr>
              <a:t>(</a:t>
            </a:r>
            <a:r>
              <a:rPr lang="ja-JP" altLang="ja-JP" sz="1200" kern="1200" dirty="0">
                <a:solidFill>
                  <a:schemeClr val="tx1"/>
                </a:solidFill>
                <a:effectLst/>
                <a:latin typeface="+mn-lt"/>
                <a:ea typeface="+mn-ea"/>
                <a:cs typeface="+mn-cs"/>
              </a:rPr>
              <a:t>全体に質問</a:t>
            </a:r>
            <a:r>
              <a:rPr lang="en-US" altLang="ja-JP" sz="1200" kern="1200" dirty="0">
                <a:solidFill>
                  <a:schemeClr val="tx1"/>
                </a:solidFill>
                <a:effectLst/>
                <a:latin typeface="+mn-lt"/>
                <a:ea typeface="+mn-ea"/>
                <a:cs typeface="+mn-cs"/>
              </a:rPr>
              <a:t>)</a:t>
            </a:r>
            <a:endParaRPr lang="ja-JP"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答えは、どっちも正解！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神様は、大きくなろうとしたら地球よりも、宇宙よりも</a:t>
            </a:r>
            <a:r>
              <a:rPr lang="ja-JP" altLang="en-US" sz="1200" kern="1200" dirty="0">
                <a:solidFill>
                  <a:schemeClr val="tx1"/>
                </a:solidFill>
                <a:effectLst/>
                <a:latin typeface="+mn-lt"/>
                <a:ea typeface="+mn-ea"/>
                <a:cs typeface="+mn-cs"/>
              </a:rPr>
              <a:t>、もっともっと大きくなれます。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小さくなろうとしたら、蟻よりも、砂つぶよりも、もっともっと小さくなれるのです。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大きくなって地球全体を</a:t>
            </a:r>
            <a:r>
              <a:rPr lang="ja-JP" altLang="en-US" sz="1200" kern="1200" dirty="0">
                <a:solidFill>
                  <a:schemeClr val="tx1"/>
                </a:solidFill>
                <a:effectLst/>
                <a:latin typeface="+mn-lt"/>
                <a:ea typeface="+mn-ea"/>
                <a:cs typeface="+mn-cs"/>
              </a:rPr>
              <a:t>みつめながら、</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誰か悲しんでいる人をみつけたら、ひゅーんっと、小さくなって飛んで行ってその人を励ましてくれます。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991400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ＭＳ Ｐゴシック"/>
                <a:cs typeface="+mn-cs"/>
              </a:rPr>
              <a:t>そして、もっともっと小さくなって、み</a:t>
            </a:r>
            <a:r>
              <a:rPr lang="ja-JP" altLang="ja-JP">
                <a:ea typeface="ＭＳ Ｐゴシック"/>
              </a:rPr>
              <a:t>んな</a:t>
            </a:r>
            <a:r>
              <a:rPr lang="ja-JP" altLang="ja-JP" sz="1200" kern="1200">
                <a:solidFill>
                  <a:schemeClr val="tx1"/>
                </a:solidFill>
                <a:effectLst/>
                <a:latin typeface="+mn-lt"/>
                <a:ea typeface="ＭＳ Ｐゴシック"/>
                <a:cs typeface="+mn-cs"/>
              </a:rPr>
              <a:t>の心の中に入って「がんばれー、負けるなー」って応援してくれたりもします。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みんなも心が悲しかったのに、</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21</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なぜか、</a:t>
            </a:r>
            <a:r>
              <a:rPr lang="ja-JP" altLang="ja-JP" sz="1200" kern="1200" dirty="0">
                <a:solidFill>
                  <a:schemeClr val="tx1"/>
                </a:solidFill>
                <a:effectLst/>
                <a:latin typeface="+mn-lt"/>
                <a:ea typeface="+mn-ea"/>
                <a:cs typeface="+mn-cs"/>
              </a:rPr>
              <a:t>急に元気がでてくることはないですか？あれ、実は神様の応援のおかげなのです。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なんで神様はそんなことするのでしょうか。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23</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それは、神様はみんなの親だからです。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でも、みんなには、お父さんとお母さんがいますね。</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お父さんやお母さんのほかに、神様も親ってことでしょうか？親が</a:t>
            </a:r>
            <a:r>
              <a:rPr lang="ja-JP" altLang="en-US" sz="1200" kern="1200" dirty="0">
                <a:solidFill>
                  <a:schemeClr val="tx1"/>
                </a:solidFill>
                <a:effectLst/>
                <a:latin typeface="+mn-lt"/>
                <a:ea typeface="+mn-ea"/>
                <a:cs typeface="+mn-cs"/>
              </a:rPr>
              <a:t>ほかにも</a:t>
            </a:r>
            <a:r>
              <a:rPr lang="ja-JP" altLang="ja-JP" sz="1200" kern="1200" dirty="0">
                <a:solidFill>
                  <a:schemeClr val="tx1"/>
                </a:solidFill>
                <a:effectLst/>
                <a:latin typeface="+mn-lt"/>
                <a:ea typeface="+mn-ea"/>
                <a:cs typeface="+mn-cs"/>
              </a:rPr>
              <a:t>いるってなんか変ですね？どういうことでしょうか？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ＭＳ Ｐゴシック"/>
                <a:cs typeface="+mn-cs"/>
              </a:rPr>
              <a:t>み</a:t>
            </a:r>
            <a:r>
              <a:rPr lang="ja-JP" altLang="ja-JP">
                <a:ea typeface="ＭＳ Ｐゴシック"/>
              </a:rPr>
              <a:t>んな</a:t>
            </a:r>
            <a:r>
              <a:rPr lang="ja-JP" altLang="ja-JP" sz="1200" kern="1200">
                <a:solidFill>
                  <a:schemeClr val="tx1"/>
                </a:solidFill>
                <a:effectLst/>
                <a:latin typeface="+mn-lt"/>
                <a:ea typeface="ＭＳ Ｐゴシック"/>
                <a:cs typeface="+mn-cs"/>
              </a:rPr>
              <a:t>はお父さんと母さんから生まれました。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27</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じゃあそのお父さんとお母さんは誰から生まれたのでしょうか？</a:t>
            </a:r>
            <a:endParaRPr lang="en-US"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もちろんお父さんとお母さんです。みんなにとってはお</a:t>
            </a:r>
            <a:r>
              <a:rPr lang="ja-JP" altLang="en-US" sz="1200" kern="1200" dirty="0">
                <a:solidFill>
                  <a:schemeClr val="tx1"/>
                </a:solidFill>
                <a:effectLst/>
                <a:latin typeface="+mn-lt"/>
                <a:ea typeface="+mn-ea"/>
                <a:cs typeface="+mn-cs"/>
              </a:rPr>
              <a:t>じい</a:t>
            </a:r>
            <a:r>
              <a:rPr lang="ja-JP" altLang="ja-JP" sz="1200" kern="1200" dirty="0">
                <a:solidFill>
                  <a:schemeClr val="tx1"/>
                </a:solidFill>
                <a:effectLst/>
                <a:latin typeface="+mn-lt"/>
                <a:ea typeface="+mn-ea"/>
                <a:cs typeface="+mn-cs"/>
              </a:rPr>
              <a:t>ちゃんとお</a:t>
            </a:r>
            <a:r>
              <a:rPr lang="ja-JP" altLang="en-US" sz="1200" kern="1200" dirty="0">
                <a:solidFill>
                  <a:schemeClr val="tx1"/>
                </a:solidFill>
                <a:effectLst/>
                <a:latin typeface="+mn-lt"/>
                <a:ea typeface="+mn-ea"/>
                <a:cs typeface="+mn-cs"/>
              </a:rPr>
              <a:t>ばあ</a:t>
            </a:r>
            <a:r>
              <a:rPr lang="ja-JP" altLang="ja-JP" sz="1200" kern="1200" dirty="0">
                <a:solidFill>
                  <a:schemeClr val="tx1"/>
                </a:solidFill>
                <a:effectLst/>
                <a:latin typeface="+mn-lt"/>
                <a:ea typeface="+mn-ea"/>
                <a:cs typeface="+mn-cs"/>
              </a:rPr>
              <a:t>ちゃんになるよね。</a:t>
            </a:r>
            <a:r>
              <a:rPr lang="ja-JP" altLang="ja-JP" dirty="0">
                <a:effectLst/>
              </a:rPr>
              <a:t> </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200" kern="1200" dirty="0">
                <a:solidFill>
                  <a:schemeClr val="tx1"/>
                </a:solidFill>
                <a:effectLst/>
                <a:latin typeface="+mn-lt"/>
                <a:ea typeface="+mn-ea"/>
                <a:cs typeface="+mn-cs"/>
              </a:rPr>
              <a:t>じゃあ、おじいちゃんとおばあちゃんは、誰から生まれたのでしょう。</a:t>
            </a:r>
            <a:endParaRPr lang="en-US" altLang="ja-JP" sz="1200" kern="1200" dirty="0">
              <a:solidFill>
                <a:schemeClr val="tx1"/>
              </a:solidFill>
              <a:effectLst/>
              <a:latin typeface="+mn-lt"/>
              <a:ea typeface="+mn-ea"/>
              <a:cs typeface="+mn-cs"/>
            </a:endParaRPr>
          </a:p>
          <a:p>
            <a:pPr lvl="0"/>
            <a:r>
              <a:rPr lang="ja-JP" altLang="en-US" sz="1200" kern="1200" dirty="0">
                <a:solidFill>
                  <a:schemeClr val="tx1"/>
                </a:solidFill>
                <a:effectLst/>
                <a:latin typeface="+mn-lt"/>
                <a:ea typeface="+mn-ea"/>
                <a:cs typeface="+mn-cs"/>
              </a:rPr>
              <a:t>やっぱりお父さんとお母さんですよね。みんなにとってはひいおじいちゃんとひいおばあちゃんになりますよね。</a:t>
            </a:r>
            <a:endParaRPr lang="en-US" altLang="ja-JP" sz="1200" kern="1200" dirty="0">
              <a:solidFill>
                <a:schemeClr val="tx1"/>
              </a:solidFill>
              <a:effectLst/>
              <a:latin typeface="+mn-lt"/>
              <a:ea typeface="+mn-ea"/>
              <a:cs typeface="+mn-cs"/>
            </a:endParaRPr>
          </a:p>
          <a:p>
            <a:pPr lvl="0"/>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そして、ひいおじいちゃんとひいおばあちゃんにも、やっぱりおとうさんとおかあさんがい</a:t>
            </a:r>
            <a:r>
              <a:rPr lang="ja-JP" altLang="en-US" sz="1200" kern="1200" dirty="0">
                <a:solidFill>
                  <a:schemeClr val="tx1"/>
                </a:solidFill>
                <a:effectLst/>
                <a:latin typeface="+mn-lt"/>
                <a:ea typeface="+mn-ea"/>
                <a:cs typeface="+mn-cs"/>
              </a:rPr>
              <a:t>ますよね。</a:t>
            </a:r>
            <a:endParaRPr lang="en-US" altLang="ja-JP" dirty="0">
              <a:effectLst/>
            </a:endParaRPr>
          </a:p>
          <a:p>
            <a:pPr lvl="0"/>
            <a:endParaRPr lang="en-US" altLang="ja-JP" sz="1200" kern="1200" dirty="0">
              <a:solidFill>
                <a:schemeClr val="tx1"/>
              </a:solidFill>
              <a:effectLst/>
              <a:latin typeface="+mn-lt"/>
              <a:ea typeface="+mn-ea"/>
              <a:cs typeface="+mn-cs"/>
            </a:endParaRPr>
          </a:p>
          <a:p>
            <a:pPr lvl="0"/>
            <a:r>
              <a:rPr lang="ja-JP" altLang="ja-JP" sz="1200" kern="1200" dirty="0">
                <a:solidFill>
                  <a:schemeClr val="tx1"/>
                </a:solidFill>
                <a:effectLst/>
                <a:latin typeface="+mn-lt"/>
                <a:ea typeface="+mn-ea"/>
                <a:cs typeface="+mn-cs"/>
              </a:rPr>
              <a:t>どんどん</a:t>
            </a:r>
            <a:r>
              <a:rPr lang="ja-JP" altLang="en-US" sz="1200" kern="1200" dirty="0">
                <a:solidFill>
                  <a:schemeClr val="tx1"/>
                </a:solidFill>
                <a:effectLst/>
                <a:latin typeface="+mn-lt"/>
                <a:ea typeface="+mn-ea"/>
                <a:cs typeface="+mn-cs"/>
              </a:rPr>
              <a:t>遡っていくと</a:t>
            </a:r>
            <a:r>
              <a:rPr lang="ja-JP" altLang="ja-JP" sz="1200" kern="1200" dirty="0">
                <a:solidFill>
                  <a:schemeClr val="tx1"/>
                </a:solidFill>
                <a:effectLst/>
                <a:latin typeface="+mn-lt"/>
                <a:ea typeface="+mn-ea"/>
                <a:cs typeface="+mn-cs"/>
              </a:rPr>
              <a:t>、あら不思議、最初のお父さんとお母さんがでてくるんだ。</a:t>
            </a:r>
            <a:r>
              <a:rPr lang="ja-JP" altLang="ja-JP" dirty="0">
                <a:effectLst/>
              </a:rPr>
              <a:t>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29</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1251362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200">
                <a:solidFill>
                  <a:schemeClr val="tx1"/>
                </a:solidFill>
                <a:effectLst/>
                <a:latin typeface="+mn-lt"/>
                <a:ea typeface="+mn-ea"/>
                <a:cs typeface="+mn-cs"/>
              </a:rPr>
              <a:t>それをアダムとエバと言います。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30</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このアダムとエバの親</a:t>
            </a:r>
            <a:r>
              <a:rPr lang="ja-JP" altLang="en-US" sz="1200" kern="1200" dirty="0">
                <a:solidFill>
                  <a:schemeClr val="tx1"/>
                </a:solidFill>
                <a:effectLst/>
                <a:latin typeface="+mn-lt"/>
                <a:ea typeface="+mn-ea"/>
                <a:cs typeface="+mn-cs"/>
              </a:rPr>
              <a:t>が誰かというと、</a:t>
            </a:r>
            <a:r>
              <a:rPr lang="ja-JP" altLang="ja-JP" sz="1200" kern="1200" dirty="0">
                <a:solidFill>
                  <a:schemeClr val="tx1"/>
                </a:solidFill>
                <a:effectLst/>
                <a:latin typeface="+mn-lt"/>
                <a:ea typeface="+mn-ea"/>
                <a:cs typeface="+mn-cs"/>
              </a:rPr>
              <a:t>それが神様なのです。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31</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だから、神様にとって、みんなは子供なのです。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lang="ja-JP" altLang="ja-JP" sz="1200" kern="1200" dirty="0">
                <a:solidFill>
                  <a:schemeClr val="tx1"/>
                </a:solidFill>
                <a:effectLst/>
                <a:latin typeface="+mn-lt"/>
                <a:ea typeface="+mn-ea"/>
                <a:cs typeface="+mn-cs"/>
              </a:rPr>
              <a:t>そして、みんなにとって神様は親なのです。</a:t>
            </a:r>
            <a:endParaRPr kumimoji="1" lang="ja-JP" altLang="en-US" dirty="0"/>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33</a:t>
            </a:fld>
            <a:endParaRPr lang="cs-CZ"/>
          </a:p>
        </p:txBody>
      </p:sp>
    </p:spTree>
    <p:extLst>
      <p:ext uri="{BB962C8B-B14F-4D97-AF65-F5344CB8AC3E}">
        <p14:creationId xmlns:p14="http://schemas.microsoft.com/office/powerpoint/2010/main" val="1489927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みんなが泣いているとき、お父さんとお母さんは優しく慰めてくれると思います！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34</a:t>
            </a:fld>
            <a:endParaRPr lang="cs-CZ"/>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みんながいいことをしたら、お父さんとお母さんは喜びながら褒めてくれますね</a:t>
            </a:r>
            <a:r>
              <a:rPr lang="ja-JP" altLang="en-US" sz="1200" kern="1200" dirty="0">
                <a:solidFill>
                  <a:schemeClr val="tx1"/>
                </a:solidFill>
                <a:effectLst/>
                <a:latin typeface="+mn-lt"/>
                <a:ea typeface="+mn-ea"/>
                <a:cs typeface="+mn-cs"/>
              </a:rPr>
              <a:t>！</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35</a:t>
            </a:fld>
            <a:endParaRPr lang="cs-CZ"/>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神様も、同じなのです。</a:t>
            </a:r>
            <a:endParaRPr lang="en-US" altLang="ja-JP" sz="1200" kern="1200" dirty="0">
              <a:solidFill>
                <a:schemeClr val="tx1"/>
              </a:solidFill>
              <a:effectLst/>
              <a:latin typeface="+mn-lt"/>
              <a:ea typeface="+mn-ea"/>
              <a:cs typeface="+mn-cs"/>
            </a:endParaRPr>
          </a:p>
          <a:p>
            <a:r>
              <a:rPr lang="ja-JP" altLang="ja-JP" sz="1200" kern="1200">
                <a:solidFill>
                  <a:schemeClr val="tx1"/>
                </a:solidFill>
                <a:effectLst/>
                <a:latin typeface="+mn-lt"/>
                <a:ea typeface="+mn-ea"/>
                <a:cs typeface="+mn-cs"/>
              </a:rPr>
              <a:t>みんなが泣いているとき、神様も優しく慰めてくれています。</a:t>
            </a:r>
            <a:r>
              <a:rPr lang="ja-JP" altLang="ja-JP">
                <a:effectLst/>
              </a:rPr>
              <a:t> </a:t>
            </a:r>
            <a:endParaRPr lang="ja-JP" altLang="ja-JP" sz="1200" kern="120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36</a:t>
            </a:fld>
            <a:endParaRPr lang="cs-CZ"/>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みんなが良いことをしたら、神様も喜んで褒めてくれているのです。</a:t>
            </a:r>
            <a:r>
              <a:rPr lang="ja-JP" altLang="ja-JP">
                <a:effectLst/>
              </a:rPr>
              <a:t> </a:t>
            </a:r>
            <a:endParaRPr lang="en-US" altLang="ja-JP" dirty="0">
              <a:effectLst/>
            </a:endParaRPr>
          </a:p>
          <a:p>
            <a:r>
              <a:rPr lang="en-US" altLang="ja-JP" sz="1200" kern="1200" dirty="0">
                <a:solidFill>
                  <a:schemeClr val="tx1"/>
                </a:solidFill>
                <a:effectLst/>
                <a:latin typeface="+mn-lt"/>
                <a:ea typeface="+mn-ea"/>
                <a:cs typeface="+mn-cs"/>
              </a:rPr>
              <a:t> </a:t>
            </a:r>
            <a:endParaRPr lang="ja-JP" altLang="ja-JP" sz="1200" kern="120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37</a:t>
            </a:fld>
            <a:endParaRPr lang="cs-CZ"/>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目に見えないし、声も聞こえないから、なかなか気づかないかもしれないけれど、神様はいつもみんなと一緒にいてくれています。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38</a:t>
            </a:fld>
            <a:endParaRPr lang="cs-CZ"/>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a:solidFill>
                  <a:schemeClr val="tx1"/>
                </a:solidFill>
                <a:effectLst/>
                <a:latin typeface="+mn-lt"/>
                <a:ea typeface="+mn-ea"/>
                <a:cs typeface="+mn-cs"/>
              </a:rPr>
              <a:t>目に見えないけど、いつも一緒にいるのです。隣にいるときもあれば、</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39</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a:ea typeface="ＭＳ Ｐゴシック"/>
              </a:rPr>
              <a:t>まずはみんなに質問です</a:t>
            </a:r>
            <a:r>
              <a:rPr lang="en-US" dirty="0"/>
              <a:t>。</a:t>
            </a:r>
            <a:r>
              <a:rPr lang="en-US" dirty="0" err="1"/>
              <a:t>神様はいると思いますか？いないと思いますか</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kern="1200" dirty="0">
                <a:solidFill>
                  <a:schemeClr val="tx1"/>
                </a:solidFill>
                <a:effectLst/>
                <a:latin typeface="+mn-lt"/>
                <a:ea typeface="+mn-ea"/>
                <a:cs typeface="+mn-cs"/>
              </a:rPr>
              <a:t>心の中にいるときもあ</a:t>
            </a:r>
            <a:r>
              <a:rPr lang="ja-JP" altLang="en-US" sz="1200" kern="1200" dirty="0">
                <a:solidFill>
                  <a:schemeClr val="tx1"/>
                </a:solidFill>
                <a:effectLst/>
                <a:latin typeface="+mn-lt"/>
                <a:ea typeface="+mn-ea"/>
                <a:cs typeface="+mn-cs"/>
              </a:rPr>
              <a:t>ります。</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40</a:t>
            </a:fld>
            <a:endParaRPr lang="cs-CZ"/>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もしかしたら大きくなって、空の上から見ているかもしれ</a:t>
            </a:r>
            <a:r>
              <a:rPr lang="ja-JP" altLang="en-US" sz="1200" kern="1200" dirty="0">
                <a:solidFill>
                  <a:schemeClr val="tx1"/>
                </a:solidFill>
                <a:effectLst/>
                <a:latin typeface="+mn-lt"/>
                <a:ea typeface="+mn-ea"/>
                <a:cs typeface="+mn-cs"/>
              </a:rPr>
              <a:t>ません。</a:t>
            </a:r>
            <a:endParaRPr lang="en-US"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みんなに幸せになってほしいから、ずっとずっとみんなのことを見てくれています。</a:t>
            </a:r>
          </a:p>
          <a:p>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41</a:t>
            </a:fld>
            <a:endParaRPr lang="cs-CZ"/>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いつも神様が一緒にいてくれていることを忘れないで、神様を喜ばせるために、毎日頑張りましょう！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42</a:t>
            </a:fld>
            <a:endParaRPr lang="cs-CZ"/>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43</a:t>
            </a:fld>
            <a:endParaRPr lang="cs-CZ"/>
          </a:p>
        </p:txBody>
      </p:sp>
    </p:spTree>
    <p:extLst>
      <p:ext uri="{BB962C8B-B14F-4D97-AF65-F5344CB8AC3E}">
        <p14:creationId xmlns:p14="http://schemas.microsoft.com/office/powerpoint/2010/main" val="1947949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これは簡単ですね。もちろん、正解は「いる」です。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a:solidFill>
                  <a:schemeClr val="tx1"/>
                </a:solidFill>
                <a:effectLst/>
                <a:latin typeface="+mn-lt"/>
                <a:ea typeface="+mn-ea"/>
                <a:cs typeface="+mn-cs"/>
              </a:rPr>
              <a:t>じゃあ、つづけて質問です。神様はどこにいると思いますか？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正解は「みんなのすぐそばにいる」です。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kern="1200" dirty="0">
                <a:solidFill>
                  <a:schemeClr val="tx1"/>
                </a:solidFill>
                <a:effectLst/>
                <a:latin typeface="+mn-lt"/>
                <a:ea typeface="+mn-ea"/>
                <a:cs typeface="+mn-cs"/>
              </a:rPr>
              <a:t>すぐそばにいるのに、どうして見えないのでしょうか。そう、それが不思議</a:t>
            </a:r>
            <a:r>
              <a:rPr lang="ja-JP" altLang="en-US" sz="1200" kern="1200" dirty="0">
                <a:solidFill>
                  <a:schemeClr val="tx1"/>
                </a:solidFill>
                <a:effectLst/>
                <a:latin typeface="+mn-lt"/>
                <a:ea typeface="+mn-ea"/>
                <a:cs typeface="+mn-cs"/>
              </a:rPr>
              <a:t>なのです。</a:t>
            </a:r>
            <a:endParaRPr lang="en-US" altLang="ja-JP" sz="1200" kern="1200" dirty="0">
              <a:solidFill>
                <a:schemeClr val="tx1"/>
              </a:solidFill>
              <a:effectLst/>
              <a:latin typeface="+mn-lt"/>
              <a:ea typeface="+mn-ea"/>
              <a:cs typeface="+mn-cs"/>
            </a:endParaRPr>
          </a:p>
          <a:p>
            <a:endParaRPr lang="ja-JP" altLang="ja-JP" sz="1200" kern="1200" dirty="0">
              <a:solidFill>
                <a:schemeClr val="tx1"/>
              </a:solidFill>
              <a:effectLst/>
              <a:latin typeface="+mn-lt"/>
              <a:ea typeface="+mn-ea"/>
              <a:cs typeface="+mn-cs"/>
            </a:endParaRPr>
          </a:p>
          <a:p>
            <a:r>
              <a:rPr lang="ja-JP" altLang="ja-JP" sz="1200" kern="1200" dirty="0">
                <a:solidFill>
                  <a:schemeClr val="tx1"/>
                </a:solidFill>
                <a:effectLst/>
                <a:latin typeface="+mn-lt"/>
                <a:ea typeface="+mn-ea"/>
                <a:cs typeface="+mn-cs"/>
              </a:rPr>
              <a:t>神様はとっても頭がいいのです。なので、神様は自分のことを人間からは見えないように</a:t>
            </a:r>
            <a:r>
              <a:rPr lang="ja-JP" altLang="en-US" sz="1200" kern="1200" dirty="0">
                <a:solidFill>
                  <a:schemeClr val="tx1"/>
                </a:solidFill>
                <a:effectLst/>
                <a:latin typeface="+mn-lt"/>
                <a:ea typeface="+mn-ea"/>
                <a:cs typeface="+mn-cs"/>
              </a:rPr>
              <a:t>されたのです。</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kern="1200" dirty="0">
                <a:solidFill>
                  <a:schemeClr val="tx1"/>
                </a:solidFill>
                <a:effectLst/>
                <a:latin typeface="+mn-lt"/>
                <a:ea typeface="+mn-ea"/>
                <a:cs typeface="+mn-cs"/>
              </a:rPr>
              <a:t>なぜそのようにしたのでしょうか？</a:t>
            </a:r>
            <a:endParaRPr lang="ja-JP" altLang="ja-JP"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5/13/22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5/13/22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5/13/22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1.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3.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29.png"/><Relationship Id="rId5" Type="http://schemas.openxmlformats.org/officeDocument/2006/relationships/image" Target="../media/image59.png"/><Relationship Id="rId10" Type="http://schemas.openxmlformats.org/officeDocument/2006/relationships/image" Target="../media/image28.png"/><Relationship Id="rId4" Type="http://schemas.openxmlformats.org/officeDocument/2006/relationships/image" Target="../media/image58.png"/><Relationship Id="rId9" Type="http://schemas.microsoft.com/office/2007/relationships/hdphoto" Target="../media/hdphoto1.wdp"/></Relationships>
</file>

<file path=ppt/slides/_rels/slide26.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0.png"/><Relationship Id="rId12" Type="http://schemas.microsoft.com/office/2007/relationships/hdphoto" Target="../media/hdphoto3.wdp"/><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63.png"/><Relationship Id="rId5" Type="http://schemas.openxmlformats.org/officeDocument/2006/relationships/image" Target="../media/image59.png"/><Relationship Id="rId10" Type="http://schemas.microsoft.com/office/2007/relationships/hdphoto" Target="../media/hdphoto2.wdp"/><Relationship Id="rId4" Type="http://schemas.openxmlformats.org/officeDocument/2006/relationships/image" Target="../media/image58.png"/><Relationship Id="rId9" Type="http://schemas.openxmlformats.org/officeDocument/2006/relationships/image" Target="../media/image62.png"/><Relationship Id="rId14" Type="http://schemas.openxmlformats.org/officeDocument/2006/relationships/image" Target="../media/image65.png"/></Relationships>
</file>

<file path=ppt/slides/_rels/slide2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2.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1.png"/><Relationship Id="rId7"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68.png"/><Relationship Id="rId4" Type="http://schemas.openxmlformats.org/officeDocument/2006/relationships/image" Target="../media/image43.png"/><Relationship Id="rId9"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56.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png"/><Relationship Id="rId7"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50.png"/><Relationship Id="rId10" Type="http://schemas.openxmlformats.org/officeDocument/2006/relationships/image" Target="../media/image79.png"/><Relationship Id="rId4" Type="http://schemas.openxmlformats.org/officeDocument/2006/relationships/image" Target="../media/image49.png"/><Relationship Id="rId9" Type="http://schemas.openxmlformats.org/officeDocument/2006/relationships/image" Target="../media/image36.png"/></Relationships>
</file>

<file path=ppt/slides/_rels/slide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80.png"/><Relationship Id="rId4" Type="http://schemas.openxmlformats.org/officeDocument/2006/relationships/image" Target="../media/image53.png"/><Relationship Id="rId9" Type="http://schemas.openxmlformats.org/officeDocument/2006/relationships/image" Target="../media/image52.png"/></Relationships>
</file>

<file path=ppt/slides/_rels/slide3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79.png"/></Relationships>
</file>

<file path=ppt/slides/_rels/slide3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43.png"/><Relationship Id="rId9"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24.png"/><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3.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52.pn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1.png"/><Relationship Id="rId7"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43.png"/><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86.png"/><Relationship Id="rId4" Type="http://schemas.openxmlformats.org/officeDocument/2006/relationships/image" Target="../media/image85.png"/><Relationship Id="rId9" Type="http://schemas.openxmlformats.org/officeDocument/2006/relationships/image" Target="../media/image87.png"/></Relationships>
</file>

<file path=ppt/slides/_rels/slide43.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195" b="729"/>
          <a:stretch>
            <a:fillRect/>
          </a:stretch>
        </p:blipFill>
        <p:spPr>
          <a:xfrm rot="1796324">
            <a:off x="554675" y="6848855"/>
            <a:ext cx="3900415" cy="1304866"/>
          </a:xfrm>
          <a:prstGeom prst="rect">
            <a:avLst/>
          </a:prstGeom>
        </p:spPr>
      </p:pic>
      <p:pic>
        <p:nvPicPr>
          <p:cNvPr id="5" name="Picture 5"/>
          <p:cNvPicPr>
            <a:picLocks noChangeAspect="1"/>
          </p:cNvPicPr>
          <p:nvPr/>
        </p:nvPicPr>
        <p:blipFill>
          <a:blip r:embed="rId5"/>
          <a:srcRect r="247" b="405"/>
          <a:stretch>
            <a:fillRect/>
          </a:stretch>
        </p:blipFill>
        <p:spPr>
          <a:xfrm>
            <a:off x="1337390" y="5143500"/>
            <a:ext cx="3458507" cy="3269861"/>
          </a:xfrm>
          <a:prstGeom prst="rect">
            <a:avLst/>
          </a:prstGeom>
        </p:spPr>
      </p:pic>
      <p:pic>
        <p:nvPicPr>
          <p:cNvPr id="6" name="Picture 6"/>
          <p:cNvPicPr>
            <a:picLocks noChangeAspect="1"/>
          </p:cNvPicPr>
          <p:nvPr/>
        </p:nvPicPr>
        <p:blipFill>
          <a:blip r:embed="rId6"/>
          <a:srcRect r="277" b="763"/>
          <a:stretch>
            <a:fillRect/>
          </a:stretch>
        </p:blipFill>
        <p:spPr>
          <a:xfrm rot="2316855">
            <a:off x="14090388" y="1686262"/>
            <a:ext cx="3201028" cy="1018509"/>
          </a:xfrm>
          <a:prstGeom prst="rect">
            <a:avLst/>
          </a:prstGeom>
        </p:spPr>
      </p:pic>
      <p:pic>
        <p:nvPicPr>
          <p:cNvPr id="8" name="図 7">
            <a:extLst>
              <a:ext uri="{FF2B5EF4-FFF2-40B4-BE49-F238E27FC236}">
                <a16:creationId xmlns:a16="http://schemas.microsoft.com/office/drawing/2014/main" id="{C8E2EC19-2E79-2340-B82D-B60852FB6D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42354" y="1888003"/>
            <a:ext cx="10020300" cy="800100"/>
          </a:xfrm>
          <a:prstGeom prst="rect">
            <a:avLst/>
          </a:prstGeom>
        </p:spPr>
      </p:pic>
      <p:pic>
        <p:nvPicPr>
          <p:cNvPr id="14" name="図 13" descr="テキスト&#10;&#10;自動的に生成された説明">
            <a:extLst>
              <a:ext uri="{FF2B5EF4-FFF2-40B4-BE49-F238E27FC236}">
                <a16:creationId xmlns:a16="http://schemas.microsoft.com/office/drawing/2014/main" id="{6AB77CC0-1F35-DB4C-8D4E-DD78744E5E6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7500" y="3257550"/>
            <a:ext cx="15113000" cy="3771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a:stretch>
            <a:fillRect/>
          </a:stretch>
        </p:blipFill>
        <p:spPr>
          <a:xfrm>
            <a:off x="6502071" y="3033886"/>
            <a:ext cx="5283858" cy="6271642"/>
          </a:xfrm>
          <a:prstGeom prst="rect">
            <a:avLst/>
          </a:prstGeom>
        </p:spPr>
      </p:pic>
      <p:pic>
        <p:nvPicPr>
          <p:cNvPr id="8" name="図 7" descr="時計, メーター が含まれている画像&#10;&#10;自動的に生成された説明">
            <a:extLst>
              <a:ext uri="{FF2B5EF4-FFF2-40B4-BE49-F238E27FC236}">
                <a16:creationId xmlns:a16="http://schemas.microsoft.com/office/drawing/2014/main" id="{EAF43056-0600-8B47-A8E8-3E1D51264F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8150" y="1409700"/>
            <a:ext cx="14871700" cy="2197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a:stretch>
            <a:fillRect/>
          </a:stretch>
        </p:blipFill>
        <p:spPr>
          <a:xfrm>
            <a:off x="4724400" y="428484"/>
            <a:ext cx="8305800" cy="9858516"/>
          </a:xfrm>
          <a:prstGeom prst="rect">
            <a:avLst/>
          </a:prstGeom>
        </p:spPr>
      </p:pic>
      <p:pic>
        <p:nvPicPr>
          <p:cNvPr id="6" name="図 5" descr="スポーツゲーム, テーブル が含まれている画像&#10;&#10;自動的に生成された説明">
            <a:extLst>
              <a:ext uri="{FF2B5EF4-FFF2-40B4-BE49-F238E27FC236}">
                <a16:creationId xmlns:a16="http://schemas.microsoft.com/office/drawing/2014/main" id="{80C23D61-A255-484D-90DB-E0194D2F5D9F}"/>
              </a:ext>
            </a:extLst>
          </p:cNvPr>
          <p:cNvPicPr>
            <a:picLocks noChangeAspect="1"/>
          </p:cNvPicPr>
          <p:nvPr/>
        </p:nvPicPr>
        <p:blipFill rotWithShape="1">
          <a:blip r:embed="rId5">
            <a:extLst>
              <a:ext uri="{28A0092B-C50C-407E-A947-70E740481C1C}">
                <a14:useLocalDpi xmlns:a14="http://schemas.microsoft.com/office/drawing/2010/main" val="0"/>
              </a:ext>
            </a:extLst>
          </a:blip>
          <a:srcRect l="36046" t="30241" r="44419" b="42619"/>
          <a:stretch/>
        </p:blipFill>
        <p:spPr>
          <a:xfrm>
            <a:off x="6019800" y="3168298"/>
            <a:ext cx="6585394" cy="65214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grpSp>
        <p:nvGrpSpPr>
          <p:cNvPr id="12" name="グループ化 11">
            <a:extLst>
              <a:ext uri="{FF2B5EF4-FFF2-40B4-BE49-F238E27FC236}">
                <a16:creationId xmlns:a16="http://schemas.microsoft.com/office/drawing/2014/main" id="{C4ADB7B2-5975-3846-8724-CF6C9D291EAE}"/>
              </a:ext>
            </a:extLst>
          </p:cNvPr>
          <p:cNvGrpSpPr/>
          <p:nvPr/>
        </p:nvGrpSpPr>
        <p:grpSpPr>
          <a:xfrm>
            <a:off x="4107853" y="5168348"/>
            <a:ext cx="10072294" cy="5608066"/>
            <a:chOff x="4072030" y="5311233"/>
            <a:chExt cx="10072294" cy="5608066"/>
          </a:xfrm>
        </p:grpSpPr>
        <p:pic>
          <p:nvPicPr>
            <p:cNvPr id="4" name="Picture 4"/>
            <p:cNvPicPr>
              <a:picLocks noChangeAspect="1"/>
            </p:cNvPicPr>
            <p:nvPr/>
          </p:nvPicPr>
          <p:blipFill>
            <a:blip r:embed="rId5"/>
            <a:srcRect r="288" b="288"/>
            <a:stretch>
              <a:fillRect/>
            </a:stretch>
          </p:blipFill>
          <p:spPr>
            <a:xfrm>
              <a:off x="8901687" y="5327153"/>
              <a:ext cx="5242637" cy="5592146"/>
            </a:xfrm>
            <a:prstGeom prst="rect">
              <a:avLst/>
            </a:prstGeom>
          </p:spPr>
        </p:pic>
        <p:pic>
          <p:nvPicPr>
            <p:cNvPr id="5" name="Picture 5"/>
            <p:cNvPicPr>
              <a:picLocks noChangeAspect="1"/>
            </p:cNvPicPr>
            <p:nvPr/>
          </p:nvPicPr>
          <p:blipFill>
            <a:blip r:embed="rId6"/>
            <a:srcRect r="321" b="321"/>
            <a:stretch>
              <a:fillRect/>
            </a:stretch>
          </p:blipFill>
          <p:spPr>
            <a:xfrm>
              <a:off x="4072030" y="5311233"/>
              <a:ext cx="4861098" cy="5596470"/>
            </a:xfrm>
            <a:prstGeom prst="rect">
              <a:avLst/>
            </a:prstGeom>
          </p:spPr>
        </p:pic>
      </p:grpSp>
      <p:pic>
        <p:nvPicPr>
          <p:cNvPr id="7" name="図 6" descr="テキスト&#10;&#10;自動的に生成された説明">
            <a:extLst>
              <a:ext uri="{FF2B5EF4-FFF2-40B4-BE49-F238E27FC236}">
                <a16:creationId xmlns:a16="http://schemas.microsoft.com/office/drawing/2014/main" id="{9DF136C3-88DD-1944-ADD0-7EF726E4F5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800" y="546100"/>
            <a:ext cx="17678400" cy="558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35057" t="33906" r="45660" b="41096"/>
          <a:stretch>
            <a:fillRect/>
          </a:stretch>
        </p:blipFill>
        <p:spPr>
          <a:xfrm>
            <a:off x="5875893" y="2521978"/>
            <a:ext cx="6536214" cy="6039792"/>
          </a:xfrm>
          <a:prstGeom prst="rect">
            <a:avLst/>
          </a:prstGeom>
        </p:spPr>
      </p:pic>
      <p:grpSp>
        <p:nvGrpSpPr>
          <p:cNvPr id="14" name="グループ化 13">
            <a:extLst>
              <a:ext uri="{FF2B5EF4-FFF2-40B4-BE49-F238E27FC236}">
                <a16:creationId xmlns:a16="http://schemas.microsoft.com/office/drawing/2014/main" id="{34BFDFED-4F65-4945-A6E0-B7889B18271A}"/>
              </a:ext>
            </a:extLst>
          </p:cNvPr>
          <p:cNvGrpSpPr/>
          <p:nvPr/>
        </p:nvGrpSpPr>
        <p:grpSpPr>
          <a:xfrm>
            <a:off x="12649200" y="3771900"/>
            <a:ext cx="6084799" cy="7488738"/>
            <a:chOff x="12412107" y="4198909"/>
            <a:chExt cx="6084799" cy="7488738"/>
          </a:xfrm>
        </p:grpSpPr>
        <p:grpSp>
          <p:nvGrpSpPr>
            <p:cNvPr id="13" name="グループ化 12">
              <a:extLst>
                <a:ext uri="{FF2B5EF4-FFF2-40B4-BE49-F238E27FC236}">
                  <a16:creationId xmlns:a16="http://schemas.microsoft.com/office/drawing/2014/main" id="{F93566DA-A06F-094E-86FF-08FC07E13422}"/>
                </a:ext>
              </a:extLst>
            </p:cNvPr>
            <p:cNvGrpSpPr/>
            <p:nvPr/>
          </p:nvGrpSpPr>
          <p:grpSpPr>
            <a:xfrm>
              <a:off x="12412107" y="4198909"/>
              <a:ext cx="6084799" cy="7488738"/>
              <a:chOff x="8895035" y="4610100"/>
              <a:chExt cx="6084799" cy="7488738"/>
            </a:xfrm>
          </p:grpSpPr>
          <p:pic>
            <p:nvPicPr>
              <p:cNvPr id="4" name="Picture 4"/>
              <p:cNvPicPr>
                <a:picLocks noChangeAspect="1"/>
              </p:cNvPicPr>
              <p:nvPr/>
            </p:nvPicPr>
            <p:blipFill>
              <a:blip r:embed="rId5"/>
              <a:srcRect/>
              <a:stretch>
                <a:fillRect/>
              </a:stretch>
            </p:blipFill>
            <p:spPr>
              <a:xfrm>
                <a:off x="8895035" y="4876524"/>
                <a:ext cx="6084799" cy="7222314"/>
              </a:xfrm>
              <a:prstGeom prst="rect">
                <a:avLst/>
              </a:prstGeom>
            </p:spPr>
          </p:pic>
          <p:grpSp>
            <p:nvGrpSpPr>
              <p:cNvPr id="5" name="Group 5"/>
              <p:cNvGrpSpPr/>
              <p:nvPr/>
            </p:nvGrpSpPr>
            <p:grpSpPr>
              <a:xfrm rot="1085804">
                <a:off x="11230029" y="6952508"/>
                <a:ext cx="1613332" cy="620358"/>
                <a:chOff x="0" y="0"/>
                <a:chExt cx="864333" cy="332353"/>
              </a:xfrm>
            </p:grpSpPr>
            <p:sp>
              <p:nvSpPr>
                <p:cNvPr id="6" name="Freeform 6"/>
                <p:cNvSpPr/>
                <p:nvPr/>
              </p:nvSpPr>
              <p:spPr>
                <a:xfrm>
                  <a:off x="0" y="0"/>
                  <a:ext cx="864333" cy="332353"/>
                </a:xfrm>
                <a:custGeom>
                  <a:avLst/>
                  <a:gdLst/>
                  <a:ahLst/>
                  <a:cxnLst/>
                  <a:rect l="l" t="t" r="r" b="b"/>
                  <a:pathLst>
                    <a:path w="864333" h="332353">
                      <a:moveTo>
                        <a:pt x="0" y="0"/>
                      </a:moveTo>
                      <a:lnTo>
                        <a:pt x="864333" y="0"/>
                      </a:lnTo>
                      <a:lnTo>
                        <a:pt x="864333" y="332353"/>
                      </a:lnTo>
                      <a:lnTo>
                        <a:pt x="0" y="332353"/>
                      </a:lnTo>
                      <a:close/>
                    </a:path>
                  </a:pathLst>
                </a:custGeom>
                <a:solidFill>
                  <a:srgbClr val="000000"/>
                </a:solidFill>
              </p:spPr>
            </p:sp>
          </p:grpSp>
          <p:pic>
            <p:nvPicPr>
              <p:cNvPr id="9" name="Picture 9"/>
              <p:cNvPicPr>
                <a:picLocks noChangeAspect="1"/>
              </p:cNvPicPr>
              <p:nvPr/>
            </p:nvPicPr>
            <p:blipFill>
              <a:blip r:embed="rId6"/>
              <a:srcRect/>
              <a:stretch>
                <a:fillRect/>
              </a:stretch>
            </p:blipFill>
            <p:spPr>
              <a:xfrm rot="17795203">
                <a:off x="8944454" y="4702603"/>
                <a:ext cx="2286160" cy="2101153"/>
              </a:xfrm>
              <a:prstGeom prst="rect">
                <a:avLst/>
              </a:prstGeom>
            </p:spPr>
          </p:pic>
        </p:grpSp>
        <p:grpSp>
          <p:nvGrpSpPr>
            <p:cNvPr id="7" name="Group 7"/>
            <p:cNvGrpSpPr/>
            <p:nvPr/>
          </p:nvGrpSpPr>
          <p:grpSpPr>
            <a:xfrm rot="541021">
              <a:off x="14818031" y="5676828"/>
              <a:ext cx="1775985" cy="682902"/>
              <a:chOff x="0" y="0"/>
              <a:chExt cx="864333" cy="332353"/>
            </a:xfrm>
          </p:grpSpPr>
          <p:sp>
            <p:nvSpPr>
              <p:cNvPr id="8" name="Freeform 8"/>
              <p:cNvSpPr/>
              <p:nvPr/>
            </p:nvSpPr>
            <p:spPr>
              <a:xfrm>
                <a:off x="0" y="0"/>
                <a:ext cx="864333" cy="332353"/>
              </a:xfrm>
              <a:custGeom>
                <a:avLst/>
                <a:gdLst/>
                <a:ahLst/>
                <a:cxnLst/>
                <a:rect l="l" t="t" r="r" b="b"/>
                <a:pathLst>
                  <a:path w="864333" h="332353">
                    <a:moveTo>
                      <a:pt x="0" y="0"/>
                    </a:moveTo>
                    <a:lnTo>
                      <a:pt x="864333" y="0"/>
                    </a:lnTo>
                    <a:lnTo>
                      <a:pt x="864333" y="332353"/>
                    </a:lnTo>
                    <a:lnTo>
                      <a:pt x="0" y="332353"/>
                    </a:lnTo>
                    <a:close/>
                  </a:path>
                </a:pathLst>
              </a:custGeom>
              <a:solidFill>
                <a:srgbClr val="000000"/>
              </a:solidFill>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2" presetClass="emph" presetSubtype="0" fill="hold" nodeType="afterEffect">
                                  <p:stCondLst>
                                    <p:cond delay="0"/>
                                  </p:stCondLst>
                                  <p:childTnLst>
                                    <p:animRot by="120000">
                                      <p:cBhvr>
                                        <p:cTn id="10" dur="100" fill="hold">
                                          <p:stCondLst>
                                            <p:cond delay="0"/>
                                          </p:stCondLst>
                                        </p:cTn>
                                        <p:tgtEl>
                                          <p:spTgt spid="14"/>
                                        </p:tgtEl>
                                        <p:attrNameLst>
                                          <p:attrName>r</p:attrName>
                                        </p:attrNameLst>
                                      </p:cBhvr>
                                    </p:animRot>
                                    <p:animRot by="-240000">
                                      <p:cBhvr>
                                        <p:cTn id="11" dur="200" fill="hold">
                                          <p:stCondLst>
                                            <p:cond delay="200"/>
                                          </p:stCondLst>
                                        </p:cTn>
                                        <p:tgtEl>
                                          <p:spTgt spid="14"/>
                                        </p:tgtEl>
                                        <p:attrNameLst>
                                          <p:attrName>r</p:attrName>
                                        </p:attrNameLst>
                                      </p:cBhvr>
                                    </p:animRot>
                                    <p:animRot by="240000">
                                      <p:cBhvr>
                                        <p:cTn id="12" dur="200" fill="hold">
                                          <p:stCondLst>
                                            <p:cond delay="400"/>
                                          </p:stCondLst>
                                        </p:cTn>
                                        <p:tgtEl>
                                          <p:spTgt spid="14"/>
                                        </p:tgtEl>
                                        <p:attrNameLst>
                                          <p:attrName>r</p:attrName>
                                        </p:attrNameLst>
                                      </p:cBhvr>
                                    </p:animRot>
                                    <p:animRot by="-240000">
                                      <p:cBhvr>
                                        <p:cTn id="13" dur="200" fill="hold">
                                          <p:stCondLst>
                                            <p:cond delay="600"/>
                                          </p:stCondLst>
                                        </p:cTn>
                                        <p:tgtEl>
                                          <p:spTgt spid="14"/>
                                        </p:tgtEl>
                                        <p:attrNameLst>
                                          <p:attrName>r</p:attrName>
                                        </p:attrNameLst>
                                      </p:cBhvr>
                                    </p:animRot>
                                    <p:animRot by="120000">
                                      <p:cBhvr>
                                        <p:cTn id="14"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5" name="Picture 5"/>
          <p:cNvPicPr>
            <a:picLocks noChangeAspect="1"/>
          </p:cNvPicPr>
          <p:nvPr/>
        </p:nvPicPr>
        <p:blipFill>
          <a:blip r:embed="rId5"/>
          <a:srcRect r="296" b="296"/>
          <a:stretch>
            <a:fillRect/>
          </a:stretch>
        </p:blipFill>
        <p:spPr>
          <a:xfrm>
            <a:off x="13662577" y="7128512"/>
            <a:ext cx="3596723" cy="2193746"/>
          </a:xfrm>
          <a:prstGeom prst="rect">
            <a:avLst/>
          </a:prstGeom>
        </p:spPr>
      </p:pic>
      <p:pic>
        <p:nvPicPr>
          <p:cNvPr id="11" name="図 10" descr="テキスト&#10;&#10;自動的に生成された説明">
            <a:extLst>
              <a:ext uri="{FF2B5EF4-FFF2-40B4-BE49-F238E27FC236}">
                <a16:creationId xmlns:a16="http://schemas.microsoft.com/office/drawing/2014/main" id="{B8912256-F754-0148-BD0E-926858B4F1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1650" y="1282700"/>
            <a:ext cx="12204700" cy="8204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5" name="Picture 5"/>
          <p:cNvPicPr>
            <a:picLocks noChangeAspect="1"/>
          </p:cNvPicPr>
          <p:nvPr/>
        </p:nvPicPr>
        <p:blipFill>
          <a:blip r:embed="rId5"/>
          <a:srcRect r="296" b="296"/>
          <a:stretch>
            <a:fillRect/>
          </a:stretch>
        </p:blipFill>
        <p:spPr>
          <a:xfrm>
            <a:off x="13662577" y="7128512"/>
            <a:ext cx="3596723" cy="2193746"/>
          </a:xfrm>
          <a:prstGeom prst="rect">
            <a:avLst/>
          </a:prstGeom>
        </p:spPr>
      </p:pic>
      <p:pic>
        <p:nvPicPr>
          <p:cNvPr id="8" name="図 7" descr="テキスト&#10;&#10;自動的に生成された説明">
            <a:extLst>
              <a:ext uri="{FF2B5EF4-FFF2-40B4-BE49-F238E27FC236}">
                <a16:creationId xmlns:a16="http://schemas.microsoft.com/office/drawing/2014/main" id="{56D21186-EA78-E94D-A283-D086E2EAAC5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550" y="2520950"/>
            <a:ext cx="16852900" cy="5245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1096084" y="4681406"/>
            <a:ext cx="5946276" cy="5946276"/>
          </a:xfrm>
          <a:prstGeom prst="rect">
            <a:avLst/>
          </a:prstGeom>
        </p:spPr>
      </p:pic>
      <p:pic>
        <p:nvPicPr>
          <p:cNvPr id="4" name="Picture 4"/>
          <p:cNvPicPr>
            <a:picLocks noChangeAspect="1"/>
          </p:cNvPicPr>
          <p:nvPr/>
        </p:nvPicPr>
        <p:blipFill>
          <a:blip r:embed="rId5"/>
          <a:srcRect/>
          <a:stretch>
            <a:fillRect/>
          </a:stretch>
        </p:blipFill>
        <p:spPr>
          <a:xfrm rot="6687">
            <a:off x="3672468" y="2269314"/>
            <a:ext cx="8062938" cy="6712395"/>
          </a:xfrm>
          <a:prstGeom prst="rect">
            <a:avLst/>
          </a:prstGeom>
        </p:spPr>
      </p:pic>
      <p:pic>
        <p:nvPicPr>
          <p:cNvPr id="5" name="Picture 5"/>
          <p:cNvPicPr>
            <a:picLocks noChangeAspect="1"/>
          </p:cNvPicPr>
          <p:nvPr/>
        </p:nvPicPr>
        <p:blipFill>
          <a:blip r:embed="rId6"/>
          <a:srcRect l="35057" t="33906" r="45660" b="41096"/>
          <a:stretch>
            <a:fillRect/>
          </a:stretch>
        </p:blipFill>
        <p:spPr>
          <a:xfrm>
            <a:off x="9144000" y="-1939641"/>
            <a:ext cx="11345022" cy="1048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35057" t="33906" r="45660" b="41096"/>
          <a:stretch>
            <a:fillRect/>
          </a:stretch>
        </p:blipFill>
        <p:spPr>
          <a:xfrm>
            <a:off x="-629886" y="4739699"/>
            <a:ext cx="6536214" cy="6039792"/>
          </a:xfrm>
          <a:prstGeom prst="rect">
            <a:avLst/>
          </a:prstGeom>
        </p:spPr>
      </p:pic>
      <p:pic>
        <p:nvPicPr>
          <p:cNvPr id="4" name="Picture 4"/>
          <p:cNvPicPr>
            <a:picLocks noChangeAspect="1"/>
          </p:cNvPicPr>
          <p:nvPr/>
        </p:nvPicPr>
        <p:blipFill>
          <a:blip r:embed="rId5"/>
          <a:srcRect/>
          <a:stretch>
            <a:fillRect/>
          </a:stretch>
        </p:blipFill>
        <p:spPr>
          <a:xfrm>
            <a:off x="4050850" y="2532811"/>
            <a:ext cx="7154290" cy="6084119"/>
          </a:xfrm>
          <a:prstGeom prst="rect">
            <a:avLst/>
          </a:prstGeom>
        </p:spPr>
      </p:pic>
      <p:pic>
        <p:nvPicPr>
          <p:cNvPr id="5" name="Picture 5"/>
          <p:cNvPicPr>
            <a:picLocks noChangeAspect="1"/>
          </p:cNvPicPr>
          <p:nvPr/>
        </p:nvPicPr>
        <p:blipFill>
          <a:blip r:embed="rId6"/>
          <a:srcRect r="66" b="66"/>
          <a:stretch>
            <a:fillRect/>
          </a:stretch>
        </p:blipFill>
        <p:spPr>
          <a:xfrm>
            <a:off x="9144000" y="-293309"/>
            <a:ext cx="9621086" cy="5868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r="288" b="288"/>
          <a:stretch>
            <a:fillRect/>
          </a:stretch>
        </p:blipFill>
        <p:spPr>
          <a:xfrm>
            <a:off x="8055777" y="8265686"/>
            <a:ext cx="689659" cy="735636"/>
          </a:xfrm>
          <a:prstGeom prst="rect">
            <a:avLst/>
          </a:prstGeom>
        </p:spPr>
      </p:pic>
      <p:pic>
        <p:nvPicPr>
          <p:cNvPr id="5" name="Picture 5"/>
          <p:cNvPicPr>
            <a:picLocks noChangeAspect="1"/>
          </p:cNvPicPr>
          <p:nvPr/>
        </p:nvPicPr>
        <p:blipFill>
          <a:blip r:embed="rId6"/>
          <a:srcRect l="35057" t="33906" r="45660" b="41096"/>
          <a:stretch>
            <a:fillRect/>
          </a:stretch>
        </p:blipFill>
        <p:spPr>
          <a:xfrm>
            <a:off x="4933253" y="-1372538"/>
            <a:ext cx="8421495" cy="77818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697" t="32313" r="46294" b="41410"/>
          <a:stretch>
            <a:fillRect/>
          </a:stretch>
        </p:blipFill>
        <p:spPr>
          <a:xfrm>
            <a:off x="5159072" y="-1956295"/>
            <a:ext cx="7848606" cy="8162550"/>
          </a:xfrm>
          <a:prstGeom prst="rect">
            <a:avLst/>
          </a:prstGeom>
        </p:spPr>
      </p:pic>
      <p:grpSp>
        <p:nvGrpSpPr>
          <p:cNvPr id="5" name="Group 5"/>
          <p:cNvGrpSpPr/>
          <p:nvPr/>
        </p:nvGrpSpPr>
        <p:grpSpPr>
          <a:xfrm>
            <a:off x="1091781" y="522715"/>
            <a:ext cx="14766514" cy="14784698"/>
            <a:chOff x="0" y="0"/>
            <a:chExt cx="19688686" cy="19712931"/>
          </a:xfrm>
        </p:grpSpPr>
        <p:pic>
          <p:nvPicPr>
            <p:cNvPr id="6" name="Picture 6"/>
            <p:cNvPicPr>
              <a:picLocks noChangeAspect="1"/>
            </p:cNvPicPr>
            <p:nvPr/>
          </p:nvPicPr>
          <p:blipFill>
            <a:blip r:embed="rId6"/>
            <a:srcRect/>
            <a:stretch>
              <a:fillRect/>
            </a:stretch>
          </p:blipFill>
          <p:spPr>
            <a:xfrm rot="4080314">
              <a:off x="2266270" y="2300326"/>
              <a:ext cx="15156146" cy="15112279"/>
            </a:xfrm>
            <a:prstGeom prst="rect">
              <a:avLst/>
            </a:prstGeom>
          </p:spPr>
        </p:pic>
        <p:pic>
          <p:nvPicPr>
            <p:cNvPr id="7" name="Picture 7"/>
            <p:cNvPicPr>
              <a:picLocks noChangeAspect="1"/>
            </p:cNvPicPr>
            <p:nvPr/>
          </p:nvPicPr>
          <p:blipFill>
            <a:blip r:embed="rId7"/>
            <a:srcRect r="288" b="288"/>
            <a:stretch>
              <a:fillRect/>
            </a:stretch>
          </p:blipFill>
          <p:spPr>
            <a:xfrm>
              <a:off x="7837385" y="8158101"/>
              <a:ext cx="3184433" cy="3396729"/>
            </a:xfrm>
            <a:prstGeom prst="rect">
              <a:avLst/>
            </a:prstGeom>
          </p:spPr>
        </p:pic>
        <p:pic>
          <p:nvPicPr>
            <p:cNvPr id="8" name="Picture 8"/>
            <p:cNvPicPr>
              <a:picLocks noChangeAspect="1"/>
            </p:cNvPicPr>
            <p:nvPr/>
          </p:nvPicPr>
          <p:blipFill>
            <a:blip r:embed="rId8"/>
            <a:srcRect/>
            <a:stretch>
              <a:fillRect/>
            </a:stretch>
          </p:blipFill>
          <p:spPr>
            <a:xfrm>
              <a:off x="14199095" y="402434"/>
              <a:ext cx="3377536" cy="405304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4" name="グループ化 3">
            <a:extLst>
              <a:ext uri="{FF2B5EF4-FFF2-40B4-BE49-F238E27FC236}">
                <a16:creationId xmlns:a16="http://schemas.microsoft.com/office/drawing/2014/main" id="{9560299B-8919-364E-A5F9-C706B955B8BF}"/>
              </a:ext>
            </a:extLst>
          </p:cNvPr>
          <p:cNvGrpSpPr/>
          <p:nvPr/>
        </p:nvGrpSpPr>
        <p:grpSpPr>
          <a:xfrm>
            <a:off x="12679680" y="6427125"/>
            <a:ext cx="5475514" cy="3760471"/>
            <a:chOff x="5884559" y="6147153"/>
            <a:chExt cx="6518880" cy="4477033"/>
          </a:xfrm>
        </p:grpSpPr>
        <p:pic>
          <p:nvPicPr>
            <p:cNvPr id="8" name="Picture 11">
              <a:extLst>
                <a:ext uri="{FF2B5EF4-FFF2-40B4-BE49-F238E27FC236}">
                  <a16:creationId xmlns:a16="http://schemas.microsoft.com/office/drawing/2014/main" id="{0BC2C851-48BD-3544-993C-2D352BC42668}"/>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9" name="グループ化 8">
              <a:extLst>
                <a:ext uri="{FF2B5EF4-FFF2-40B4-BE49-F238E27FC236}">
                  <a16:creationId xmlns:a16="http://schemas.microsoft.com/office/drawing/2014/main" id="{0F0323FC-84DD-9145-8833-3AD17DF601DD}"/>
                </a:ext>
              </a:extLst>
            </p:cNvPr>
            <p:cNvGrpSpPr/>
            <p:nvPr/>
          </p:nvGrpSpPr>
          <p:grpSpPr>
            <a:xfrm>
              <a:off x="5884559" y="8016722"/>
              <a:ext cx="6518880" cy="2607464"/>
              <a:chOff x="-2314996" y="9370129"/>
              <a:chExt cx="22979191" cy="9191366"/>
            </a:xfrm>
          </p:grpSpPr>
          <p:pic>
            <p:nvPicPr>
              <p:cNvPr id="10" name="Picture 3">
                <a:extLst>
                  <a:ext uri="{FF2B5EF4-FFF2-40B4-BE49-F238E27FC236}">
                    <a16:creationId xmlns:a16="http://schemas.microsoft.com/office/drawing/2014/main" id="{5D83EA0E-9023-8145-A33D-CF4E4AD613A5}"/>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D2A01B3B-4082-2A40-940F-5FDECA964DD0}"/>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CD24EBF6-CB56-6F48-BB28-63E8F5B7AC0F}"/>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3" name="Picture 5">
            <a:extLst>
              <a:ext uri="{FF2B5EF4-FFF2-40B4-BE49-F238E27FC236}">
                <a16:creationId xmlns:a16="http://schemas.microsoft.com/office/drawing/2014/main" id="{1CAD4EE7-799D-6F49-8069-4C4B392A6885}"/>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7" name="図 6" descr="テキスト&#10;&#10;自動的に生成された説明">
            <a:extLst>
              <a:ext uri="{FF2B5EF4-FFF2-40B4-BE49-F238E27FC236}">
                <a16:creationId xmlns:a16="http://schemas.microsoft.com/office/drawing/2014/main" id="{64CEF4E5-8281-E74C-AE5E-CE39E682CF6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14500" y="3655456"/>
            <a:ext cx="14859000" cy="4597400"/>
          </a:xfrm>
          <a:prstGeom prst="rect">
            <a:avLst/>
          </a:prstGeom>
        </p:spPr>
      </p:pic>
      <p:pic>
        <p:nvPicPr>
          <p:cNvPr id="33" name="図 32" descr="グラフィカル ユーザー インターフェイス&#10;&#10;中程度の精度で自動的に生成された説明">
            <a:extLst>
              <a:ext uri="{FF2B5EF4-FFF2-40B4-BE49-F238E27FC236}">
                <a16:creationId xmlns:a16="http://schemas.microsoft.com/office/drawing/2014/main" id="{B0419F6E-EBE6-104A-A201-33D098DF31B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59860" y="1750456"/>
            <a:ext cx="8750300" cy="1905000"/>
          </a:xfrm>
          <a:prstGeom prst="rect">
            <a:avLst/>
          </a:prstGeom>
        </p:spPr>
      </p:pic>
    </p:spTree>
    <p:extLst>
      <p:ext uri="{BB962C8B-B14F-4D97-AF65-F5344CB8AC3E}">
        <p14:creationId xmlns:p14="http://schemas.microsoft.com/office/powerpoint/2010/main" val="232145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88" b="288"/>
          <a:stretch>
            <a:fillRect/>
          </a:stretch>
        </p:blipFill>
        <p:spPr>
          <a:xfrm>
            <a:off x="5689120" y="3196476"/>
            <a:ext cx="6909761" cy="7370411"/>
          </a:xfrm>
          <a:prstGeom prst="rect">
            <a:avLst/>
          </a:prstGeom>
        </p:spPr>
      </p:pic>
      <p:pic>
        <p:nvPicPr>
          <p:cNvPr id="5" name="Picture 5"/>
          <p:cNvPicPr>
            <a:picLocks noChangeAspect="1"/>
          </p:cNvPicPr>
          <p:nvPr/>
        </p:nvPicPr>
        <p:blipFill>
          <a:blip r:embed="rId5"/>
          <a:srcRect l="35057" t="33906" r="45660" b="41096"/>
          <a:stretch>
            <a:fillRect/>
          </a:stretch>
        </p:blipFill>
        <p:spPr>
          <a:xfrm>
            <a:off x="7786777" y="7750813"/>
            <a:ext cx="3262781" cy="3014975"/>
          </a:xfrm>
          <a:prstGeom prst="rect">
            <a:avLst/>
          </a:prstGeom>
        </p:spPr>
      </p:pic>
      <p:pic>
        <p:nvPicPr>
          <p:cNvPr id="11" name="図 10" descr="グラフィカル ユーザー インターフェイス が含まれている画像&#10;&#10;自動的に生成された説明">
            <a:extLst>
              <a:ext uri="{FF2B5EF4-FFF2-40B4-BE49-F238E27FC236}">
                <a16:creationId xmlns:a16="http://schemas.microsoft.com/office/drawing/2014/main" id="{55A58843-ED11-4F4C-9256-0E61CA6DD7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01800" y="692818"/>
            <a:ext cx="14884400" cy="302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grpSp>
        <p:nvGrpSpPr>
          <p:cNvPr id="7" name="グループ化 6">
            <a:extLst>
              <a:ext uri="{FF2B5EF4-FFF2-40B4-BE49-F238E27FC236}">
                <a16:creationId xmlns:a16="http://schemas.microsoft.com/office/drawing/2014/main" id="{DD2BBD0B-B11B-6141-AF5B-7BCFED1ADEE2}"/>
              </a:ext>
            </a:extLst>
          </p:cNvPr>
          <p:cNvGrpSpPr/>
          <p:nvPr/>
        </p:nvGrpSpPr>
        <p:grpSpPr>
          <a:xfrm>
            <a:off x="4107853" y="5168348"/>
            <a:ext cx="10072294" cy="5608066"/>
            <a:chOff x="4072030" y="5311233"/>
            <a:chExt cx="10072294" cy="5608066"/>
          </a:xfrm>
        </p:grpSpPr>
        <p:pic>
          <p:nvPicPr>
            <p:cNvPr id="8" name="Picture 4">
              <a:extLst>
                <a:ext uri="{FF2B5EF4-FFF2-40B4-BE49-F238E27FC236}">
                  <a16:creationId xmlns:a16="http://schemas.microsoft.com/office/drawing/2014/main" id="{4B741003-6AC0-B948-961A-F920DD9A0E7D}"/>
                </a:ext>
              </a:extLst>
            </p:cNvPr>
            <p:cNvPicPr>
              <a:picLocks noChangeAspect="1"/>
            </p:cNvPicPr>
            <p:nvPr/>
          </p:nvPicPr>
          <p:blipFill>
            <a:blip r:embed="rId6"/>
            <a:srcRect r="288" b="288"/>
            <a:stretch>
              <a:fillRect/>
            </a:stretch>
          </p:blipFill>
          <p:spPr>
            <a:xfrm>
              <a:off x="8901687" y="5327153"/>
              <a:ext cx="5242637" cy="5592146"/>
            </a:xfrm>
            <a:prstGeom prst="rect">
              <a:avLst/>
            </a:prstGeom>
          </p:spPr>
        </p:pic>
        <p:pic>
          <p:nvPicPr>
            <p:cNvPr id="9" name="Picture 5">
              <a:extLst>
                <a:ext uri="{FF2B5EF4-FFF2-40B4-BE49-F238E27FC236}">
                  <a16:creationId xmlns:a16="http://schemas.microsoft.com/office/drawing/2014/main" id="{1866A6AE-F58D-D547-8C65-61FD319B748B}"/>
                </a:ext>
              </a:extLst>
            </p:cNvPr>
            <p:cNvPicPr>
              <a:picLocks noChangeAspect="1"/>
            </p:cNvPicPr>
            <p:nvPr/>
          </p:nvPicPr>
          <p:blipFill>
            <a:blip r:embed="rId7"/>
            <a:srcRect r="321" b="321"/>
            <a:stretch>
              <a:fillRect/>
            </a:stretch>
          </p:blipFill>
          <p:spPr>
            <a:xfrm>
              <a:off x="4072030" y="5311233"/>
              <a:ext cx="4861098" cy="559647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1" name="グループ化 10">
            <a:extLst>
              <a:ext uri="{FF2B5EF4-FFF2-40B4-BE49-F238E27FC236}">
                <a16:creationId xmlns:a16="http://schemas.microsoft.com/office/drawing/2014/main" id="{79680521-9190-2643-AF7D-C9F90EF9E4D1}"/>
              </a:ext>
            </a:extLst>
          </p:cNvPr>
          <p:cNvGrpSpPr/>
          <p:nvPr/>
        </p:nvGrpSpPr>
        <p:grpSpPr>
          <a:xfrm>
            <a:off x="3948545" y="5143500"/>
            <a:ext cx="10390909" cy="5941023"/>
            <a:chOff x="3973485" y="5017917"/>
            <a:chExt cx="10390909" cy="5941023"/>
          </a:xfrm>
        </p:grpSpPr>
        <p:pic>
          <p:nvPicPr>
            <p:cNvPr id="3" name="Picture 3"/>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4" name="Picture 4"/>
            <p:cNvPicPr>
              <a:picLocks noChangeAspect="1"/>
            </p:cNvPicPr>
            <p:nvPr/>
          </p:nvPicPr>
          <p:blipFill>
            <a:blip r:embed="rId5"/>
            <a:srcRect r="213" b="213"/>
            <a:stretch>
              <a:fillRect/>
            </a:stretch>
          </p:blipFill>
          <p:spPr>
            <a:xfrm>
              <a:off x="3973485" y="5017917"/>
              <a:ext cx="5170515" cy="5941023"/>
            </a:xfrm>
            <a:prstGeom prst="rect">
              <a:avLst/>
            </a:prstGeom>
          </p:spPr>
        </p:pic>
      </p:grpSp>
      <p:grpSp>
        <p:nvGrpSpPr>
          <p:cNvPr id="12" name="グループ化 11">
            <a:extLst>
              <a:ext uri="{FF2B5EF4-FFF2-40B4-BE49-F238E27FC236}">
                <a16:creationId xmlns:a16="http://schemas.microsoft.com/office/drawing/2014/main" id="{A79E255B-2DE7-D14B-B80D-426C9EA57EFA}"/>
              </a:ext>
            </a:extLst>
          </p:cNvPr>
          <p:cNvGrpSpPr/>
          <p:nvPr/>
        </p:nvGrpSpPr>
        <p:grpSpPr>
          <a:xfrm>
            <a:off x="2762757" y="4108521"/>
            <a:ext cx="12860207" cy="2662432"/>
            <a:chOff x="2762757" y="4108521"/>
            <a:chExt cx="12860207" cy="2662432"/>
          </a:xfrm>
        </p:grpSpPr>
        <p:pic>
          <p:nvPicPr>
            <p:cNvPr id="5" name="Picture 5"/>
            <p:cNvPicPr>
              <a:picLocks noChangeAspect="1"/>
            </p:cNvPicPr>
            <p:nvPr/>
          </p:nvPicPr>
          <p:blipFill>
            <a:blip r:embed="rId6"/>
            <a:srcRect/>
            <a:stretch>
              <a:fillRect/>
            </a:stretch>
          </p:blipFill>
          <p:spPr>
            <a:xfrm>
              <a:off x="2762757" y="4108521"/>
              <a:ext cx="2662432" cy="2662432"/>
            </a:xfrm>
            <a:prstGeom prst="rect">
              <a:avLst/>
            </a:prstGeom>
          </p:spPr>
        </p:pic>
        <p:pic>
          <p:nvPicPr>
            <p:cNvPr id="6" name="Picture 6"/>
            <p:cNvPicPr>
              <a:picLocks noChangeAspect="1"/>
            </p:cNvPicPr>
            <p:nvPr/>
          </p:nvPicPr>
          <p:blipFill>
            <a:blip r:embed="rId7"/>
            <a:srcRect/>
            <a:stretch>
              <a:fillRect/>
            </a:stretch>
          </p:blipFill>
          <p:spPr>
            <a:xfrm>
              <a:off x="12960532" y="4108521"/>
              <a:ext cx="2662432" cy="2662432"/>
            </a:xfrm>
            <a:prstGeom prst="rect">
              <a:avLst/>
            </a:prstGeom>
          </p:spPr>
        </p:pic>
      </p:grpSp>
      <p:pic>
        <p:nvPicPr>
          <p:cNvPr id="7" name="Picture 7"/>
          <p:cNvPicPr>
            <a:picLocks noChangeAspect="1"/>
          </p:cNvPicPr>
          <p:nvPr/>
        </p:nvPicPr>
        <p:blipFill>
          <a:blip r:embed="rId8"/>
          <a:srcRect l="35057" t="33906" r="45660" b="41096"/>
          <a:stretch>
            <a:fillRect/>
          </a:stretch>
        </p:blipFill>
        <p:spPr>
          <a:xfrm>
            <a:off x="4933253" y="-1372538"/>
            <a:ext cx="8421495" cy="77818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2" name="グループ化 11">
            <a:extLst>
              <a:ext uri="{FF2B5EF4-FFF2-40B4-BE49-F238E27FC236}">
                <a16:creationId xmlns:a16="http://schemas.microsoft.com/office/drawing/2014/main" id="{70CB75DF-174B-034E-BBEB-2DE61637B04A}"/>
              </a:ext>
            </a:extLst>
          </p:cNvPr>
          <p:cNvGrpSpPr/>
          <p:nvPr/>
        </p:nvGrpSpPr>
        <p:grpSpPr>
          <a:xfrm>
            <a:off x="4060533" y="4686300"/>
            <a:ext cx="10166932" cy="5941023"/>
            <a:chOff x="4163947" y="4809977"/>
            <a:chExt cx="10166932" cy="5941023"/>
          </a:xfrm>
        </p:grpSpPr>
        <p:pic>
          <p:nvPicPr>
            <p:cNvPr id="13" name="Picture 3">
              <a:extLst>
                <a:ext uri="{FF2B5EF4-FFF2-40B4-BE49-F238E27FC236}">
                  <a16:creationId xmlns:a16="http://schemas.microsoft.com/office/drawing/2014/main" id="{945E222B-0F57-B141-A4EC-98A4D5C0ED3B}"/>
                </a:ext>
              </a:extLst>
            </p:cNvPr>
            <p:cNvPicPr>
              <a:picLocks noChangeAspect="1"/>
            </p:cNvPicPr>
            <p:nvPr/>
          </p:nvPicPr>
          <p:blipFill>
            <a:blip r:embed="rId4"/>
            <a:srcRect/>
            <a:stretch>
              <a:fillRect/>
            </a:stretch>
          </p:blipFill>
          <p:spPr>
            <a:xfrm flipH="1">
              <a:off x="4163947" y="4809977"/>
              <a:ext cx="5160377" cy="5941023"/>
            </a:xfrm>
            <a:prstGeom prst="rect">
              <a:avLst/>
            </a:prstGeom>
          </p:spPr>
        </p:pic>
        <p:pic>
          <p:nvPicPr>
            <p:cNvPr id="14" name="Picture 4">
              <a:extLst>
                <a:ext uri="{FF2B5EF4-FFF2-40B4-BE49-F238E27FC236}">
                  <a16:creationId xmlns:a16="http://schemas.microsoft.com/office/drawing/2014/main" id="{672DB6C6-D3ED-F849-9CAA-78869B7B5FBE}"/>
                </a:ext>
              </a:extLst>
            </p:cNvPr>
            <p:cNvPicPr>
              <a:picLocks noChangeAspect="1"/>
            </p:cNvPicPr>
            <p:nvPr/>
          </p:nvPicPr>
          <p:blipFill>
            <a:blip r:embed="rId5"/>
            <a:srcRect/>
            <a:stretch>
              <a:fillRect/>
            </a:stretch>
          </p:blipFill>
          <p:spPr>
            <a:xfrm flipH="1">
              <a:off x="8846646" y="4901151"/>
              <a:ext cx="5484233" cy="5849849"/>
            </a:xfrm>
            <a:prstGeom prst="rect">
              <a:avLst/>
            </a:prstGeom>
          </p:spPr>
        </p:pic>
      </p:grpSp>
      <p:pic>
        <p:nvPicPr>
          <p:cNvPr id="7" name="図 6" descr="メーター が含まれている画像&#10;&#10;自動的に生成された説明">
            <a:extLst>
              <a:ext uri="{FF2B5EF4-FFF2-40B4-BE49-F238E27FC236}">
                <a16:creationId xmlns:a16="http://schemas.microsoft.com/office/drawing/2014/main" id="{7FF1A706-181E-AD47-961B-4B70F12141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550" y="1560478"/>
            <a:ext cx="16852900" cy="3187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1" b="794"/>
          <a:stretch>
            <a:fillRect/>
          </a:stretch>
        </p:blipFill>
        <p:spPr>
          <a:xfrm rot="1736615">
            <a:off x="665475" y="8087079"/>
            <a:ext cx="3258528" cy="1090126"/>
          </a:xfrm>
          <a:prstGeom prst="rect">
            <a:avLst/>
          </a:prstGeom>
        </p:spPr>
      </p:pic>
      <p:pic>
        <p:nvPicPr>
          <p:cNvPr id="4" name="Picture 4"/>
          <p:cNvPicPr>
            <a:picLocks noChangeAspect="1"/>
          </p:cNvPicPr>
          <p:nvPr/>
        </p:nvPicPr>
        <p:blipFill>
          <a:blip r:embed="rId5"/>
          <a:srcRect r="476" b="527"/>
          <a:stretch>
            <a:fillRect/>
          </a:stretch>
        </p:blipFill>
        <p:spPr>
          <a:xfrm>
            <a:off x="15043903" y="692819"/>
            <a:ext cx="2674653" cy="2567667"/>
          </a:xfrm>
          <a:prstGeom prst="rect">
            <a:avLst/>
          </a:prstGeom>
        </p:spPr>
      </p:pic>
      <p:pic>
        <p:nvPicPr>
          <p:cNvPr id="10" name="図 9" descr="テキスト&#10;&#10;自動的に生成された説明">
            <a:extLst>
              <a:ext uri="{FF2B5EF4-FFF2-40B4-BE49-F238E27FC236}">
                <a16:creationId xmlns:a16="http://schemas.microsoft.com/office/drawing/2014/main" id="{E0388052-7A79-9B41-90D4-F142AC332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9850" y="2014752"/>
            <a:ext cx="15608300" cy="695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3" name="Group 3"/>
          <p:cNvGrpSpPr/>
          <p:nvPr/>
        </p:nvGrpSpPr>
        <p:grpSpPr>
          <a:xfrm>
            <a:off x="4745526" y="-2678937"/>
            <a:ext cx="9594007" cy="9015574"/>
            <a:chOff x="0" y="0"/>
            <a:chExt cx="12792009" cy="12020765"/>
          </a:xfrm>
        </p:grpSpPr>
        <p:pic>
          <p:nvPicPr>
            <p:cNvPr id="4" name="Picture 4"/>
            <p:cNvPicPr>
              <a:picLocks noChangeAspect="1"/>
            </p:cNvPicPr>
            <p:nvPr/>
          </p:nvPicPr>
          <p:blipFill>
            <a:blip r:embed="rId4"/>
            <a:srcRect/>
            <a:stretch>
              <a:fillRect/>
            </a:stretch>
          </p:blipFill>
          <p:spPr>
            <a:xfrm>
              <a:off x="0" y="0"/>
              <a:ext cx="12792009" cy="12020765"/>
            </a:xfrm>
            <a:prstGeom prst="rect">
              <a:avLst/>
            </a:prstGeom>
          </p:spPr>
        </p:pic>
        <p:pic>
          <p:nvPicPr>
            <p:cNvPr id="5" name="Picture 5"/>
            <p:cNvPicPr>
              <a:picLocks noChangeAspect="1"/>
            </p:cNvPicPr>
            <p:nvPr/>
          </p:nvPicPr>
          <p:blipFill>
            <a:blip r:embed="rId5"/>
            <a:srcRect l="15126" t="84845" r="59868"/>
            <a:stretch>
              <a:fillRect/>
            </a:stretch>
          </p:blipFill>
          <p:spPr>
            <a:xfrm>
              <a:off x="6396004" y="10199026"/>
              <a:ext cx="3198620" cy="1821739"/>
            </a:xfrm>
            <a:prstGeom prst="rect">
              <a:avLst/>
            </a:prstGeom>
          </p:spPr>
        </p:pic>
      </p:grpSp>
      <p:grpSp>
        <p:nvGrpSpPr>
          <p:cNvPr id="16" name="グループ化 15">
            <a:extLst>
              <a:ext uri="{FF2B5EF4-FFF2-40B4-BE49-F238E27FC236}">
                <a16:creationId xmlns:a16="http://schemas.microsoft.com/office/drawing/2014/main" id="{BEEFD59F-FFF8-2D40-A800-46F7C1587CE1}"/>
              </a:ext>
            </a:extLst>
          </p:cNvPr>
          <p:cNvGrpSpPr/>
          <p:nvPr/>
        </p:nvGrpSpPr>
        <p:grpSpPr>
          <a:xfrm>
            <a:off x="7219140" y="385185"/>
            <a:ext cx="4499411" cy="3381325"/>
            <a:chOff x="7219140" y="385185"/>
            <a:chExt cx="4499411" cy="3381325"/>
          </a:xfrm>
        </p:grpSpPr>
        <p:pic>
          <p:nvPicPr>
            <p:cNvPr id="9" name="Picture 9"/>
            <p:cNvPicPr>
              <a:picLocks noChangeAspect="1"/>
            </p:cNvPicPr>
            <p:nvPr/>
          </p:nvPicPr>
          <p:blipFill>
            <a:blip r:embed="rId6"/>
            <a:srcRect/>
            <a:stretch>
              <a:fillRect/>
            </a:stretch>
          </p:blipFill>
          <p:spPr>
            <a:xfrm>
              <a:off x="7219140" y="385185"/>
              <a:ext cx="2062321" cy="3314650"/>
            </a:xfrm>
            <a:prstGeom prst="rect">
              <a:avLst/>
            </a:prstGeom>
          </p:spPr>
        </p:pic>
        <p:pic>
          <p:nvPicPr>
            <p:cNvPr id="10" name="Picture 10"/>
            <p:cNvPicPr>
              <a:picLocks noChangeAspect="1"/>
            </p:cNvPicPr>
            <p:nvPr/>
          </p:nvPicPr>
          <p:blipFill>
            <a:blip r:embed="rId7"/>
            <a:srcRect/>
            <a:stretch>
              <a:fillRect/>
            </a:stretch>
          </p:blipFill>
          <p:spPr>
            <a:xfrm>
              <a:off x="8960386" y="385185"/>
              <a:ext cx="2758165" cy="3381325"/>
            </a:xfrm>
            <a:prstGeom prst="rect">
              <a:avLst/>
            </a:prstGeom>
          </p:spPr>
        </p:pic>
      </p:grpSp>
      <p:grpSp>
        <p:nvGrpSpPr>
          <p:cNvPr id="18" name="Group 3">
            <a:extLst>
              <a:ext uri="{FF2B5EF4-FFF2-40B4-BE49-F238E27FC236}">
                <a16:creationId xmlns:a16="http://schemas.microsoft.com/office/drawing/2014/main" id="{37D12D3C-80B4-C146-B622-6F48A4740BDC}"/>
              </a:ext>
            </a:extLst>
          </p:cNvPr>
          <p:cNvGrpSpPr/>
          <p:nvPr/>
        </p:nvGrpSpPr>
        <p:grpSpPr>
          <a:xfrm rot="13325911">
            <a:off x="8937709" y="3231982"/>
            <a:ext cx="3544192" cy="2891563"/>
            <a:chOff x="4869035" y="8165348"/>
            <a:chExt cx="4725589" cy="3855417"/>
          </a:xfrm>
        </p:grpSpPr>
        <p:pic>
          <p:nvPicPr>
            <p:cNvPr id="19" name="Picture 4">
              <a:extLst>
                <a:ext uri="{FF2B5EF4-FFF2-40B4-BE49-F238E27FC236}">
                  <a16:creationId xmlns:a16="http://schemas.microsoft.com/office/drawing/2014/main" id="{810BE6CE-BC96-0342-869B-116D444C34A6}"/>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9956" b="93363" l="9771" r="89813">
                          <a14:foregroundMark x1="21830" y1="92920" x2="21830" y2="92920"/>
                          <a14:foregroundMark x1="20166" y1="93363" x2="20166" y2="93363"/>
                          <a14:foregroundMark x1="32432" y1="88717" x2="32432" y2="88717"/>
                          <a14:backgroundMark x1="20998" y1="43584" x2="37422" y2="30310"/>
                          <a14:backgroundMark x1="37422" y1="30310" x2="60083" y2="26106"/>
                          <a14:backgroundMark x1="60083" y1="26106" x2="65904" y2="27212"/>
                          <a14:backgroundMark x1="65904" y1="27212" x2="70478" y2="29867"/>
                          <a14:backgroundMark x1="70478" y1="29867" x2="69647" y2="35619"/>
                          <a14:backgroundMark x1="69647" y1="35619" x2="66320" y2="42257"/>
                          <a14:backgroundMark x1="66320" y1="42257" x2="60915" y2="47566"/>
                          <a14:backgroundMark x1="60915" y1="47566" x2="54886" y2="50000"/>
                          <a14:backgroundMark x1="54886" y1="50000" x2="49896" y2="47345"/>
                          <a14:backgroundMark x1="49896" y1="47345" x2="49480" y2="41814"/>
                          <a14:backgroundMark x1="49480" y1="41814" x2="50520" y2="40044"/>
                          <a14:backgroundMark x1="28274" y1="31858" x2="28274" y2="31858"/>
                          <a14:backgroundMark x1="36590" y1="24336" x2="24116" y2="24558"/>
                          <a14:backgroundMark x1="24116" y1="24558" x2="20166" y2="30973"/>
                          <a14:backgroundMark x1="20166" y1="30973" x2="19958" y2="46903"/>
                          <a14:backgroundMark x1="19958" y1="46903" x2="22037" y2="53097"/>
                          <a14:backgroundMark x1="22037" y1="53097" x2="26611" y2="58186"/>
                          <a14:backgroundMark x1="26611" y1="58186" x2="38877" y2="63274"/>
                          <a14:backgroundMark x1="38877" y1="63274" x2="61746" y2="66372"/>
                          <a14:backgroundMark x1="61746" y1="66372" x2="67360" y2="66372"/>
                          <a14:backgroundMark x1="67360" y1="66372" x2="71933" y2="59956"/>
                          <a14:backgroundMark x1="71933" y1="59956" x2="74844" y2="26106"/>
                          <a14:backgroundMark x1="74844" y1="26106" x2="72141" y2="24336"/>
                        </a14:backgroundRemoval>
                      </a14:imgEffect>
                    </a14:imgLayer>
                  </a14:imgProps>
                </a:ext>
              </a:extLst>
            </a:blip>
            <a:srcRect l="15451" t="84845" r="61617"/>
            <a:stretch/>
          </p:blipFill>
          <p:spPr>
            <a:xfrm>
              <a:off x="4869035" y="8165348"/>
              <a:ext cx="2933481" cy="1821740"/>
            </a:xfrm>
            <a:prstGeom prst="rect">
              <a:avLst/>
            </a:prstGeom>
          </p:spPr>
        </p:pic>
        <p:pic>
          <p:nvPicPr>
            <p:cNvPr id="20" name="Picture 5">
              <a:extLst>
                <a:ext uri="{FF2B5EF4-FFF2-40B4-BE49-F238E27FC236}">
                  <a16:creationId xmlns:a16="http://schemas.microsoft.com/office/drawing/2014/main" id="{40BA50B2-F662-EC42-982B-5A9999F8C683}"/>
                </a:ext>
              </a:extLst>
            </p:cNvPr>
            <p:cNvPicPr>
              <a:picLocks noChangeAspect="1"/>
            </p:cNvPicPr>
            <p:nvPr/>
          </p:nvPicPr>
          <p:blipFill>
            <a:blip r:embed="rId5"/>
            <a:srcRect l="15126" t="84845" r="59868"/>
            <a:stretch>
              <a:fillRect/>
            </a:stretch>
          </p:blipFill>
          <p:spPr>
            <a:xfrm>
              <a:off x="6396004" y="10199026"/>
              <a:ext cx="3198620" cy="1821739"/>
            </a:xfrm>
            <a:prstGeom prst="rect">
              <a:avLst/>
            </a:prstGeom>
          </p:spPr>
        </p:pic>
      </p:grpSp>
      <p:grpSp>
        <p:nvGrpSpPr>
          <p:cNvPr id="17" name="グループ化 16">
            <a:extLst>
              <a:ext uri="{FF2B5EF4-FFF2-40B4-BE49-F238E27FC236}">
                <a16:creationId xmlns:a16="http://schemas.microsoft.com/office/drawing/2014/main" id="{9D52EBCE-0DD1-0743-AA38-6FCD5A4CAD2E}"/>
              </a:ext>
            </a:extLst>
          </p:cNvPr>
          <p:cNvGrpSpPr/>
          <p:nvPr/>
        </p:nvGrpSpPr>
        <p:grpSpPr>
          <a:xfrm>
            <a:off x="4060533" y="4686300"/>
            <a:ext cx="10166932" cy="5941023"/>
            <a:chOff x="4163947" y="4809977"/>
            <a:chExt cx="10166932" cy="5941023"/>
          </a:xfrm>
        </p:grpSpPr>
        <p:pic>
          <p:nvPicPr>
            <p:cNvPr id="21" name="Picture 3">
              <a:extLst>
                <a:ext uri="{FF2B5EF4-FFF2-40B4-BE49-F238E27FC236}">
                  <a16:creationId xmlns:a16="http://schemas.microsoft.com/office/drawing/2014/main" id="{75E50E55-A31E-A94C-BBB7-5BC32CD293A5}"/>
                </a:ext>
              </a:extLst>
            </p:cNvPr>
            <p:cNvPicPr>
              <a:picLocks noChangeAspect="1"/>
            </p:cNvPicPr>
            <p:nvPr/>
          </p:nvPicPr>
          <p:blipFill>
            <a:blip r:embed="rId10"/>
            <a:srcRect/>
            <a:stretch>
              <a:fillRect/>
            </a:stretch>
          </p:blipFill>
          <p:spPr>
            <a:xfrm flipH="1">
              <a:off x="4163947" y="4809977"/>
              <a:ext cx="5160377" cy="5941023"/>
            </a:xfrm>
            <a:prstGeom prst="rect">
              <a:avLst/>
            </a:prstGeom>
          </p:spPr>
        </p:pic>
        <p:pic>
          <p:nvPicPr>
            <p:cNvPr id="22" name="Picture 4">
              <a:extLst>
                <a:ext uri="{FF2B5EF4-FFF2-40B4-BE49-F238E27FC236}">
                  <a16:creationId xmlns:a16="http://schemas.microsoft.com/office/drawing/2014/main" id="{E951B897-7F9A-164B-A873-0471BFEDDB34}"/>
                </a:ext>
              </a:extLst>
            </p:cNvPr>
            <p:cNvPicPr>
              <a:picLocks noChangeAspect="1"/>
            </p:cNvPicPr>
            <p:nvPr/>
          </p:nvPicPr>
          <p:blipFill>
            <a:blip r:embed="rId11"/>
            <a:srcRect/>
            <a:stretch>
              <a:fillRect/>
            </a:stretch>
          </p:blipFill>
          <p:spPr>
            <a:xfrm flipH="1">
              <a:off x="8846646" y="4901151"/>
              <a:ext cx="5484233" cy="584984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4" name="Group 4"/>
          <p:cNvGrpSpPr/>
          <p:nvPr/>
        </p:nvGrpSpPr>
        <p:grpSpPr>
          <a:xfrm>
            <a:off x="4745526" y="-2678937"/>
            <a:ext cx="9594007" cy="9015574"/>
            <a:chOff x="0" y="0"/>
            <a:chExt cx="12792009" cy="12020765"/>
          </a:xfrm>
        </p:grpSpPr>
        <p:pic>
          <p:nvPicPr>
            <p:cNvPr id="5" name="Picture 5"/>
            <p:cNvPicPr>
              <a:picLocks noChangeAspect="1"/>
            </p:cNvPicPr>
            <p:nvPr/>
          </p:nvPicPr>
          <p:blipFill>
            <a:blip r:embed="rId4"/>
            <a:srcRect/>
            <a:stretch>
              <a:fillRect/>
            </a:stretch>
          </p:blipFill>
          <p:spPr>
            <a:xfrm>
              <a:off x="0" y="0"/>
              <a:ext cx="12792009" cy="12020765"/>
            </a:xfrm>
            <a:prstGeom prst="rect">
              <a:avLst/>
            </a:prstGeom>
          </p:spPr>
        </p:pic>
        <p:pic>
          <p:nvPicPr>
            <p:cNvPr id="6" name="Picture 6"/>
            <p:cNvPicPr>
              <a:picLocks noChangeAspect="1"/>
            </p:cNvPicPr>
            <p:nvPr/>
          </p:nvPicPr>
          <p:blipFill>
            <a:blip r:embed="rId5"/>
            <a:srcRect l="15126" t="84845" r="59868"/>
            <a:stretch>
              <a:fillRect/>
            </a:stretch>
          </p:blipFill>
          <p:spPr>
            <a:xfrm>
              <a:off x="6396004" y="10199026"/>
              <a:ext cx="3198620" cy="1821739"/>
            </a:xfrm>
            <a:prstGeom prst="rect">
              <a:avLst/>
            </a:prstGeom>
          </p:spPr>
        </p:pic>
      </p:grpSp>
      <p:pic>
        <p:nvPicPr>
          <p:cNvPr id="12" name="Picture 12"/>
          <p:cNvPicPr>
            <a:picLocks noChangeAspect="1"/>
          </p:cNvPicPr>
          <p:nvPr/>
        </p:nvPicPr>
        <p:blipFill>
          <a:blip r:embed="rId6"/>
          <a:srcRect l="35057" t="33906" r="45660" b="41096"/>
          <a:stretch>
            <a:fillRect/>
          </a:stretch>
        </p:blipFill>
        <p:spPr>
          <a:xfrm>
            <a:off x="9817751" y="340267"/>
            <a:ext cx="3812218" cy="3522682"/>
          </a:xfrm>
          <a:prstGeom prst="rect">
            <a:avLst/>
          </a:prstGeom>
        </p:spPr>
      </p:pic>
      <p:pic>
        <p:nvPicPr>
          <p:cNvPr id="18" name="Picture 9">
            <a:extLst>
              <a:ext uri="{FF2B5EF4-FFF2-40B4-BE49-F238E27FC236}">
                <a16:creationId xmlns:a16="http://schemas.microsoft.com/office/drawing/2014/main" id="{45AC9BCF-86E3-CE46-80A3-AC46EF1DDC90}"/>
              </a:ext>
            </a:extLst>
          </p:cNvPr>
          <p:cNvPicPr>
            <a:picLocks noChangeAspect="1"/>
          </p:cNvPicPr>
          <p:nvPr/>
        </p:nvPicPr>
        <p:blipFill>
          <a:blip r:embed="rId7"/>
          <a:srcRect/>
          <a:stretch>
            <a:fillRect/>
          </a:stretch>
        </p:blipFill>
        <p:spPr>
          <a:xfrm>
            <a:off x="5861415" y="385185"/>
            <a:ext cx="2062321" cy="3314650"/>
          </a:xfrm>
          <a:prstGeom prst="rect">
            <a:avLst/>
          </a:prstGeom>
        </p:spPr>
      </p:pic>
      <p:pic>
        <p:nvPicPr>
          <p:cNvPr id="19" name="Picture 10">
            <a:extLst>
              <a:ext uri="{FF2B5EF4-FFF2-40B4-BE49-F238E27FC236}">
                <a16:creationId xmlns:a16="http://schemas.microsoft.com/office/drawing/2014/main" id="{6B942CD6-E2DF-D14A-9812-C79BC28EC02A}"/>
              </a:ext>
            </a:extLst>
          </p:cNvPr>
          <p:cNvPicPr>
            <a:picLocks noChangeAspect="1"/>
          </p:cNvPicPr>
          <p:nvPr/>
        </p:nvPicPr>
        <p:blipFill>
          <a:blip r:embed="rId8"/>
          <a:srcRect/>
          <a:stretch>
            <a:fillRect/>
          </a:stretch>
        </p:blipFill>
        <p:spPr>
          <a:xfrm>
            <a:off x="7602661" y="385185"/>
            <a:ext cx="2758165" cy="3381325"/>
          </a:xfrm>
          <a:prstGeom prst="rect">
            <a:avLst/>
          </a:prstGeom>
        </p:spPr>
      </p:pic>
      <p:pic>
        <p:nvPicPr>
          <p:cNvPr id="20" name="Picture 4">
            <a:extLst>
              <a:ext uri="{FF2B5EF4-FFF2-40B4-BE49-F238E27FC236}">
                <a16:creationId xmlns:a16="http://schemas.microsoft.com/office/drawing/2014/main" id="{1886F8E6-46A7-284F-BE89-CB6BA6441AD0}"/>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9956" b="93363" l="9771" r="89813">
                        <a14:foregroundMark x1="21830" y1="92920" x2="21830" y2="92920"/>
                        <a14:foregroundMark x1="20166" y1="93363" x2="20166" y2="93363"/>
                        <a14:foregroundMark x1="32432" y1="88717" x2="32432" y2="88717"/>
                        <a14:backgroundMark x1="20998" y1="43584" x2="37422" y2="30310"/>
                        <a14:backgroundMark x1="37422" y1="30310" x2="60083" y2="26106"/>
                        <a14:backgroundMark x1="60083" y1="26106" x2="65904" y2="27212"/>
                        <a14:backgroundMark x1="65904" y1="27212" x2="70478" y2="29867"/>
                        <a14:backgroundMark x1="70478" y1="29867" x2="69647" y2="35619"/>
                        <a14:backgroundMark x1="69647" y1="35619" x2="66320" y2="42257"/>
                        <a14:backgroundMark x1="66320" y1="42257" x2="60915" y2="47566"/>
                        <a14:backgroundMark x1="60915" y1="47566" x2="54886" y2="50000"/>
                        <a14:backgroundMark x1="54886" y1="50000" x2="49896" y2="47345"/>
                        <a14:backgroundMark x1="49896" y1="47345" x2="49480" y2="41814"/>
                        <a14:backgroundMark x1="49480" y1="41814" x2="50520" y2="40044"/>
                        <a14:backgroundMark x1="28274" y1="31858" x2="28274" y2="31858"/>
                        <a14:backgroundMark x1="36590" y1="24336" x2="24116" y2="24558"/>
                        <a14:backgroundMark x1="24116" y1="24558" x2="20166" y2="30973"/>
                        <a14:backgroundMark x1="20166" y1="30973" x2="19958" y2="46903"/>
                        <a14:backgroundMark x1="19958" y1="46903" x2="22037" y2="53097"/>
                        <a14:backgroundMark x1="22037" y1="53097" x2="26611" y2="58186"/>
                        <a14:backgroundMark x1="26611" y1="58186" x2="38877" y2="63274"/>
                        <a14:backgroundMark x1="38877" y1="63274" x2="61746" y2="66372"/>
                        <a14:backgroundMark x1="61746" y1="66372" x2="67360" y2="66372"/>
                        <a14:backgroundMark x1="67360" y1="66372" x2="71933" y2="59956"/>
                        <a14:backgroundMark x1="71933" y1="59956" x2="74844" y2="26106"/>
                        <a14:backgroundMark x1="74844" y1="26106" x2="72141" y2="24336"/>
                      </a14:backgroundRemoval>
                    </a14:imgEffect>
                  </a14:imgLayer>
                </a14:imgProps>
              </a:ext>
            </a:extLst>
          </a:blip>
          <a:srcRect l="15451" t="84845" r="61617"/>
          <a:stretch/>
        </p:blipFill>
        <p:spPr>
          <a:xfrm rot="13325911">
            <a:off x="9597127" y="5011017"/>
            <a:ext cx="2200111" cy="1366305"/>
          </a:xfrm>
          <a:prstGeom prst="rect">
            <a:avLst/>
          </a:prstGeom>
        </p:spPr>
      </p:pic>
      <p:grpSp>
        <p:nvGrpSpPr>
          <p:cNvPr id="13" name="グループ化 12">
            <a:extLst>
              <a:ext uri="{FF2B5EF4-FFF2-40B4-BE49-F238E27FC236}">
                <a16:creationId xmlns:a16="http://schemas.microsoft.com/office/drawing/2014/main" id="{E989CF5F-6DFE-0C42-935F-D943E5D54EBE}"/>
              </a:ext>
            </a:extLst>
          </p:cNvPr>
          <p:cNvGrpSpPr/>
          <p:nvPr/>
        </p:nvGrpSpPr>
        <p:grpSpPr>
          <a:xfrm>
            <a:off x="3600298" y="4442966"/>
            <a:ext cx="11087403" cy="6436284"/>
            <a:chOff x="3912938" y="4557065"/>
            <a:chExt cx="11087403" cy="6436284"/>
          </a:xfrm>
        </p:grpSpPr>
        <p:pic>
          <p:nvPicPr>
            <p:cNvPr id="14" name="Picture 3">
              <a:extLst>
                <a:ext uri="{FF2B5EF4-FFF2-40B4-BE49-F238E27FC236}">
                  <a16:creationId xmlns:a16="http://schemas.microsoft.com/office/drawing/2014/main" id="{A4E77CF3-4A4E-F440-8125-03EE1C65C2F3}"/>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8362" b="97440" l="5894" r="91356">
                          <a14:foregroundMark x1="64833" y1="23379" x2="62868" y2="13652"/>
                          <a14:foregroundMark x1="62868" y1="13652" x2="55206" y2="8703"/>
                          <a14:foregroundMark x1="55206" y1="8703" x2="43615" y2="8703"/>
                          <a14:foregroundMark x1="43615" y1="8703" x2="35167" y2="10922"/>
                          <a14:foregroundMark x1="35167" y1="10922" x2="34971" y2="19966"/>
                          <a14:foregroundMark x1="34971" y1="19966" x2="39293" y2="32082"/>
                          <a14:foregroundMark x1="5894" y1="55973" x2="6090" y2="60410"/>
                          <a14:foregroundMark x1="44204" y1="78669" x2="44204" y2="87884"/>
                          <a14:foregroundMark x1="44204" y1="87884" x2="53045" y2="81911"/>
                          <a14:foregroundMark x1="53045" y1="81911" x2="54224" y2="73891"/>
                          <a14:foregroundMark x1="54224" y1="73891" x2="45972" y2="85495"/>
                          <a14:foregroundMark x1="45972" y1="85495" x2="46758" y2="97099"/>
                          <a14:foregroundMark x1="46758" y1="97099" x2="57760" y2="97440"/>
                          <a14:foregroundMark x1="57760" y1="97440" x2="51670" y2="88225"/>
                          <a14:foregroundMark x1="36149" y1="44369" x2="36149" y2="44369"/>
                          <a14:foregroundMark x1="33399" y1="36007" x2="36739" y2="43686"/>
                          <a14:foregroundMark x1="36739" y1="43686" x2="44597" y2="48294"/>
                          <a14:foregroundMark x1="44597" y1="48294" x2="55796" y2="47440"/>
                          <a14:foregroundMark x1="55796" y1="47440" x2="61100" y2="39932"/>
                          <a14:foregroundMark x1="61100" y1="39932" x2="59136" y2="30717"/>
                          <a14:foregroundMark x1="59136" y1="30717" x2="50491" y2="31229"/>
                          <a14:backgroundMark x1="92338" y1="46758" x2="92338" y2="46758"/>
                          <a14:backgroundMark x1="92338" y1="46758" x2="92338" y2="46758"/>
                          <a14:backgroundMark x1="91749" y1="46075" x2="91356" y2="48635"/>
                          <a14:backgroundMark x1="6090" y1="60580" x2="7073" y2="61775"/>
                          <a14:backgroundMark x1="15128" y1="50000" x2="15128" y2="50000"/>
                          <a14:backgroundMark x1="14735" y1="50000" x2="14735" y2="50000"/>
                        </a14:backgroundRemoval>
                      </a14:imgEffect>
                    </a14:imgLayer>
                  </a14:imgProps>
                </a:ext>
              </a:extLst>
            </a:blip>
            <a:srcRect/>
            <a:stretch>
              <a:fillRect/>
            </a:stretch>
          </p:blipFill>
          <p:spPr>
            <a:xfrm flipH="1">
              <a:off x="4058296" y="4971223"/>
              <a:ext cx="5484233" cy="5941023"/>
            </a:xfrm>
            <a:prstGeom prst="rect">
              <a:avLst/>
            </a:prstGeom>
          </p:spPr>
        </p:pic>
        <p:pic>
          <p:nvPicPr>
            <p:cNvPr id="15" name="Picture 4">
              <a:extLst>
                <a:ext uri="{FF2B5EF4-FFF2-40B4-BE49-F238E27FC236}">
                  <a16:creationId xmlns:a16="http://schemas.microsoft.com/office/drawing/2014/main" id="{2A55B3BF-AC89-6141-A014-CF30BB379F5D}"/>
                </a:ext>
              </a:extLst>
            </p:cNvPr>
            <p:cNvPicPr>
              <a:picLocks noChangeAspect="1"/>
            </p:cNvPicPr>
            <p:nvPr/>
          </p:nvPicPr>
          <p:blipFill>
            <a:blip r:embed="rId13"/>
            <a:srcRect/>
            <a:stretch>
              <a:fillRect/>
            </a:stretch>
          </p:blipFill>
          <p:spPr>
            <a:xfrm flipH="1">
              <a:off x="9294384" y="5143500"/>
              <a:ext cx="5484233" cy="5849849"/>
            </a:xfrm>
            <a:prstGeom prst="rect">
              <a:avLst/>
            </a:prstGeom>
          </p:spPr>
        </p:pic>
        <p:pic>
          <p:nvPicPr>
            <p:cNvPr id="16" name="Picture 6">
              <a:extLst>
                <a:ext uri="{FF2B5EF4-FFF2-40B4-BE49-F238E27FC236}">
                  <a16:creationId xmlns:a16="http://schemas.microsoft.com/office/drawing/2014/main" id="{4F0CBCB1-0F19-5943-AD14-45966D480F98}"/>
                </a:ext>
              </a:extLst>
            </p:cNvPr>
            <p:cNvPicPr>
              <a:picLocks noChangeAspect="1"/>
            </p:cNvPicPr>
            <p:nvPr/>
          </p:nvPicPr>
          <p:blipFill>
            <a:blip r:embed="rId14"/>
            <a:srcRect l="73987" b="64471"/>
            <a:stretch>
              <a:fillRect/>
            </a:stretch>
          </p:blipFill>
          <p:spPr>
            <a:xfrm>
              <a:off x="13573773" y="4557065"/>
              <a:ext cx="1426568" cy="2078335"/>
            </a:xfrm>
            <a:prstGeom prst="rect">
              <a:avLst/>
            </a:prstGeom>
          </p:spPr>
        </p:pic>
        <p:pic>
          <p:nvPicPr>
            <p:cNvPr id="17" name="Picture 6">
              <a:extLst>
                <a:ext uri="{FF2B5EF4-FFF2-40B4-BE49-F238E27FC236}">
                  <a16:creationId xmlns:a16="http://schemas.microsoft.com/office/drawing/2014/main" id="{9F7F267C-B280-FF49-A0B2-98797F047962}"/>
                </a:ext>
              </a:extLst>
            </p:cNvPr>
            <p:cNvPicPr>
              <a:picLocks noChangeAspect="1"/>
            </p:cNvPicPr>
            <p:nvPr/>
          </p:nvPicPr>
          <p:blipFill>
            <a:blip r:embed="rId14"/>
            <a:srcRect l="73987" b="64471"/>
            <a:stretch>
              <a:fillRect/>
            </a:stretch>
          </p:blipFill>
          <p:spPr>
            <a:xfrm>
              <a:off x="3912938" y="4557065"/>
              <a:ext cx="1426568" cy="20783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4" name="グループ化 13">
            <a:extLst>
              <a:ext uri="{FF2B5EF4-FFF2-40B4-BE49-F238E27FC236}">
                <a16:creationId xmlns:a16="http://schemas.microsoft.com/office/drawing/2014/main" id="{7A125D76-6878-6A46-AC3D-82737968DF15}"/>
              </a:ext>
            </a:extLst>
          </p:cNvPr>
          <p:cNvGrpSpPr/>
          <p:nvPr/>
        </p:nvGrpSpPr>
        <p:grpSpPr>
          <a:xfrm>
            <a:off x="3948545" y="5143500"/>
            <a:ext cx="10390909" cy="5941023"/>
            <a:chOff x="3973485" y="5017917"/>
            <a:chExt cx="10390909" cy="5941023"/>
          </a:xfrm>
        </p:grpSpPr>
        <p:pic>
          <p:nvPicPr>
            <p:cNvPr id="15" name="Picture 3">
              <a:extLst>
                <a:ext uri="{FF2B5EF4-FFF2-40B4-BE49-F238E27FC236}">
                  <a16:creationId xmlns:a16="http://schemas.microsoft.com/office/drawing/2014/main" id="{532CB14E-8FF5-384C-B6B8-D4ED40BA8FC9}"/>
                </a:ext>
              </a:extLst>
            </p:cNvPr>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16" name="Picture 4">
              <a:extLst>
                <a:ext uri="{FF2B5EF4-FFF2-40B4-BE49-F238E27FC236}">
                  <a16:creationId xmlns:a16="http://schemas.microsoft.com/office/drawing/2014/main" id="{39C0EACE-6438-0B4F-84CB-CD3731005402}"/>
                </a:ext>
              </a:extLst>
            </p:cNvPr>
            <p:cNvPicPr>
              <a:picLocks noChangeAspect="1"/>
            </p:cNvPicPr>
            <p:nvPr/>
          </p:nvPicPr>
          <p:blipFill>
            <a:blip r:embed="rId5"/>
            <a:srcRect r="213" b="213"/>
            <a:stretch>
              <a:fillRect/>
            </a:stretch>
          </p:blipFill>
          <p:spPr>
            <a:xfrm>
              <a:off x="3973485" y="5017917"/>
              <a:ext cx="5170515" cy="5941023"/>
            </a:xfrm>
            <a:prstGeom prst="rect">
              <a:avLst/>
            </a:prstGeom>
          </p:spPr>
        </p:pic>
      </p:grpSp>
      <p:grpSp>
        <p:nvGrpSpPr>
          <p:cNvPr id="17" name="グループ化 16">
            <a:extLst>
              <a:ext uri="{FF2B5EF4-FFF2-40B4-BE49-F238E27FC236}">
                <a16:creationId xmlns:a16="http://schemas.microsoft.com/office/drawing/2014/main" id="{538E579B-1943-7344-91FC-2C8CF527E42D}"/>
              </a:ext>
            </a:extLst>
          </p:cNvPr>
          <p:cNvGrpSpPr/>
          <p:nvPr/>
        </p:nvGrpSpPr>
        <p:grpSpPr>
          <a:xfrm>
            <a:off x="7219140" y="1636593"/>
            <a:ext cx="4499411" cy="3381325"/>
            <a:chOff x="7219140" y="385185"/>
            <a:chExt cx="4499411" cy="3381325"/>
          </a:xfrm>
        </p:grpSpPr>
        <p:pic>
          <p:nvPicPr>
            <p:cNvPr id="18" name="Picture 9">
              <a:extLst>
                <a:ext uri="{FF2B5EF4-FFF2-40B4-BE49-F238E27FC236}">
                  <a16:creationId xmlns:a16="http://schemas.microsoft.com/office/drawing/2014/main" id="{9ED25702-4EA6-6445-9A2D-786A16AA9CC8}"/>
                </a:ext>
              </a:extLst>
            </p:cNvPr>
            <p:cNvPicPr>
              <a:picLocks noChangeAspect="1"/>
            </p:cNvPicPr>
            <p:nvPr/>
          </p:nvPicPr>
          <p:blipFill>
            <a:blip r:embed="rId6"/>
            <a:srcRect/>
            <a:stretch>
              <a:fillRect/>
            </a:stretch>
          </p:blipFill>
          <p:spPr>
            <a:xfrm>
              <a:off x="7219140" y="385185"/>
              <a:ext cx="2062321" cy="3314650"/>
            </a:xfrm>
            <a:prstGeom prst="rect">
              <a:avLst/>
            </a:prstGeom>
          </p:spPr>
        </p:pic>
        <p:pic>
          <p:nvPicPr>
            <p:cNvPr id="19" name="Picture 10">
              <a:extLst>
                <a:ext uri="{FF2B5EF4-FFF2-40B4-BE49-F238E27FC236}">
                  <a16:creationId xmlns:a16="http://schemas.microsoft.com/office/drawing/2014/main" id="{54DF8050-C110-6547-86F8-980962AD6CB7}"/>
                </a:ext>
              </a:extLst>
            </p:cNvPr>
            <p:cNvPicPr>
              <a:picLocks noChangeAspect="1"/>
            </p:cNvPicPr>
            <p:nvPr/>
          </p:nvPicPr>
          <p:blipFill>
            <a:blip r:embed="rId7"/>
            <a:srcRect/>
            <a:stretch>
              <a:fillRect/>
            </a:stretch>
          </p:blipFill>
          <p:spPr>
            <a:xfrm>
              <a:off x="8960386" y="385185"/>
              <a:ext cx="2758165" cy="3381325"/>
            </a:xfrm>
            <a:prstGeom prst="rect">
              <a:avLst/>
            </a:prstGeom>
          </p:spPr>
        </p:pic>
      </p:grpSp>
      <p:pic>
        <p:nvPicPr>
          <p:cNvPr id="5" name="図 4" descr="図形&#10;&#10;中程度の精度で自動的に生成された説明">
            <a:extLst>
              <a:ext uri="{FF2B5EF4-FFF2-40B4-BE49-F238E27FC236}">
                <a16:creationId xmlns:a16="http://schemas.microsoft.com/office/drawing/2014/main" id="{C6430460-CC36-804F-A512-60000D2A38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44800" y="952500"/>
            <a:ext cx="13233400" cy="2527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7" name="グループ化 16">
            <a:extLst>
              <a:ext uri="{FF2B5EF4-FFF2-40B4-BE49-F238E27FC236}">
                <a16:creationId xmlns:a16="http://schemas.microsoft.com/office/drawing/2014/main" id="{A818C3DF-2C69-5343-85D9-83B6BE1A765C}"/>
              </a:ext>
            </a:extLst>
          </p:cNvPr>
          <p:cNvGrpSpPr/>
          <p:nvPr/>
        </p:nvGrpSpPr>
        <p:grpSpPr>
          <a:xfrm>
            <a:off x="4890902" y="5024825"/>
            <a:ext cx="9285966" cy="6290875"/>
            <a:chOff x="4890902" y="5024825"/>
            <a:chExt cx="9285966" cy="6290875"/>
          </a:xfrm>
        </p:grpSpPr>
        <p:pic>
          <p:nvPicPr>
            <p:cNvPr id="3" name="Picture 3"/>
            <p:cNvPicPr>
              <a:picLocks noChangeAspect="1"/>
            </p:cNvPicPr>
            <p:nvPr/>
          </p:nvPicPr>
          <p:blipFill>
            <a:blip r:embed="rId4"/>
            <a:srcRect/>
            <a:stretch>
              <a:fillRect/>
            </a:stretch>
          </p:blipFill>
          <p:spPr>
            <a:xfrm>
              <a:off x="4890902" y="5112288"/>
              <a:ext cx="3805244" cy="6115949"/>
            </a:xfrm>
            <a:prstGeom prst="rect">
              <a:avLst/>
            </a:prstGeom>
          </p:spPr>
        </p:pic>
        <p:pic>
          <p:nvPicPr>
            <p:cNvPr id="4" name="Picture 4"/>
            <p:cNvPicPr>
              <a:picLocks noChangeAspect="1"/>
            </p:cNvPicPr>
            <p:nvPr/>
          </p:nvPicPr>
          <p:blipFill>
            <a:blip r:embed="rId5"/>
            <a:srcRect/>
            <a:stretch>
              <a:fillRect/>
            </a:stretch>
          </p:blipFill>
          <p:spPr>
            <a:xfrm>
              <a:off x="9045369" y="5024825"/>
              <a:ext cx="5131499" cy="6290875"/>
            </a:xfrm>
            <a:prstGeom prst="rect">
              <a:avLst/>
            </a:prstGeom>
          </p:spPr>
        </p:pic>
      </p:grpSp>
      <p:grpSp>
        <p:nvGrpSpPr>
          <p:cNvPr id="14" name="グループ化 13">
            <a:extLst>
              <a:ext uri="{FF2B5EF4-FFF2-40B4-BE49-F238E27FC236}">
                <a16:creationId xmlns:a16="http://schemas.microsoft.com/office/drawing/2014/main" id="{8509D54E-8BF4-1E4A-85ED-3B0C463546DE}"/>
              </a:ext>
            </a:extLst>
          </p:cNvPr>
          <p:cNvGrpSpPr/>
          <p:nvPr/>
        </p:nvGrpSpPr>
        <p:grpSpPr>
          <a:xfrm>
            <a:off x="6776192" y="1960571"/>
            <a:ext cx="5219092" cy="3182929"/>
            <a:chOff x="6776192" y="1960571"/>
            <a:chExt cx="5219092" cy="3182929"/>
          </a:xfrm>
        </p:grpSpPr>
        <p:pic>
          <p:nvPicPr>
            <p:cNvPr id="6" name="Picture 6"/>
            <p:cNvPicPr>
              <a:picLocks noChangeAspect="1"/>
            </p:cNvPicPr>
            <p:nvPr/>
          </p:nvPicPr>
          <p:blipFill>
            <a:blip r:embed="rId6"/>
            <a:srcRect/>
            <a:stretch>
              <a:fillRect/>
            </a:stretch>
          </p:blipFill>
          <p:spPr>
            <a:xfrm>
              <a:off x="9312982" y="1960571"/>
              <a:ext cx="2682302" cy="3182929"/>
            </a:xfrm>
            <a:prstGeom prst="rect">
              <a:avLst/>
            </a:prstGeom>
          </p:spPr>
        </p:pic>
        <p:pic>
          <p:nvPicPr>
            <p:cNvPr id="7" name="Picture 7"/>
            <p:cNvPicPr>
              <a:picLocks noChangeAspect="1"/>
            </p:cNvPicPr>
            <p:nvPr/>
          </p:nvPicPr>
          <p:blipFill>
            <a:blip r:embed="rId7"/>
            <a:srcRect/>
            <a:stretch>
              <a:fillRect/>
            </a:stretch>
          </p:blipFill>
          <p:spPr>
            <a:xfrm>
              <a:off x="6776192" y="1965628"/>
              <a:ext cx="2756617" cy="3172813"/>
            </a:xfrm>
            <a:prstGeom prst="rect">
              <a:avLst/>
            </a:prstGeom>
          </p:spPr>
        </p:pic>
      </p:grpSp>
      <p:pic>
        <p:nvPicPr>
          <p:cNvPr id="18" name="図 17" descr="図形&#10;&#10;中程度の精度で自動的に生成された説明">
            <a:extLst>
              <a:ext uri="{FF2B5EF4-FFF2-40B4-BE49-F238E27FC236}">
                <a16:creationId xmlns:a16="http://schemas.microsoft.com/office/drawing/2014/main" id="{58B3517A-C4E2-6B4F-AC91-2375BE6A38CB}"/>
              </a:ext>
            </a:extLst>
          </p:cNvPr>
          <p:cNvPicPr>
            <a:picLocks noChangeAspect="1"/>
          </p:cNvPicPr>
          <p:nvPr/>
        </p:nvPicPr>
        <p:blipFill rotWithShape="1">
          <a:blip r:embed="rId8">
            <a:extLst>
              <a:ext uri="{28A0092B-C50C-407E-A947-70E740481C1C}">
                <a14:useLocalDpi xmlns:a14="http://schemas.microsoft.com/office/drawing/2010/main" val="0"/>
              </a:ext>
            </a:extLst>
          </a:blip>
          <a:srcRect r="68522"/>
          <a:stretch/>
        </p:blipFill>
        <p:spPr>
          <a:xfrm>
            <a:off x="1221806" y="6105525"/>
            <a:ext cx="4165600" cy="2527300"/>
          </a:xfrm>
          <a:prstGeom prst="rect">
            <a:avLst/>
          </a:prstGeom>
        </p:spPr>
      </p:pic>
      <p:pic>
        <p:nvPicPr>
          <p:cNvPr id="19" name="図 18" descr="図形&#10;&#10;中程度の精度で自動的に生成された説明">
            <a:extLst>
              <a:ext uri="{FF2B5EF4-FFF2-40B4-BE49-F238E27FC236}">
                <a16:creationId xmlns:a16="http://schemas.microsoft.com/office/drawing/2014/main" id="{E50A614A-9460-1946-9D9D-F98A08794BC9}"/>
              </a:ext>
            </a:extLst>
          </p:cNvPr>
          <p:cNvPicPr>
            <a:picLocks noChangeAspect="1"/>
          </p:cNvPicPr>
          <p:nvPr/>
        </p:nvPicPr>
        <p:blipFill rotWithShape="1">
          <a:blip r:embed="rId8">
            <a:extLst>
              <a:ext uri="{28A0092B-C50C-407E-A947-70E740481C1C}">
                <a14:useLocalDpi xmlns:a14="http://schemas.microsoft.com/office/drawing/2010/main" val="0"/>
              </a:ext>
            </a:extLst>
          </a:blip>
          <a:srcRect l="66603"/>
          <a:stretch/>
        </p:blipFill>
        <p:spPr>
          <a:xfrm>
            <a:off x="13479979" y="6109225"/>
            <a:ext cx="4413130" cy="2523600"/>
          </a:xfrm>
          <a:prstGeom prst="rect">
            <a:avLst/>
          </a:prstGeom>
        </p:spPr>
      </p:pic>
      <p:pic>
        <p:nvPicPr>
          <p:cNvPr id="22" name="図 21">
            <a:extLst>
              <a:ext uri="{FF2B5EF4-FFF2-40B4-BE49-F238E27FC236}">
                <a16:creationId xmlns:a16="http://schemas.microsoft.com/office/drawing/2014/main" id="{498A394C-9D42-4245-A983-E0A501B8FF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30300" y="2058722"/>
            <a:ext cx="16319500" cy="160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16" name="Picture 2">
            <a:extLst>
              <a:ext uri="{FF2B5EF4-FFF2-40B4-BE49-F238E27FC236}">
                <a16:creationId xmlns:a16="http://schemas.microsoft.com/office/drawing/2014/main" id="{21A9BC10-D20A-2021-E6C8-28E6B0B4D4A9}"/>
              </a:ext>
            </a:extLst>
          </p:cNvPr>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6" name="図 5" descr="おもちゃ, 人形, 時計, マグカップ が含まれている画像&#10;&#10;自動的に生成された説明">
            <a:extLst>
              <a:ext uri="{FF2B5EF4-FFF2-40B4-BE49-F238E27FC236}">
                <a16:creationId xmlns:a16="http://schemas.microsoft.com/office/drawing/2014/main" id="{8E45A1B4-1BD1-1C41-9F45-AF1F3729A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0291" y="2552700"/>
            <a:ext cx="11468100" cy="4533900"/>
          </a:xfrm>
          <a:prstGeom prst="rect">
            <a:avLst/>
          </a:prstGeom>
        </p:spPr>
      </p:pic>
      <p:pic>
        <p:nvPicPr>
          <p:cNvPr id="9" name="図 8" descr="テキスト&#10;&#10;自動的に生成された説明">
            <a:extLst>
              <a:ext uri="{FF2B5EF4-FFF2-40B4-BE49-F238E27FC236}">
                <a16:creationId xmlns:a16="http://schemas.microsoft.com/office/drawing/2014/main" id="{03BB27B3-7DBD-C149-A98C-3F205E0BB3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28391" y="4000500"/>
            <a:ext cx="3784600" cy="2743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11" name="グループ化 10">
            <a:extLst>
              <a:ext uri="{FF2B5EF4-FFF2-40B4-BE49-F238E27FC236}">
                <a16:creationId xmlns:a16="http://schemas.microsoft.com/office/drawing/2014/main" id="{65F147AF-4AEC-464C-A8CA-719A14FA11AB}"/>
              </a:ext>
            </a:extLst>
          </p:cNvPr>
          <p:cNvGrpSpPr/>
          <p:nvPr/>
        </p:nvGrpSpPr>
        <p:grpSpPr>
          <a:xfrm>
            <a:off x="12679680" y="6427125"/>
            <a:ext cx="5475514" cy="3760471"/>
            <a:chOff x="5884559" y="6147153"/>
            <a:chExt cx="6518880" cy="4477033"/>
          </a:xfrm>
        </p:grpSpPr>
        <p:pic>
          <p:nvPicPr>
            <p:cNvPr id="12" name="Picture 11">
              <a:extLst>
                <a:ext uri="{FF2B5EF4-FFF2-40B4-BE49-F238E27FC236}">
                  <a16:creationId xmlns:a16="http://schemas.microsoft.com/office/drawing/2014/main" id="{2052B2EC-AAAD-7648-8267-365ECBA4B074}"/>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13" name="グループ化 12">
              <a:extLst>
                <a:ext uri="{FF2B5EF4-FFF2-40B4-BE49-F238E27FC236}">
                  <a16:creationId xmlns:a16="http://schemas.microsoft.com/office/drawing/2014/main" id="{0F63C9DD-ED5B-4743-82F7-2BFABE12F967}"/>
                </a:ext>
              </a:extLst>
            </p:cNvPr>
            <p:cNvGrpSpPr/>
            <p:nvPr/>
          </p:nvGrpSpPr>
          <p:grpSpPr>
            <a:xfrm>
              <a:off x="5884559" y="8016722"/>
              <a:ext cx="6518880" cy="2607464"/>
              <a:chOff x="-2314996" y="9370129"/>
              <a:chExt cx="22979191" cy="9191366"/>
            </a:xfrm>
          </p:grpSpPr>
          <p:pic>
            <p:nvPicPr>
              <p:cNvPr id="14" name="Picture 3">
                <a:extLst>
                  <a:ext uri="{FF2B5EF4-FFF2-40B4-BE49-F238E27FC236}">
                    <a16:creationId xmlns:a16="http://schemas.microsoft.com/office/drawing/2014/main" id="{181EBAB3-BA02-C741-8996-4312AD786C98}"/>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5" name="Picture 3">
                <a:extLst>
                  <a:ext uri="{FF2B5EF4-FFF2-40B4-BE49-F238E27FC236}">
                    <a16:creationId xmlns:a16="http://schemas.microsoft.com/office/drawing/2014/main" id="{777DCC2E-822E-6F47-A92D-13452B1EFE5E}"/>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6" name="Picture 7">
                <a:extLst>
                  <a:ext uri="{FF2B5EF4-FFF2-40B4-BE49-F238E27FC236}">
                    <a16:creationId xmlns:a16="http://schemas.microsoft.com/office/drawing/2014/main" id="{FB18D5C6-A329-0747-8DCF-6297AB28A9D8}"/>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7" name="Picture 5">
            <a:extLst>
              <a:ext uri="{FF2B5EF4-FFF2-40B4-BE49-F238E27FC236}">
                <a16:creationId xmlns:a16="http://schemas.microsoft.com/office/drawing/2014/main" id="{9DCF3A66-1C86-344B-9023-DD726031EE26}"/>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5" name="図 4" descr="グラフィカル ユーザー インターフェイス&#10;&#10;中程度の精度で自動的に生成された説明">
            <a:extLst>
              <a:ext uri="{FF2B5EF4-FFF2-40B4-BE49-F238E27FC236}">
                <a16:creationId xmlns:a16="http://schemas.microsoft.com/office/drawing/2014/main" id="{B4C6CD59-2620-6849-9357-EDAF28BB82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62400" y="1762503"/>
            <a:ext cx="8750300" cy="1905000"/>
          </a:xfrm>
          <a:prstGeom prst="rect">
            <a:avLst/>
          </a:prstGeom>
        </p:spPr>
      </p:pic>
      <p:pic>
        <p:nvPicPr>
          <p:cNvPr id="32" name="図 31" descr="テキスト&#10;&#10;自動的に生成された説明">
            <a:extLst>
              <a:ext uri="{FF2B5EF4-FFF2-40B4-BE49-F238E27FC236}">
                <a16:creationId xmlns:a16="http://schemas.microsoft.com/office/drawing/2014/main" id="{EB9C9842-BCBF-834B-AD9E-7DEFD5B216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4850" y="3517760"/>
            <a:ext cx="16878300" cy="5486400"/>
          </a:xfrm>
          <a:prstGeom prst="rect">
            <a:avLst/>
          </a:prstGeom>
        </p:spPr>
      </p:pic>
    </p:spTree>
    <p:extLst>
      <p:ext uri="{BB962C8B-B14F-4D97-AF65-F5344CB8AC3E}">
        <p14:creationId xmlns:p14="http://schemas.microsoft.com/office/powerpoint/2010/main" val="374366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6" name="グループ化 5">
            <a:extLst>
              <a:ext uri="{FF2B5EF4-FFF2-40B4-BE49-F238E27FC236}">
                <a16:creationId xmlns:a16="http://schemas.microsoft.com/office/drawing/2014/main" id="{34C3826A-379B-C948-8447-E7BC073CEBB0}"/>
              </a:ext>
            </a:extLst>
          </p:cNvPr>
          <p:cNvGrpSpPr/>
          <p:nvPr/>
        </p:nvGrpSpPr>
        <p:grpSpPr>
          <a:xfrm>
            <a:off x="2222933" y="4870563"/>
            <a:ext cx="14276337" cy="6445137"/>
            <a:chOff x="2222933" y="4870563"/>
            <a:chExt cx="14276337" cy="6445137"/>
          </a:xfrm>
        </p:grpSpPr>
        <p:pic>
          <p:nvPicPr>
            <p:cNvPr id="4" name="Picture 4"/>
            <p:cNvPicPr>
              <a:picLocks noChangeAspect="1"/>
            </p:cNvPicPr>
            <p:nvPr/>
          </p:nvPicPr>
          <p:blipFill>
            <a:blip r:embed="rId4"/>
            <a:srcRect/>
            <a:stretch>
              <a:fillRect/>
            </a:stretch>
          </p:blipFill>
          <p:spPr>
            <a:xfrm>
              <a:off x="7393892" y="4870563"/>
              <a:ext cx="9105378" cy="6445137"/>
            </a:xfrm>
            <a:prstGeom prst="rect">
              <a:avLst/>
            </a:prstGeom>
          </p:spPr>
        </p:pic>
        <p:pic>
          <p:nvPicPr>
            <p:cNvPr id="5" name="Picture 5"/>
            <p:cNvPicPr>
              <a:picLocks noChangeAspect="1"/>
            </p:cNvPicPr>
            <p:nvPr/>
          </p:nvPicPr>
          <p:blipFill>
            <a:blip r:embed="rId5"/>
            <a:srcRect/>
            <a:stretch>
              <a:fillRect/>
            </a:stretch>
          </p:blipFill>
          <p:spPr>
            <a:xfrm>
              <a:off x="2222933" y="5158707"/>
              <a:ext cx="8423161" cy="5962237"/>
            </a:xfrm>
            <a:prstGeom prst="rect">
              <a:avLst/>
            </a:prstGeom>
          </p:spPr>
        </p:pic>
      </p:grpSp>
      <p:pic>
        <p:nvPicPr>
          <p:cNvPr id="7" name="図 6" descr="テキスト が含まれている画像&#10;&#10;自動的に生成された説明">
            <a:extLst>
              <a:ext uri="{FF2B5EF4-FFF2-40B4-BE49-F238E27FC236}">
                <a16:creationId xmlns:a16="http://schemas.microsoft.com/office/drawing/2014/main" id="{B4915C1C-0ABF-EF48-B40F-73D226D352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9800" y="1698065"/>
            <a:ext cx="13868400" cy="3568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5" name="Picture 5"/>
          <p:cNvPicPr>
            <a:picLocks noChangeAspect="1"/>
          </p:cNvPicPr>
          <p:nvPr/>
        </p:nvPicPr>
        <p:blipFill>
          <a:blip r:embed="rId4"/>
          <a:srcRect l="35057" t="33906" r="45660" b="41096"/>
          <a:stretch>
            <a:fillRect/>
          </a:stretch>
        </p:blipFill>
        <p:spPr>
          <a:xfrm>
            <a:off x="4933253" y="-1372538"/>
            <a:ext cx="8421495" cy="7781887"/>
          </a:xfrm>
          <a:prstGeom prst="rect">
            <a:avLst/>
          </a:prstGeom>
        </p:spPr>
      </p:pic>
      <p:grpSp>
        <p:nvGrpSpPr>
          <p:cNvPr id="8" name="グループ化 7">
            <a:extLst>
              <a:ext uri="{FF2B5EF4-FFF2-40B4-BE49-F238E27FC236}">
                <a16:creationId xmlns:a16="http://schemas.microsoft.com/office/drawing/2014/main" id="{DC03DF98-B023-4544-A6A6-C82BE16A94E1}"/>
              </a:ext>
            </a:extLst>
          </p:cNvPr>
          <p:cNvGrpSpPr/>
          <p:nvPr/>
        </p:nvGrpSpPr>
        <p:grpSpPr>
          <a:xfrm>
            <a:off x="2222933" y="4870563"/>
            <a:ext cx="14276337" cy="6445137"/>
            <a:chOff x="2222933" y="4870563"/>
            <a:chExt cx="14276337" cy="6445137"/>
          </a:xfrm>
        </p:grpSpPr>
        <p:pic>
          <p:nvPicPr>
            <p:cNvPr id="9" name="Picture 4">
              <a:extLst>
                <a:ext uri="{FF2B5EF4-FFF2-40B4-BE49-F238E27FC236}">
                  <a16:creationId xmlns:a16="http://schemas.microsoft.com/office/drawing/2014/main" id="{CDB8A5B4-E2DB-E449-9682-E7B3FBEEFCAE}"/>
                </a:ext>
              </a:extLst>
            </p:cNvPr>
            <p:cNvPicPr>
              <a:picLocks noChangeAspect="1"/>
            </p:cNvPicPr>
            <p:nvPr/>
          </p:nvPicPr>
          <p:blipFill>
            <a:blip r:embed="rId5"/>
            <a:srcRect/>
            <a:stretch>
              <a:fillRect/>
            </a:stretch>
          </p:blipFill>
          <p:spPr>
            <a:xfrm>
              <a:off x="7393892" y="4870563"/>
              <a:ext cx="9105378" cy="6445137"/>
            </a:xfrm>
            <a:prstGeom prst="rect">
              <a:avLst/>
            </a:prstGeom>
          </p:spPr>
        </p:pic>
        <p:pic>
          <p:nvPicPr>
            <p:cNvPr id="10" name="Picture 5">
              <a:extLst>
                <a:ext uri="{FF2B5EF4-FFF2-40B4-BE49-F238E27FC236}">
                  <a16:creationId xmlns:a16="http://schemas.microsoft.com/office/drawing/2014/main" id="{A5D7164A-1056-124D-9A05-CDE3DEDF4EFD}"/>
                </a:ext>
              </a:extLst>
            </p:cNvPr>
            <p:cNvPicPr>
              <a:picLocks noChangeAspect="1"/>
            </p:cNvPicPr>
            <p:nvPr/>
          </p:nvPicPr>
          <p:blipFill>
            <a:blip r:embed="rId6"/>
            <a:srcRect/>
            <a:stretch>
              <a:fillRect/>
            </a:stretch>
          </p:blipFill>
          <p:spPr>
            <a:xfrm>
              <a:off x="2222933" y="5158707"/>
              <a:ext cx="8423161" cy="5962237"/>
            </a:xfrm>
            <a:prstGeom prst="rect">
              <a:avLst/>
            </a:prstGeom>
          </p:spPr>
        </p:pic>
      </p:grpSp>
      <p:pic>
        <p:nvPicPr>
          <p:cNvPr id="11" name="図 10">
            <a:extLst>
              <a:ext uri="{FF2B5EF4-FFF2-40B4-BE49-F238E27FC236}">
                <a16:creationId xmlns:a16="http://schemas.microsoft.com/office/drawing/2014/main" id="{2C8BC459-68CA-C24F-A618-76BC0D99515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4650" y="6372630"/>
            <a:ext cx="17538700" cy="160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10" name="Picture 10"/>
          <p:cNvPicPr>
            <a:picLocks noChangeAspect="1"/>
          </p:cNvPicPr>
          <p:nvPr/>
        </p:nvPicPr>
        <p:blipFill>
          <a:blip r:embed="rId4"/>
          <a:srcRect l="35057" t="33906" r="45660" b="41096"/>
          <a:stretch>
            <a:fillRect/>
          </a:stretch>
        </p:blipFill>
        <p:spPr>
          <a:xfrm>
            <a:off x="4933253" y="-1372538"/>
            <a:ext cx="8421495" cy="7781887"/>
          </a:xfrm>
          <a:prstGeom prst="rect">
            <a:avLst/>
          </a:prstGeom>
        </p:spPr>
      </p:pic>
      <p:grpSp>
        <p:nvGrpSpPr>
          <p:cNvPr id="11" name="グループ化 10">
            <a:extLst>
              <a:ext uri="{FF2B5EF4-FFF2-40B4-BE49-F238E27FC236}">
                <a16:creationId xmlns:a16="http://schemas.microsoft.com/office/drawing/2014/main" id="{51D825D3-A2B5-0042-BFCC-D2E31D22166C}"/>
              </a:ext>
            </a:extLst>
          </p:cNvPr>
          <p:cNvGrpSpPr/>
          <p:nvPr/>
        </p:nvGrpSpPr>
        <p:grpSpPr>
          <a:xfrm>
            <a:off x="3948545" y="5143500"/>
            <a:ext cx="10390909" cy="5941023"/>
            <a:chOff x="3973485" y="5017917"/>
            <a:chExt cx="10390909" cy="5941023"/>
          </a:xfrm>
        </p:grpSpPr>
        <p:pic>
          <p:nvPicPr>
            <p:cNvPr id="12" name="Picture 3">
              <a:extLst>
                <a:ext uri="{FF2B5EF4-FFF2-40B4-BE49-F238E27FC236}">
                  <a16:creationId xmlns:a16="http://schemas.microsoft.com/office/drawing/2014/main" id="{C5C6886E-0A93-6E4F-94F6-3D00DC483F89}"/>
                </a:ext>
              </a:extLst>
            </p:cNvPr>
            <p:cNvPicPr>
              <a:picLocks noChangeAspect="1"/>
            </p:cNvPicPr>
            <p:nvPr/>
          </p:nvPicPr>
          <p:blipFill>
            <a:blip r:embed="rId5"/>
            <a:srcRect r="262" b="262"/>
            <a:stretch>
              <a:fillRect/>
            </a:stretch>
          </p:blipFill>
          <p:spPr>
            <a:xfrm>
              <a:off x="9000628" y="5143499"/>
              <a:ext cx="5363766" cy="5722053"/>
            </a:xfrm>
            <a:prstGeom prst="rect">
              <a:avLst/>
            </a:prstGeom>
          </p:spPr>
        </p:pic>
        <p:pic>
          <p:nvPicPr>
            <p:cNvPr id="13" name="Picture 4">
              <a:extLst>
                <a:ext uri="{FF2B5EF4-FFF2-40B4-BE49-F238E27FC236}">
                  <a16:creationId xmlns:a16="http://schemas.microsoft.com/office/drawing/2014/main" id="{B9E2EBE5-9667-7A48-B70F-26398B9A5A58}"/>
                </a:ext>
              </a:extLst>
            </p:cNvPr>
            <p:cNvPicPr>
              <a:picLocks noChangeAspect="1"/>
            </p:cNvPicPr>
            <p:nvPr/>
          </p:nvPicPr>
          <p:blipFill>
            <a:blip r:embed="rId6"/>
            <a:srcRect r="213" b="213"/>
            <a:stretch>
              <a:fillRect/>
            </a:stretch>
          </p:blipFill>
          <p:spPr>
            <a:xfrm>
              <a:off x="3973485" y="5017917"/>
              <a:ext cx="5170515" cy="5941023"/>
            </a:xfrm>
            <a:prstGeom prst="rect">
              <a:avLst/>
            </a:prstGeom>
          </p:spPr>
        </p:pic>
      </p:grpSp>
      <p:grpSp>
        <p:nvGrpSpPr>
          <p:cNvPr id="14" name="グループ化 13">
            <a:extLst>
              <a:ext uri="{FF2B5EF4-FFF2-40B4-BE49-F238E27FC236}">
                <a16:creationId xmlns:a16="http://schemas.microsoft.com/office/drawing/2014/main" id="{6424CD12-4B6E-B44D-80CB-39190E3A2B6D}"/>
              </a:ext>
            </a:extLst>
          </p:cNvPr>
          <p:cNvGrpSpPr/>
          <p:nvPr/>
        </p:nvGrpSpPr>
        <p:grpSpPr>
          <a:xfrm>
            <a:off x="466499" y="1860543"/>
            <a:ext cx="4499411" cy="3381325"/>
            <a:chOff x="7219140" y="385185"/>
            <a:chExt cx="4499411" cy="3381325"/>
          </a:xfrm>
        </p:grpSpPr>
        <p:pic>
          <p:nvPicPr>
            <p:cNvPr id="15" name="Picture 9">
              <a:extLst>
                <a:ext uri="{FF2B5EF4-FFF2-40B4-BE49-F238E27FC236}">
                  <a16:creationId xmlns:a16="http://schemas.microsoft.com/office/drawing/2014/main" id="{34163B36-6734-894E-A64B-13BF390B77A0}"/>
                </a:ext>
              </a:extLst>
            </p:cNvPr>
            <p:cNvPicPr>
              <a:picLocks noChangeAspect="1"/>
            </p:cNvPicPr>
            <p:nvPr/>
          </p:nvPicPr>
          <p:blipFill>
            <a:blip r:embed="rId7"/>
            <a:srcRect/>
            <a:stretch>
              <a:fillRect/>
            </a:stretch>
          </p:blipFill>
          <p:spPr>
            <a:xfrm>
              <a:off x="7219140" y="385185"/>
              <a:ext cx="2062321" cy="3314650"/>
            </a:xfrm>
            <a:prstGeom prst="rect">
              <a:avLst/>
            </a:prstGeom>
          </p:spPr>
        </p:pic>
        <p:pic>
          <p:nvPicPr>
            <p:cNvPr id="16" name="Picture 10">
              <a:extLst>
                <a:ext uri="{FF2B5EF4-FFF2-40B4-BE49-F238E27FC236}">
                  <a16:creationId xmlns:a16="http://schemas.microsoft.com/office/drawing/2014/main" id="{B8C31DAE-4132-6945-97C8-95BCCC659859}"/>
                </a:ext>
              </a:extLst>
            </p:cNvPr>
            <p:cNvPicPr>
              <a:picLocks noChangeAspect="1"/>
            </p:cNvPicPr>
            <p:nvPr/>
          </p:nvPicPr>
          <p:blipFill>
            <a:blip r:embed="rId8"/>
            <a:srcRect/>
            <a:stretch>
              <a:fillRect/>
            </a:stretch>
          </p:blipFill>
          <p:spPr>
            <a:xfrm>
              <a:off x="8960386" y="385185"/>
              <a:ext cx="2758165" cy="3381325"/>
            </a:xfrm>
            <a:prstGeom prst="rect">
              <a:avLst/>
            </a:prstGeom>
          </p:spPr>
        </p:pic>
      </p:grpSp>
      <p:grpSp>
        <p:nvGrpSpPr>
          <p:cNvPr id="17" name="グループ化 16">
            <a:extLst>
              <a:ext uri="{FF2B5EF4-FFF2-40B4-BE49-F238E27FC236}">
                <a16:creationId xmlns:a16="http://schemas.microsoft.com/office/drawing/2014/main" id="{128BDA53-701F-7F44-9409-6484931F3CAE}"/>
              </a:ext>
            </a:extLst>
          </p:cNvPr>
          <p:cNvGrpSpPr/>
          <p:nvPr/>
        </p:nvGrpSpPr>
        <p:grpSpPr>
          <a:xfrm>
            <a:off x="12960532" y="1960571"/>
            <a:ext cx="5219092" cy="3182929"/>
            <a:chOff x="6776192" y="1960571"/>
            <a:chExt cx="5219092" cy="3182929"/>
          </a:xfrm>
        </p:grpSpPr>
        <p:pic>
          <p:nvPicPr>
            <p:cNvPr id="18" name="Picture 6">
              <a:extLst>
                <a:ext uri="{FF2B5EF4-FFF2-40B4-BE49-F238E27FC236}">
                  <a16:creationId xmlns:a16="http://schemas.microsoft.com/office/drawing/2014/main" id="{B5C70B8C-E17E-0A4C-8237-47D30A82D1AC}"/>
                </a:ext>
              </a:extLst>
            </p:cNvPr>
            <p:cNvPicPr>
              <a:picLocks noChangeAspect="1"/>
            </p:cNvPicPr>
            <p:nvPr/>
          </p:nvPicPr>
          <p:blipFill>
            <a:blip r:embed="rId9"/>
            <a:srcRect/>
            <a:stretch>
              <a:fillRect/>
            </a:stretch>
          </p:blipFill>
          <p:spPr>
            <a:xfrm>
              <a:off x="9312982" y="1960571"/>
              <a:ext cx="2682302" cy="3182929"/>
            </a:xfrm>
            <a:prstGeom prst="rect">
              <a:avLst/>
            </a:prstGeom>
          </p:spPr>
        </p:pic>
        <p:pic>
          <p:nvPicPr>
            <p:cNvPr id="19" name="Picture 7">
              <a:extLst>
                <a:ext uri="{FF2B5EF4-FFF2-40B4-BE49-F238E27FC236}">
                  <a16:creationId xmlns:a16="http://schemas.microsoft.com/office/drawing/2014/main" id="{D0D4617B-FBBC-D046-A67D-39DDE3981180}"/>
                </a:ext>
              </a:extLst>
            </p:cNvPr>
            <p:cNvPicPr>
              <a:picLocks noChangeAspect="1"/>
            </p:cNvPicPr>
            <p:nvPr/>
          </p:nvPicPr>
          <p:blipFill>
            <a:blip r:embed="rId10"/>
            <a:srcRect/>
            <a:stretch>
              <a:fillRect/>
            </a:stretch>
          </p:blipFill>
          <p:spPr>
            <a:xfrm>
              <a:off x="6776192" y="1965628"/>
              <a:ext cx="2756617" cy="317281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1000" tmFilter="0, 0; .2, .5; .8, .5; 1, 0"/>
                                        <p:tgtEl>
                                          <p:spTgt spid="10"/>
                                        </p:tgtEl>
                                      </p:cBhvr>
                                    </p:animEffect>
                                    <p:animScale>
                                      <p:cBhvr>
                                        <p:cTn id="17" dur="50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1" b="794"/>
          <a:stretch>
            <a:fillRect/>
          </a:stretch>
        </p:blipFill>
        <p:spPr>
          <a:xfrm rot="1736615">
            <a:off x="665475" y="8087079"/>
            <a:ext cx="3258528" cy="1090126"/>
          </a:xfrm>
          <a:prstGeom prst="rect">
            <a:avLst/>
          </a:prstGeom>
        </p:spPr>
      </p:pic>
      <p:pic>
        <p:nvPicPr>
          <p:cNvPr id="4" name="Picture 4"/>
          <p:cNvPicPr>
            <a:picLocks noChangeAspect="1"/>
          </p:cNvPicPr>
          <p:nvPr/>
        </p:nvPicPr>
        <p:blipFill>
          <a:blip r:embed="rId5"/>
          <a:srcRect r="476" b="527"/>
          <a:stretch>
            <a:fillRect/>
          </a:stretch>
        </p:blipFill>
        <p:spPr>
          <a:xfrm>
            <a:off x="15043903" y="692819"/>
            <a:ext cx="2674653" cy="2567667"/>
          </a:xfrm>
          <a:prstGeom prst="rect">
            <a:avLst/>
          </a:prstGeom>
        </p:spPr>
      </p:pic>
      <p:pic>
        <p:nvPicPr>
          <p:cNvPr id="10" name="図 9" descr="黒い背景に白い文字がある&#10;&#10;低い精度で自動的に生成された説明">
            <a:extLst>
              <a:ext uri="{FF2B5EF4-FFF2-40B4-BE49-F238E27FC236}">
                <a16:creationId xmlns:a16="http://schemas.microsoft.com/office/drawing/2014/main" id="{E491C560-F243-AA40-BC27-3AB6F272BB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9850" y="2044457"/>
            <a:ext cx="15608300" cy="695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grpSp>
        <p:nvGrpSpPr>
          <p:cNvPr id="15" name="グループ化 14">
            <a:extLst>
              <a:ext uri="{FF2B5EF4-FFF2-40B4-BE49-F238E27FC236}">
                <a16:creationId xmlns:a16="http://schemas.microsoft.com/office/drawing/2014/main" id="{CB6635B1-A4F9-D24A-B3DE-167E7AF9B954}"/>
              </a:ext>
            </a:extLst>
          </p:cNvPr>
          <p:cNvGrpSpPr/>
          <p:nvPr/>
        </p:nvGrpSpPr>
        <p:grpSpPr>
          <a:xfrm>
            <a:off x="2386400" y="1028700"/>
            <a:ext cx="4724399" cy="3383487"/>
            <a:chOff x="2386400" y="1028700"/>
            <a:chExt cx="4724399" cy="3383487"/>
          </a:xfrm>
        </p:grpSpPr>
        <p:pic>
          <p:nvPicPr>
            <p:cNvPr id="8" name="Picture 8"/>
            <p:cNvPicPr>
              <a:picLocks noChangeAspect="1"/>
            </p:cNvPicPr>
            <p:nvPr/>
          </p:nvPicPr>
          <p:blipFill>
            <a:blip r:embed="rId6"/>
            <a:srcRect/>
            <a:stretch>
              <a:fillRect/>
            </a:stretch>
          </p:blipFill>
          <p:spPr>
            <a:xfrm>
              <a:off x="2386400" y="1028700"/>
              <a:ext cx="2455833" cy="3314651"/>
            </a:xfrm>
            <a:prstGeom prst="rect">
              <a:avLst/>
            </a:prstGeom>
          </p:spPr>
        </p:pic>
        <p:pic>
          <p:nvPicPr>
            <p:cNvPr id="9" name="Picture 9"/>
            <p:cNvPicPr>
              <a:picLocks noChangeAspect="1"/>
            </p:cNvPicPr>
            <p:nvPr/>
          </p:nvPicPr>
          <p:blipFill>
            <a:blip r:embed="rId7"/>
            <a:srcRect/>
            <a:stretch>
              <a:fillRect/>
            </a:stretch>
          </p:blipFill>
          <p:spPr>
            <a:xfrm flipH="1">
              <a:off x="4495800" y="1028700"/>
              <a:ext cx="2614999" cy="3383487"/>
            </a:xfrm>
            <a:prstGeom prst="rect">
              <a:avLst/>
            </a:prstGeom>
          </p:spPr>
        </p:pic>
      </p:grpSp>
      <p:grpSp>
        <p:nvGrpSpPr>
          <p:cNvPr id="12" name="グループ化 11">
            <a:extLst>
              <a:ext uri="{FF2B5EF4-FFF2-40B4-BE49-F238E27FC236}">
                <a16:creationId xmlns:a16="http://schemas.microsoft.com/office/drawing/2014/main" id="{1E7D001D-65F1-3249-A0C6-31C4FFA5D046}"/>
              </a:ext>
            </a:extLst>
          </p:cNvPr>
          <p:cNvGrpSpPr/>
          <p:nvPr/>
        </p:nvGrpSpPr>
        <p:grpSpPr>
          <a:xfrm>
            <a:off x="4107853" y="5168348"/>
            <a:ext cx="10072294" cy="5608066"/>
            <a:chOff x="4072030" y="5311233"/>
            <a:chExt cx="10072294" cy="5608066"/>
          </a:xfrm>
        </p:grpSpPr>
        <p:pic>
          <p:nvPicPr>
            <p:cNvPr id="13" name="Picture 4">
              <a:extLst>
                <a:ext uri="{FF2B5EF4-FFF2-40B4-BE49-F238E27FC236}">
                  <a16:creationId xmlns:a16="http://schemas.microsoft.com/office/drawing/2014/main" id="{1005AC82-AD89-464A-BC68-348C012F45A5}"/>
                </a:ext>
              </a:extLst>
            </p:cNvPr>
            <p:cNvPicPr>
              <a:picLocks noChangeAspect="1"/>
            </p:cNvPicPr>
            <p:nvPr/>
          </p:nvPicPr>
          <p:blipFill>
            <a:blip r:embed="rId8"/>
            <a:srcRect r="288" b="288"/>
            <a:stretch>
              <a:fillRect/>
            </a:stretch>
          </p:blipFill>
          <p:spPr>
            <a:xfrm>
              <a:off x="8901687" y="5327153"/>
              <a:ext cx="5242637" cy="5592146"/>
            </a:xfrm>
            <a:prstGeom prst="rect">
              <a:avLst/>
            </a:prstGeom>
          </p:spPr>
        </p:pic>
        <p:pic>
          <p:nvPicPr>
            <p:cNvPr id="14" name="Picture 5">
              <a:extLst>
                <a:ext uri="{FF2B5EF4-FFF2-40B4-BE49-F238E27FC236}">
                  <a16:creationId xmlns:a16="http://schemas.microsoft.com/office/drawing/2014/main" id="{A2A9B13C-8BBD-D449-8E58-AC983B7D6BBD}"/>
                </a:ext>
              </a:extLst>
            </p:cNvPr>
            <p:cNvPicPr>
              <a:picLocks noChangeAspect="1"/>
            </p:cNvPicPr>
            <p:nvPr/>
          </p:nvPicPr>
          <p:blipFill>
            <a:blip r:embed="rId9"/>
            <a:srcRect r="321" b="321"/>
            <a:stretch>
              <a:fillRect/>
            </a:stretch>
          </p:blipFill>
          <p:spPr>
            <a:xfrm>
              <a:off x="4072030" y="5311233"/>
              <a:ext cx="4861098" cy="5596470"/>
            </a:xfrm>
            <a:prstGeom prst="rect">
              <a:avLst/>
            </a:prstGeom>
          </p:spPr>
        </p:pic>
      </p:grpSp>
      <p:pic>
        <p:nvPicPr>
          <p:cNvPr id="5" name="図 4" descr="テキスト&#10;&#10;自動的に生成された説明">
            <a:extLst>
              <a:ext uri="{FF2B5EF4-FFF2-40B4-BE49-F238E27FC236}">
                <a16:creationId xmlns:a16="http://schemas.microsoft.com/office/drawing/2014/main" id="{A4F297EE-949E-B443-854D-6388054CCD4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38402" y="1243112"/>
            <a:ext cx="10172700" cy="299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8" name="Picture 8"/>
          <p:cNvPicPr>
            <a:picLocks noChangeAspect="1"/>
          </p:cNvPicPr>
          <p:nvPr/>
        </p:nvPicPr>
        <p:blipFill>
          <a:blip r:embed="rId4"/>
          <a:srcRect/>
          <a:stretch>
            <a:fillRect/>
          </a:stretch>
        </p:blipFill>
        <p:spPr>
          <a:xfrm>
            <a:off x="2352885" y="639650"/>
            <a:ext cx="982139" cy="982139"/>
          </a:xfrm>
          <a:prstGeom prst="rect">
            <a:avLst/>
          </a:prstGeom>
        </p:spPr>
      </p:pic>
      <p:pic>
        <p:nvPicPr>
          <p:cNvPr id="9" name="Picture 9"/>
          <p:cNvPicPr>
            <a:picLocks noChangeAspect="1"/>
          </p:cNvPicPr>
          <p:nvPr/>
        </p:nvPicPr>
        <p:blipFill>
          <a:blip r:embed="rId5"/>
          <a:srcRect/>
          <a:stretch>
            <a:fillRect/>
          </a:stretch>
        </p:blipFill>
        <p:spPr>
          <a:xfrm>
            <a:off x="6271826" y="639650"/>
            <a:ext cx="982139" cy="982139"/>
          </a:xfrm>
          <a:prstGeom prst="rect">
            <a:avLst/>
          </a:prstGeom>
        </p:spPr>
      </p:pic>
      <p:pic>
        <p:nvPicPr>
          <p:cNvPr id="10" name="Picture 10"/>
          <p:cNvPicPr>
            <a:picLocks noChangeAspect="1"/>
          </p:cNvPicPr>
          <p:nvPr/>
        </p:nvPicPr>
        <p:blipFill>
          <a:blip r:embed="rId6"/>
          <a:srcRect/>
          <a:stretch>
            <a:fillRect/>
          </a:stretch>
        </p:blipFill>
        <p:spPr>
          <a:xfrm>
            <a:off x="2700972" y="1021337"/>
            <a:ext cx="2062322" cy="3314651"/>
          </a:xfrm>
          <a:prstGeom prst="rect">
            <a:avLst/>
          </a:prstGeom>
        </p:spPr>
      </p:pic>
      <p:pic>
        <p:nvPicPr>
          <p:cNvPr id="11" name="Picture 11"/>
          <p:cNvPicPr>
            <a:picLocks noChangeAspect="1"/>
          </p:cNvPicPr>
          <p:nvPr/>
        </p:nvPicPr>
        <p:blipFill>
          <a:blip r:embed="rId7"/>
          <a:srcRect/>
          <a:stretch>
            <a:fillRect/>
          </a:stretch>
        </p:blipFill>
        <p:spPr>
          <a:xfrm>
            <a:off x="4495800" y="1021337"/>
            <a:ext cx="2758165" cy="3381326"/>
          </a:xfrm>
          <a:prstGeom prst="rect">
            <a:avLst/>
          </a:prstGeom>
        </p:spPr>
      </p:pic>
      <p:grpSp>
        <p:nvGrpSpPr>
          <p:cNvPr id="13" name="グループ化 12">
            <a:extLst>
              <a:ext uri="{FF2B5EF4-FFF2-40B4-BE49-F238E27FC236}">
                <a16:creationId xmlns:a16="http://schemas.microsoft.com/office/drawing/2014/main" id="{6CDDBEF1-1309-FA4B-9FEA-23C80136D2A3}"/>
              </a:ext>
            </a:extLst>
          </p:cNvPr>
          <p:cNvGrpSpPr/>
          <p:nvPr/>
        </p:nvGrpSpPr>
        <p:grpSpPr>
          <a:xfrm>
            <a:off x="3948545" y="5143500"/>
            <a:ext cx="10390909" cy="5941023"/>
            <a:chOff x="3973485" y="5017917"/>
            <a:chExt cx="10390909" cy="5941023"/>
          </a:xfrm>
        </p:grpSpPr>
        <p:pic>
          <p:nvPicPr>
            <p:cNvPr id="14" name="Picture 3">
              <a:extLst>
                <a:ext uri="{FF2B5EF4-FFF2-40B4-BE49-F238E27FC236}">
                  <a16:creationId xmlns:a16="http://schemas.microsoft.com/office/drawing/2014/main" id="{E1419ABF-95CE-4946-9BD3-F603800F7011}"/>
                </a:ext>
              </a:extLst>
            </p:cNvPr>
            <p:cNvPicPr>
              <a:picLocks noChangeAspect="1"/>
            </p:cNvPicPr>
            <p:nvPr/>
          </p:nvPicPr>
          <p:blipFill>
            <a:blip r:embed="rId8"/>
            <a:srcRect r="262" b="262"/>
            <a:stretch>
              <a:fillRect/>
            </a:stretch>
          </p:blipFill>
          <p:spPr>
            <a:xfrm>
              <a:off x="9000628" y="5143499"/>
              <a:ext cx="5363766" cy="5722053"/>
            </a:xfrm>
            <a:prstGeom prst="rect">
              <a:avLst/>
            </a:prstGeom>
          </p:spPr>
        </p:pic>
        <p:pic>
          <p:nvPicPr>
            <p:cNvPr id="15" name="Picture 4">
              <a:extLst>
                <a:ext uri="{FF2B5EF4-FFF2-40B4-BE49-F238E27FC236}">
                  <a16:creationId xmlns:a16="http://schemas.microsoft.com/office/drawing/2014/main" id="{4CABADBD-D03A-7A4C-8087-F0B08CC1EF6B}"/>
                </a:ext>
              </a:extLst>
            </p:cNvPr>
            <p:cNvPicPr>
              <a:picLocks noChangeAspect="1"/>
            </p:cNvPicPr>
            <p:nvPr/>
          </p:nvPicPr>
          <p:blipFill>
            <a:blip r:embed="rId9"/>
            <a:srcRect r="213" b="213"/>
            <a:stretch>
              <a:fillRect/>
            </a:stretch>
          </p:blipFill>
          <p:spPr>
            <a:xfrm>
              <a:off x="3973485" y="5017917"/>
              <a:ext cx="5170515" cy="5941023"/>
            </a:xfrm>
            <a:prstGeom prst="rect">
              <a:avLst/>
            </a:prstGeom>
          </p:spPr>
        </p:pic>
      </p:grpSp>
      <p:grpSp>
        <p:nvGrpSpPr>
          <p:cNvPr id="16" name="グループ化 15">
            <a:extLst>
              <a:ext uri="{FF2B5EF4-FFF2-40B4-BE49-F238E27FC236}">
                <a16:creationId xmlns:a16="http://schemas.microsoft.com/office/drawing/2014/main" id="{F38B13E7-6A0E-D247-A9D9-8D69B3E5F891}"/>
              </a:ext>
            </a:extLst>
          </p:cNvPr>
          <p:cNvGrpSpPr/>
          <p:nvPr/>
        </p:nvGrpSpPr>
        <p:grpSpPr>
          <a:xfrm>
            <a:off x="2762757" y="4108521"/>
            <a:ext cx="12860207" cy="2662432"/>
            <a:chOff x="2762757" y="4108521"/>
            <a:chExt cx="12860207" cy="2662432"/>
          </a:xfrm>
        </p:grpSpPr>
        <p:pic>
          <p:nvPicPr>
            <p:cNvPr id="17" name="Picture 5">
              <a:extLst>
                <a:ext uri="{FF2B5EF4-FFF2-40B4-BE49-F238E27FC236}">
                  <a16:creationId xmlns:a16="http://schemas.microsoft.com/office/drawing/2014/main" id="{618BEE9E-55C3-1B46-A95D-7970AE3E23CA}"/>
                </a:ext>
              </a:extLst>
            </p:cNvPr>
            <p:cNvPicPr>
              <a:picLocks noChangeAspect="1"/>
            </p:cNvPicPr>
            <p:nvPr/>
          </p:nvPicPr>
          <p:blipFill>
            <a:blip r:embed="rId4"/>
            <a:srcRect/>
            <a:stretch>
              <a:fillRect/>
            </a:stretch>
          </p:blipFill>
          <p:spPr>
            <a:xfrm>
              <a:off x="2762757" y="4108521"/>
              <a:ext cx="2662432" cy="2662432"/>
            </a:xfrm>
            <a:prstGeom prst="rect">
              <a:avLst/>
            </a:prstGeom>
          </p:spPr>
        </p:pic>
        <p:pic>
          <p:nvPicPr>
            <p:cNvPr id="18" name="Picture 6">
              <a:extLst>
                <a:ext uri="{FF2B5EF4-FFF2-40B4-BE49-F238E27FC236}">
                  <a16:creationId xmlns:a16="http://schemas.microsoft.com/office/drawing/2014/main" id="{A79C38C5-101F-004D-BAFB-0D2897D104CE}"/>
                </a:ext>
              </a:extLst>
            </p:cNvPr>
            <p:cNvPicPr>
              <a:picLocks noChangeAspect="1"/>
            </p:cNvPicPr>
            <p:nvPr/>
          </p:nvPicPr>
          <p:blipFill>
            <a:blip r:embed="rId5"/>
            <a:srcRect/>
            <a:stretch>
              <a:fillRect/>
            </a:stretch>
          </p:blipFill>
          <p:spPr>
            <a:xfrm>
              <a:off x="12960532" y="4108521"/>
              <a:ext cx="2662432" cy="2662432"/>
            </a:xfrm>
            <a:prstGeom prst="rect">
              <a:avLst/>
            </a:prstGeom>
          </p:spPr>
        </p:pic>
      </p:grpSp>
      <p:pic>
        <p:nvPicPr>
          <p:cNvPr id="19" name="図 18" descr="テキスト&#10;&#10;低い精度で自動的に生成された説明">
            <a:extLst>
              <a:ext uri="{FF2B5EF4-FFF2-40B4-BE49-F238E27FC236}">
                <a16:creationId xmlns:a16="http://schemas.microsoft.com/office/drawing/2014/main" id="{D699EE66-1BB4-0B4A-83F0-CDE3C2ECC0A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58621" y="1975769"/>
            <a:ext cx="8597900" cy="2197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4" name="Picture 4"/>
          <p:cNvPicPr>
            <a:picLocks noChangeAspect="1"/>
          </p:cNvPicPr>
          <p:nvPr/>
        </p:nvPicPr>
        <p:blipFill>
          <a:blip r:embed="rId4"/>
          <a:srcRect/>
          <a:stretch>
            <a:fillRect/>
          </a:stretch>
        </p:blipFill>
        <p:spPr>
          <a:xfrm rot="2330155">
            <a:off x="13567549" y="5059068"/>
            <a:ext cx="1651880" cy="2157373"/>
          </a:xfrm>
          <a:prstGeom prst="rect">
            <a:avLst/>
          </a:prstGeom>
        </p:spPr>
      </p:pic>
      <p:pic>
        <p:nvPicPr>
          <p:cNvPr id="6" name="Picture 6"/>
          <p:cNvPicPr>
            <a:picLocks noChangeAspect="1"/>
          </p:cNvPicPr>
          <p:nvPr/>
        </p:nvPicPr>
        <p:blipFill>
          <a:blip r:embed="rId5"/>
          <a:srcRect/>
          <a:stretch>
            <a:fillRect/>
          </a:stretch>
        </p:blipFill>
        <p:spPr>
          <a:xfrm rot="-1837195">
            <a:off x="3116196" y="5059068"/>
            <a:ext cx="1651880" cy="2157373"/>
          </a:xfrm>
          <a:prstGeom prst="rect">
            <a:avLst/>
          </a:prstGeom>
        </p:spPr>
      </p:pic>
      <p:pic>
        <p:nvPicPr>
          <p:cNvPr id="7" name="Picture 7"/>
          <p:cNvPicPr>
            <a:picLocks noChangeAspect="1"/>
          </p:cNvPicPr>
          <p:nvPr/>
        </p:nvPicPr>
        <p:blipFill>
          <a:blip r:embed="rId6"/>
          <a:srcRect l="35697" t="32313" r="46294" b="41410"/>
          <a:stretch>
            <a:fillRect/>
          </a:stretch>
        </p:blipFill>
        <p:spPr>
          <a:xfrm>
            <a:off x="3031364" y="-1045798"/>
            <a:ext cx="5683450" cy="5910788"/>
          </a:xfrm>
          <a:prstGeom prst="rect">
            <a:avLst/>
          </a:prstGeom>
        </p:spPr>
      </p:pic>
      <p:grpSp>
        <p:nvGrpSpPr>
          <p:cNvPr id="10" name="グループ化 9">
            <a:extLst>
              <a:ext uri="{FF2B5EF4-FFF2-40B4-BE49-F238E27FC236}">
                <a16:creationId xmlns:a16="http://schemas.microsoft.com/office/drawing/2014/main" id="{14556ADA-C9DD-F94E-99F8-E41ACD4E1BE3}"/>
              </a:ext>
            </a:extLst>
          </p:cNvPr>
          <p:cNvGrpSpPr/>
          <p:nvPr/>
        </p:nvGrpSpPr>
        <p:grpSpPr>
          <a:xfrm>
            <a:off x="4107853" y="5168348"/>
            <a:ext cx="10072294" cy="5608066"/>
            <a:chOff x="4072030" y="5311233"/>
            <a:chExt cx="10072294" cy="5608066"/>
          </a:xfrm>
        </p:grpSpPr>
        <p:pic>
          <p:nvPicPr>
            <p:cNvPr id="11" name="Picture 4">
              <a:extLst>
                <a:ext uri="{FF2B5EF4-FFF2-40B4-BE49-F238E27FC236}">
                  <a16:creationId xmlns:a16="http://schemas.microsoft.com/office/drawing/2014/main" id="{0B2CFE9E-2FD0-EA41-91D3-795B5507C7EB}"/>
                </a:ext>
              </a:extLst>
            </p:cNvPr>
            <p:cNvPicPr>
              <a:picLocks noChangeAspect="1"/>
            </p:cNvPicPr>
            <p:nvPr/>
          </p:nvPicPr>
          <p:blipFill>
            <a:blip r:embed="rId7"/>
            <a:srcRect r="288" b="288"/>
            <a:stretch>
              <a:fillRect/>
            </a:stretch>
          </p:blipFill>
          <p:spPr>
            <a:xfrm>
              <a:off x="8901687" y="5327153"/>
              <a:ext cx="5242637" cy="5592146"/>
            </a:xfrm>
            <a:prstGeom prst="rect">
              <a:avLst/>
            </a:prstGeom>
          </p:spPr>
        </p:pic>
        <p:pic>
          <p:nvPicPr>
            <p:cNvPr id="12" name="Picture 5">
              <a:extLst>
                <a:ext uri="{FF2B5EF4-FFF2-40B4-BE49-F238E27FC236}">
                  <a16:creationId xmlns:a16="http://schemas.microsoft.com/office/drawing/2014/main" id="{EB91F16A-A00D-AD4A-9D7B-2ED687BD86D3}"/>
                </a:ext>
              </a:extLst>
            </p:cNvPr>
            <p:cNvPicPr>
              <a:picLocks noChangeAspect="1"/>
            </p:cNvPicPr>
            <p:nvPr/>
          </p:nvPicPr>
          <p:blipFill>
            <a:blip r:embed="rId8"/>
            <a:srcRect r="321" b="321"/>
            <a:stretch>
              <a:fillRect/>
            </a:stretch>
          </p:blipFill>
          <p:spPr>
            <a:xfrm>
              <a:off x="4072030" y="5311233"/>
              <a:ext cx="4861098" cy="5596470"/>
            </a:xfrm>
            <a:prstGeom prst="rect">
              <a:avLst/>
            </a:prstGeom>
          </p:spPr>
        </p:pic>
      </p:grpSp>
      <p:pic>
        <p:nvPicPr>
          <p:cNvPr id="14" name="図 13" descr="テキスト&#10;&#10;自動的に生成された説明">
            <a:extLst>
              <a:ext uri="{FF2B5EF4-FFF2-40B4-BE49-F238E27FC236}">
                <a16:creationId xmlns:a16="http://schemas.microsoft.com/office/drawing/2014/main" id="{9613A5FF-3820-594F-9F73-AFA77B60832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38402" y="1243112"/>
            <a:ext cx="10172700" cy="299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grpSp>
        <p:nvGrpSpPr>
          <p:cNvPr id="8" name="Group 8"/>
          <p:cNvGrpSpPr/>
          <p:nvPr/>
        </p:nvGrpSpPr>
        <p:grpSpPr>
          <a:xfrm>
            <a:off x="2762757" y="-730292"/>
            <a:ext cx="6220664" cy="5748209"/>
            <a:chOff x="0" y="0"/>
            <a:chExt cx="8294219" cy="7664278"/>
          </a:xfrm>
        </p:grpSpPr>
        <p:pic>
          <p:nvPicPr>
            <p:cNvPr id="9" name="Picture 9"/>
            <p:cNvPicPr>
              <a:picLocks noChangeAspect="1"/>
            </p:cNvPicPr>
            <p:nvPr/>
          </p:nvPicPr>
          <p:blipFill>
            <a:blip r:embed="rId4"/>
            <a:srcRect l="35057" t="33906" r="45660" b="41096"/>
            <a:stretch>
              <a:fillRect/>
            </a:stretch>
          </p:blipFill>
          <p:spPr>
            <a:xfrm>
              <a:off x="0" y="0"/>
              <a:ext cx="8294219" cy="7664278"/>
            </a:xfrm>
            <a:prstGeom prst="rect">
              <a:avLst/>
            </a:prstGeom>
          </p:spPr>
        </p:pic>
        <p:pic>
          <p:nvPicPr>
            <p:cNvPr id="10" name="Picture 10"/>
            <p:cNvPicPr>
              <a:picLocks noChangeAspect="1"/>
            </p:cNvPicPr>
            <p:nvPr/>
          </p:nvPicPr>
          <p:blipFill>
            <a:blip r:embed="rId5"/>
            <a:srcRect/>
            <a:stretch>
              <a:fillRect/>
            </a:stretch>
          </p:blipFill>
          <p:spPr>
            <a:xfrm>
              <a:off x="0" y="973722"/>
              <a:ext cx="1615389" cy="1615389"/>
            </a:xfrm>
            <a:prstGeom prst="rect">
              <a:avLst/>
            </a:prstGeom>
          </p:spPr>
        </p:pic>
        <p:pic>
          <p:nvPicPr>
            <p:cNvPr id="11" name="Picture 11"/>
            <p:cNvPicPr>
              <a:picLocks noChangeAspect="1"/>
            </p:cNvPicPr>
            <p:nvPr/>
          </p:nvPicPr>
          <p:blipFill>
            <a:blip r:embed="rId6"/>
            <a:srcRect/>
            <a:stretch>
              <a:fillRect/>
            </a:stretch>
          </p:blipFill>
          <p:spPr>
            <a:xfrm>
              <a:off x="6445743" y="973722"/>
              <a:ext cx="1615389" cy="1615389"/>
            </a:xfrm>
            <a:prstGeom prst="rect">
              <a:avLst/>
            </a:prstGeom>
          </p:spPr>
        </p:pic>
      </p:grpSp>
      <p:grpSp>
        <p:nvGrpSpPr>
          <p:cNvPr id="12" name="グループ化 11">
            <a:extLst>
              <a:ext uri="{FF2B5EF4-FFF2-40B4-BE49-F238E27FC236}">
                <a16:creationId xmlns:a16="http://schemas.microsoft.com/office/drawing/2014/main" id="{431E06E5-2F08-B34B-BBFC-C74DE68B0335}"/>
              </a:ext>
            </a:extLst>
          </p:cNvPr>
          <p:cNvGrpSpPr/>
          <p:nvPr/>
        </p:nvGrpSpPr>
        <p:grpSpPr>
          <a:xfrm>
            <a:off x="3948545" y="5143500"/>
            <a:ext cx="10390909" cy="5941023"/>
            <a:chOff x="3973485" y="5017917"/>
            <a:chExt cx="10390909" cy="5941023"/>
          </a:xfrm>
        </p:grpSpPr>
        <p:pic>
          <p:nvPicPr>
            <p:cNvPr id="13" name="Picture 3">
              <a:extLst>
                <a:ext uri="{FF2B5EF4-FFF2-40B4-BE49-F238E27FC236}">
                  <a16:creationId xmlns:a16="http://schemas.microsoft.com/office/drawing/2014/main" id="{BD3F075F-26F3-2B4C-BD93-CE23562480D8}"/>
                </a:ext>
              </a:extLst>
            </p:cNvPr>
            <p:cNvPicPr>
              <a:picLocks noChangeAspect="1"/>
            </p:cNvPicPr>
            <p:nvPr/>
          </p:nvPicPr>
          <p:blipFill>
            <a:blip r:embed="rId7"/>
            <a:srcRect r="262" b="262"/>
            <a:stretch>
              <a:fillRect/>
            </a:stretch>
          </p:blipFill>
          <p:spPr>
            <a:xfrm>
              <a:off x="9000628" y="5143499"/>
              <a:ext cx="5363766" cy="5722053"/>
            </a:xfrm>
            <a:prstGeom prst="rect">
              <a:avLst/>
            </a:prstGeom>
          </p:spPr>
        </p:pic>
        <p:pic>
          <p:nvPicPr>
            <p:cNvPr id="14" name="Picture 4">
              <a:extLst>
                <a:ext uri="{FF2B5EF4-FFF2-40B4-BE49-F238E27FC236}">
                  <a16:creationId xmlns:a16="http://schemas.microsoft.com/office/drawing/2014/main" id="{43C2A13D-BAD4-A940-A4DD-229EBCA4F82C}"/>
                </a:ext>
              </a:extLst>
            </p:cNvPr>
            <p:cNvPicPr>
              <a:picLocks noChangeAspect="1"/>
            </p:cNvPicPr>
            <p:nvPr/>
          </p:nvPicPr>
          <p:blipFill>
            <a:blip r:embed="rId8"/>
            <a:srcRect r="213" b="213"/>
            <a:stretch>
              <a:fillRect/>
            </a:stretch>
          </p:blipFill>
          <p:spPr>
            <a:xfrm>
              <a:off x="3973485" y="5017917"/>
              <a:ext cx="5170515" cy="5941023"/>
            </a:xfrm>
            <a:prstGeom prst="rect">
              <a:avLst/>
            </a:prstGeom>
          </p:spPr>
        </p:pic>
      </p:grpSp>
      <p:grpSp>
        <p:nvGrpSpPr>
          <p:cNvPr id="15" name="グループ化 14">
            <a:extLst>
              <a:ext uri="{FF2B5EF4-FFF2-40B4-BE49-F238E27FC236}">
                <a16:creationId xmlns:a16="http://schemas.microsoft.com/office/drawing/2014/main" id="{ADBC1833-EF39-1B46-B21A-D7D3AF6EE0D1}"/>
              </a:ext>
            </a:extLst>
          </p:cNvPr>
          <p:cNvGrpSpPr/>
          <p:nvPr/>
        </p:nvGrpSpPr>
        <p:grpSpPr>
          <a:xfrm>
            <a:off x="2762757" y="4108521"/>
            <a:ext cx="12860207" cy="2662432"/>
            <a:chOff x="2762757" y="4108521"/>
            <a:chExt cx="12860207" cy="2662432"/>
          </a:xfrm>
        </p:grpSpPr>
        <p:pic>
          <p:nvPicPr>
            <p:cNvPr id="16" name="Picture 5">
              <a:extLst>
                <a:ext uri="{FF2B5EF4-FFF2-40B4-BE49-F238E27FC236}">
                  <a16:creationId xmlns:a16="http://schemas.microsoft.com/office/drawing/2014/main" id="{7E6F83DA-8E13-7C48-98D8-FE16AD1BD897}"/>
                </a:ext>
              </a:extLst>
            </p:cNvPr>
            <p:cNvPicPr>
              <a:picLocks noChangeAspect="1"/>
            </p:cNvPicPr>
            <p:nvPr/>
          </p:nvPicPr>
          <p:blipFill>
            <a:blip r:embed="rId5"/>
            <a:srcRect/>
            <a:stretch>
              <a:fillRect/>
            </a:stretch>
          </p:blipFill>
          <p:spPr>
            <a:xfrm>
              <a:off x="2762757" y="4108521"/>
              <a:ext cx="2662432" cy="2662432"/>
            </a:xfrm>
            <a:prstGeom prst="rect">
              <a:avLst/>
            </a:prstGeom>
          </p:spPr>
        </p:pic>
        <p:pic>
          <p:nvPicPr>
            <p:cNvPr id="17" name="Picture 6">
              <a:extLst>
                <a:ext uri="{FF2B5EF4-FFF2-40B4-BE49-F238E27FC236}">
                  <a16:creationId xmlns:a16="http://schemas.microsoft.com/office/drawing/2014/main" id="{6F3AAD8A-EA7E-8E4F-AC98-F03A9C63B615}"/>
                </a:ext>
              </a:extLst>
            </p:cNvPr>
            <p:cNvPicPr>
              <a:picLocks noChangeAspect="1"/>
            </p:cNvPicPr>
            <p:nvPr/>
          </p:nvPicPr>
          <p:blipFill>
            <a:blip r:embed="rId6"/>
            <a:srcRect/>
            <a:stretch>
              <a:fillRect/>
            </a:stretch>
          </p:blipFill>
          <p:spPr>
            <a:xfrm>
              <a:off x="12960532" y="4108521"/>
              <a:ext cx="2662432" cy="2662432"/>
            </a:xfrm>
            <a:prstGeom prst="rect">
              <a:avLst/>
            </a:prstGeom>
          </p:spPr>
        </p:pic>
      </p:grpSp>
      <p:pic>
        <p:nvPicPr>
          <p:cNvPr id="18" name="図 17" descr="テキスト&#10;&#10;低い精度で自動的に生成された説明">
            <a:extLst>
              <a:ext uri="{FF2B5EF4-FFF2-40B4-BE49-F238E27FC236}">
                <a16:creationId xmlns:a16="http://schemas.microsoft.com/office/drawing/2014/main" id="{E8C2AA75-D5B5-8244-95DB-4FFC183B825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58621" y="1975769"/>
            <a:ext cx="8597900" cy="2197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8"/>
                                        </p:tgtEl>
                                      </p:cBhvr>
                                    </p:animEffect>
                                    <p:animScale>
                                      <p:cBhvr>
                                        <p:cTn id="7"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1104" b="1587"/>
          <a:stretch>
            <a:fillRect/>
          </a:stretch>
        </p:blipFill>
        <p:spPr>
          <a:xfrm rot="1552848">
            <a:off x="620911" y="8095902"/>
            <a:ext cx="3564719" cy="1134229"/>
          </a:xfrm>
          <a:prstGeom prst="rect">
            <a:avLst/>
          </a:prstGeom>
        </p:spPr>
      </p:pic>
      <p:pic>
        <p:nvPicPr>
          <p:cNvPr id="4" name="Picture 4"/>
          <p:cNvPicPr>
            <a:picLocks noChangeAspect="1"/>
          </p:cNvPicPr>
          <p:nvPr/>
        </p:nvPicPr>
        <p:blipFill>
          <a:blip r:embed="rId5"/>
          <a:srcRect r="56" b="178"/>
          <a:stretch>
            <a:fillRect/>
          </a:stretch>
        </p:blipFill>
        <p:spPr>
          <a:xfrm>
            <a:off x="13556164" y="1316066"/>
            <a:ext cx="3703136" cy="2740321"/>
          </a:xfrm>
          <a:prstGeom prst="rect">
            <a:avLst/>
          </a:prstGeom>
        </p:spPr>
      </p:pic>
      <p:pic>
        <p:nvPicPr>
          <p:cNvPr id="9" name="図 8" descr="テキスト&#10;&#10;自動的に生成された説明">
            <a:extLst>
              <a:ext uri="{FF2B5EF4-FFF2-40B4-BE49-F238E27FC236}">
                <a16:creationId xmlns:a16="http://schemas.microsoft.com/office/drawing/2014/main" id="{89B5F1E3-1D83-8B49-A7D5-A8EF1CB25A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079188"/>
            <a:ext cx="18288000" cy="61286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4" name="Picture 4"/>
          <p:cNvPicPr>
            <a:picLocks noChangeAspect="1"/>
          </p:cNvPicPr>
          <p:nvPr/>
        </p:nvPicPr>
        <p:blipFill>
          <a:blip r:embed="rId4"/>
          <a:srcRect l="35697" t="32313" r="46294" b="41410"/>
          <a:stretch>
            <a:fillRect/>
          </a:stretch>
        </p:blipFill>
        <p:spPr>
          <a:xfrm>
            <a:off x="6515829" y="3003723"/>
            <a:ext cx="5683450" cy="5910788"/>
          </a:xfrm>
          <a:prstGeom prst="rect">
            <a:avLst/>
          </a:prstGeom>
        </p:spPr>
      </p:pic>
      <p:grpSp>
        <p:nvGrpSpPr>
          <p:cNvPr id="7" name="グループ化 6">
            <a:extLst>
              <a:ext uri="{FF2B5EF4-FFF2-40B4-BE49-F238E27FC236}">
                <a16:creationId xmlns:a16="http://schemas.microsoft.com/office/drawing/2014/main" id="{C48E1749-DE20-F04C-93E6-E2DBB7B65CCD}"/>
              </a:ext>
            </a:extLst>
          </p:cNvPr>
          <p:cNvGrpSpPr/>
          <p:nvPr/>
        </p:nvGrpSpPr>
        <p:grpSpPr>
          <a:xfrm>
            <a:off x="4107853" y="5168348"/>
            <a:ext cx="10072294" cy="5608066"/>
            <a:chOff x="4072030" y="5311233"/>
            <a:chExt cx="10072294" cy="5608066"/>
          </a:xfrm>
        </p:grpSpPr>
        <p:pic>
          <p:nvPicPr>
            <p:cNvPr id="8" name="Picture 4">
              <a:extLst>
                <a:ext uri="{FF2B5EF4-FFF2-40B4-BE49-F238E27FC236}">
                  <a16:creationId xmlns:a16="http://schemas.microsoft.com/office/drawing/2014/main" id="{F6256FB3-F406-7746-9FD4-9EA6EEEDBE93}"/>
                </a:ext>
              </a:extLst>
            </p:cNvPr>
            <p:cNvPicPr>
              <a:picLocks noChangeAspect="1"/>
            </p:cNvPicPr>
            <p:nvPr/>
          </p:nvPicPr>
          <p:blipFill>
            <a:blip r:embed="rId5"/>
            <a:srcRect r="288" b="288"/>
            <a:stretch>
              <a:fillRect/>
            </a:stretch>
          </p:blipFill>
          <p:spPr>
            <a:xfrm>
              <a:off x="8901687" y="5327153"/>
              <a:ext cx="5242637" cy="5592146"/>
            </a:xfrm>
            <a:prstGeom prst="rect">
              <a:avLst/>
            </a:prstGeom>
          </p:spPr>
        </p:pic>
        <p:pic>
          <p:nvPicPr>
            <p:cNvPr id="9" name="Picture 5">
              <a:extLst>
                <a:ext uri="{FF2B5EF4-FFF2-40B4-BE49-F238E27FC236}">
                  <a16:creationId xmlns:a16="http://schemas.microsoft.com/office/drawing/2014/main" id="{4286E114-6F60-7843-8526-1547524D2F5A}"/>
                </a:ext>
              </a:extLst>
            </p:cNvPr>
            <p:cNvPicPr>
              <a:picLocks noChangeAspect="1"/>
            </p:cNvPicPr>
            <p:nvPr/>
          </p:nvPicPr>
          <p:blipFill>
            <a:blip r:embed="rId6"/>
            <a:srcRect r="321" b="321"/>
            <a:stretch>
              <a:fillRect/>
            </a:stretch>
          </p:blipFill>
          <p:spPr>
            <a:xfrm>
              <a:off x="4072030" y="5311233"/>
              <a:ext cx="4861098" cy="5596470"/>
            </a:xfrm>
            <a:prstGeom prst="rect">
              <a:avLst/>
            </a:prstGeom>
          </p:spPr>
        </p:pic>
      </p:grpSp>
      <p:pic>
        <p:nvPicPr>
          <p:cNvPr id="10" name="図 9" descr="メーター, 時計 が含まれている画像&#10;&#10;自動的に生成された説明">
            <a:extLst>
              <a:ext uri="{FF2B5EF4-FFF2-40B4-BE49-F238E27FC236}">
                <a16:creationId xmlns:a16="http://schemas.microsoft.com/office/drawing/2014/main" id="{06702F81-4FFF-6341-A350-D675B95ABD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71600" y="1663405"/>
            <a:ext cx="15544800" cy="2197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91" b="214"/>
          <a:stretch>
            <a:fillRect/>
          </a:stretch>
        </p:blipFill>
        <p:spPr>
          <a:xfrm>
            <a:off x="1028700" y="1028700"/>
            <a:ext cx="4310871" cy="3190045"/>
          </a:xfrm>
          <a:prstGeom prst="rect">
            <a:avLst/>
          </a:prstGeom>
        </p:spPr>
      </p:pic>
      <p:pic>
        <p:nvPicPr>
          <p:cNvPr id="5" name="Picture 5"/>
          <p:cNvPicPr>
            <a:picLocks noChangeAspect="1"/>
          </p:cNvPicPr>
          <p:nvPr/>
        </p:nvPicPr>
        <p:blipFill>
          <a:blip r:embed="rId5"/>
          <a:srcRect r="1508" b="1541"/>
          <a:stretch>
            <a:fillRect/>
          </a:stretch>
        </p:blipFill>
        <p:spPr>
          <a:xfrm rot="-988409">
            <a:off x="13780112" y="7856346"/>
            <a:ext cx="3406834" cy="1003467"/>
          </a:xfrm>
          <a:prstGeom prst="rect">
            <a:avLst/>
          </a:prstGeom>
        </p:spPr>
      </p:pic>
      <p:pic>
        <p:nvPicPr>
          <p:cNvPr id="9" name="図 8" descr="テキスト&#10;&#10;自動的に生成された説明">
            <a:extLst>
              <a:ext uri="{FF2B5EF4-FFF2-40B4-BE49-F238E27FC236}">
                <a16:creationId xmlns:a16="http://schemas.microsoft.com/office/drawing/2014/main" id="{CC97EF85-927E-5341-BCFA-488DD333DC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0750" y="2101850"/>
            <a:ext cx="13906500" cy="6083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grpSp>
        <p:nvGrpSpPr>
          <p:cNvPr id="10" name="グループ化 9">
            <a:extLst>
              <a:ext uri="{FF2B5EF4-FFF2-40B4-BE49-F238E27FC236}">
                <a16:creationId xmlns:a16="http://schemas.microsoft.com/office/drawing/2014/main" id="{C1D17136-1C6B-7B49-A7E6-5C2B15A2F9AC}"/>
              </a:ext>
            </a:extLst>
          </p:cNvPr>
          <p:cNvGrpSpPr/>
          <p:nvPr/>
        </p:nvGrpSpPr>
        <p:grpSpPr>
          <a:xfrm>
            <a:off x="3948545" y="5143500"/>
            <a:ext cx="10390909" cy="5941023"/>
            <a:chOff x="3973485" y="5017917"/>
            <a:chExt cx="10390909" cy="5941023"/>
          </a:xfrm>
        </p:grpSpPr>
        <p:pic>
          <p:nvPicPr>
            <p:cNvPr id="11" name="Picture 3">
              <a:extLst>
                <a:ext uri="{FF2B5EF4-FFF2-40B4-BE49-F238E27FC236}">
                  <a16:creationId xmlns:a16="http://schemas.microsoft.com/office/drawing/2014/main" id="{AB08B9D5-4762-B541-894F-0AFEF2586DA2}"/>
                </a:ext>
              </a:extLst>
            </p:cNvPr>
            <p:cNvPicPr>
              <a:picLocks noChangeAspect="1"/>
            </p:cNvPicPr>
            <p:nvPr/>
          </p:nvPicPr>
          <p:blipFill>
            <a:blip r:embed="rId4"/>
            <a:srcRect r="262" b="262"/>
            <a:stretch>
              <a:fillRect/>
            </a:stretch>
          </p:blipFill>
          <p:spPr>
            <a:xfrm>
              <a:off x="9000628" y="5143499"/>
              <a:ext cx="5363766" cy="5722053"/>
            </a:xfrm>
            <a:prstGeom prst="rect">
              <a:avLst/>
            </a:prstGeom>
          </p:spPr>
        </p:pic>
        <p:pic>
          <p:nvPicPr>
            <p:cNvPr id="12" name="Picture 4">
              <a:extLst>
                <a:ext uri="{FF2B5EF4-FFF2-40B4-BE49-F238E27FC236}">
                  <a16:creationId xmlns:a16="http://schemas.microsoft.com/office/drawing/2014/main" id="{9F1B8C32-1CEB-AF48-8BAF-B290756A94B7}"/>
                </a:ext>
              </a:extLst>
            </p:cNvPr>
            <p:cNvPicPr>
              <a:picLocks noChangeAspect="1"/>
            </p:cNvPicPr>
            <p:nvPr/>
          </p:nvPicPr>
          <p:blipFill>
            <a:blip r:embed="rId5"/>
            <a:srcRect r="213" b="213"/>
            <a:stretch>
              <a:fillRect/>
            </a:stretch>
          </p:blipFill>
          <p:spPr>
            <a:xfrm>
              <a:off x="3973485" y="5017917"/>
              <a:ext cx="5170515" cy="5941023"/>
            </a:xfrm>
            <a:prstGeom prst="rect">
              <a:avLst/>
            </a:prstGeom>
          </p:spPr>
        </p:pic>
      </p:grpSp>
      <p:pic>
        <p:nvPicPr>
          <p:cNvPr id="6" name="Picture 6"/>
          <p:cNvPicPr>
            <a:picLocks noChangeAspect="1"/>
          </p:cNvPicPr>
          <p:nvPr/>
        </p:nvPicPr>
        <p:blipFill>
          <a:blip r:embed="rId6"/>
          <a:srcRect l="35057" t="33906" r="45660" b="41096"/>
          <a:stretch>
            <a:fillRect/>
          </a:stretch>
        </p:blipFill>
        <p:spPr>
          <a:xfrm>
            <a:off x="5170034" y="8462230"/>
            <a:ext cx="2754766" cy="2545543"/>
          </a:xfrm>
          <a:prstGeom prst="rect">
            <a:avLst/>
          </a:prstGeom>
        </p:spPr>
      </p:pic>
      <p:pic>
        <p:nvPicPr>
          <p:cNvPr id="7" name="Picture 7"/>
          <p:cNvPicPr>
            <a:picLocks noChangeAspect="1"/>
          </p:cNvPicPr>
          <p:nvPr/>
        </p:nvPicPr>
        <p:blipFill>
          <a:blip r:embed="rId6"/>
          <a:srcRect l="35057" t="33906" r="45660" b="41096"/>
          <a:stretch>
            <a:fillRect/>
          </a:stretch>
        </p:blipFill>
        <p:spPr>
          <a:xfrm>
            <a:off x="10349125" y="8462230"/>
            <a:ext cx="2754766" cy="2545543"/>
          </a:xfrm>
          <a:prstGeom prst="rect">
            <a:avLst/>
          </a:prstGeom>
        </p:spPr>
      </p:pic>
      <p:pic>
        <p:nvPicPr>
          <p:cNvPr id="5" name="図 4" descr="メーター が含まれている画像&#10;&#10;自動的に生成された説明">
            <a:extLst>
              <a:ext uri="{FF2B5EF4-FFF2-40B4-BE49-F238E27FC236}">
                <a16:creationId xmlns:a16="http://schemas.microsoft.com/office/drawing/2014/main" id="{CFB89B00-6ACF-F644-B318-07115435BD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09800" y="1912638"/>
            <a:ext cx="13868400"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274" b="274"/>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660" b="41096"/>
          <a:stretch>
            <a:fillRect/>
          </a:stretch>
        </p:blipFill>
        <p:spPr>
          <a:xfrm>
            <a:off x="4933253" y="-1372538"/>
            <a:ext cx="8421495" cy="7781887"/>
          </a:xfrm>
          <a:prstGeom prst="rect">
            <a:avLst/>
          </a:prstGeom>
        </p:spPr>
      </p:pic>
      <p:grpSp>
        <p:nvGrpSpPr>
          <p:cNvPr id="11" name="グループ化 10">
            <a:extLst>
              <a:ext uri="{FF2B5EF4-FFF2-40B4-BE49-F238E27FC236}">
                <a16:creationId xmlns:a16="http://schemas.microsoft.com/office/drawing/2014/main" id="{F46661B4-F019-5C4B-B435-7BF6119291C3}"/>
              </a:ext>
            </a:extLst>
          </p:cNvPr>
          <p:cNvGrpSpPr/>
          <p:nvPr/>
        </p:nvGrpSpPr>
        <p:grpSpPr>
          <a:xfrm>
            <a:off x="3948545" y="5143500"/>
            <a:ext cx="10390909" cy="5941023"/>
            <a:chOff x="3973485" y="5017917"/>
            <a:chExt cx="10390909" cy="5941023"/>
          </a:xfrm>
        </p:grpSpPr>
        <p:pic>
          <p:nvPicPr>
            <p:cNvPr id="12" name="Picture 3">
              <a:extLst>
                <a:ext uri="{FF2B5EF4-FFF2-40B4-BE49-F238E27FC236}">
                  <a16:creationId xmlns:a16="http://schemas.microsoft.com/office/drawing/2014/main" id="{8B921619-747E-8141-B134-EC1D70111FC2}"/>
                </a:ext>
              </a:extLst>
            </p:cNvPr>
            <p:cNvPicPr>
              <a:picLocks noChangeAspect="1"/>
            </p:cNvPicPr>
            <p:nvPr/>
          </p:nvPicPr>
          <p:blipFill>
            <a:blip r:embed="rId6"/>
            <a:srcRect r="262" b="262"/>
            <a:stretch>
              <a:fillRect/>
            </a:stretch>
          </p:blipFill>
          <p:spPr>
            <a:xfrm>
              <a:off x="9000628" y="5143499"/>
              <a:ext cx="5363766" cy="5722053"/>
            </a:xfrm>
            <a:prstGeom prst="rect">
              <a:avLst/>
            </a:prstGeom>
          </p:spPr>
        </p:pic>
        <p:pic>
          <p:nvPicPr>
            <p:cNvPr id="13" name="Picture 4">
              <a:extLst>
                <a:ext uri="{FF2B5EF4-FFF2-40B4-BE49-F238E27FC236}">
                  <a16:creationId xmlns:a16="http://schemas.microsoft.com/office/drawing/2014/main" id="{5506F90F-AA3C-D541-A066-C1A76131CFDA}"/>
                </a:ext>
              </a:extLst>
            </p:cNvPr>
            <p:cNvPicPr>
              <a:picLocks noChangeAspect="1"/>
            </p:cNvPicPr>
            <p:nvPr/>
          </p:nvPicPr>
          <p:blipFill>
            <a:blip r:embed="rId7"/>
            <a:srcRect r="213" b="213"/>
            <a:stretch>
              <a:fillRect/>
            </a:stretch>
          </p:blipFill>
          <p:spPr>
            <a:xfrm>
              <a:off x="3973485" y="5017917"/>
              <a:ext cx="5170515" cy="5941023"/>
            </a:xfrm>
            <a:prstGeom prst="rect">
              <a:avLst/>
            </a:prstGeom>
          </p:spPr>
        </p:pic>
      </p:grpSp>
      <p:pic>
        <p:nvPicPr>
          <p:cNvPr id="14" name="図 13" descr="テキスト&#10;&#10;自動的に生成された説明">
            <a:extLst>
              <a:ext uri="{FF2B5EF4-FFF2-40B4-BE49-F238E27FC236}">
                <a16:creationId xmlns:a16="http://schemas.microsoft.com/office/drawing/2014/main" id="{42D55EC3-591C-9A4C-9E71-AA9199FCB5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4650" y="698001"/>
            <a:ext cx="17538700" cy="5003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04" b="270"/>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750" b="791"/>
          <a:stretch>
            <a:fillRect/>
          </a:stretch>
        </p:blipFill>
        <p:spPr>
          <a:xfrm rot="-1322698">
            <a:off x="13773244" y="7559003"/>
            <a:ext cx="3766556" cy="1218994"/>
          </a:xfrm>
          <a:prstGeom prst="rect">
            <a:avLst/>
          </a:prstGeom>
        </p:spPr>
      </p:pic>
      <p:pic>
        <p:nvPicPr>
          <p:cNvPr id="4" name="Picture 4"/>
          <p:cNvPicPr>
            <a:picLocks noChangeAspect="1"/>
          </p:cNvPicPr>
          <p:nvPr/>
        </p:nvPicPr>
        <p:blipFill>
          <a:blip r:embed="rId5"/>
          <a:srcRect r="265" b="387"/>
          <a:stretch>
            <a:fillRect/>
          </a:stretch>
        </p:blipFill>
        <p:spPr>
          <a:xfrm>
            <a:off x="1028700" y="1341118"/>
            <a:ext cx="3641361" cy="2694607"/>
          </a:xfrm>
          <a:prstGeom prst="rect">
            <a:avLst/>
          </a:prstGeom>
        </p:spPr>
      </p:pic>
      <p:pic>
        <p:nvPicPr>
          <p:cNvPr id="6" name="Picture 6"/>
          <p:cNvPicPr>
            <a:picLocks noChangeAspect="1"/>
          </p:cNvPicPr>
          <p:nvPr/>
        </p:nvPicPr>
        <p:blipFill>
          <a:blip r:embed="rId6"/>
          <a:srcRect l="35057" t="33906" r="45660" b="41096"/>
          <a:stretch>
            <a:fillRect/>
          </a:stretch>
        </p:blipFill>
        <p:spPr>
          <a:xfrm>
            <a:off x="12196703" y="-508627"/>
            <a:ext cx="6919639" cy="6394097"/>
          </a:xfrm>
          <a:prstGeom prst="rect">
            <a:avLst/>
          </a:prstGeom>
        </p:spPr>
      </p:pic>
      <p:grpSp>
        <p:nvGrpSpPr>
          <p:cNvPr id="12" name="グループ化 11">
            <a:extLst>
              <a:ext uri="{FF2B5EF4-FFF2-40B4-BE49-F238E27FC236}">
                <a16:creationId xmlns:a16="http://schemas.microsoft.com/office/drawing/2014/main" id="{CC8B6BDF-A475-B44A-96C6-C6E872AB35AA}"/>
              </a:ext>
            </a:extLst>
          </p:cNvPr>
          <p:cNvGrpSpPr/>
          <p:nvPr/>
        </p:nvGrpSpPr>
        <p:grpSpPr>
          <a:xfrm>
            <a:off x="23052" y="7634500"/>
            <a:ext cx="5652655" cy="3231917"/>
            <a:chOff x="3973485" y="5017917"/>
            <a:chExt cx="10390909" cy="5941023"/>
          </a:xfrm>
        </p:grpSpPr>
        <p:pic>
          <p:nvPicPr>
            <p:cNvPr id="13" name="Picture 3">
              <a:extLst>
                <a:ext uri="{FF2B5EF4-FFF2-40B4-BE49-F238E27FC236}">
                  <a16:creationId xmlns:a16="http://schemas.microsoft.com/office/drawing/2014/main" id="{9E3D73E7-9D76-D240-8F7B-D076F716E985}"/>
                </a:ext>
              </a:extLst>
            </p:cNvPr>
            <p:cNvPicPr>
              <a:picLocks noChangeAspect="1"/>
            </p:cNvPicPr>
            <p:nvPr/>
          </p:nvPicPr>
          <p:blipFill>
            <a:blip r:embed="rId7"/>
            <a:srcRect r="262" b="262"/>
            <a:stretch>
              <a:fillRect/>
            </a:stretch>
          </p:blipFill>
          <p:spPr>
            <a:xfrm>
              <a:off x="9000628" y="5143499"/>
              <a:ext cx="5363766" cy="5722053"/>
            </a:xfrm>
            <a:prstGeom prst="rect">
              <a:avLst/>
            </a:prstGeom>
          </p:spPr>
        </p:pic>
        <p:pic>
          <p:nvPicPr>
            <p:cNvPr id="14" name="Picture 4">
              <a:extLst>
                <a:ext uri="{FF2B5EF4-FFF2-40B4-BE49-F238E27FC236}">
                  <a16:creationId xmlns:a16="http://schemas.microsoft.com/office/drawing/2014/main" id="{4109DEA6-8165-354B-A8DC-307859F8934C}"/>
                </a:ext>
              </a:extLst>
            </p:cNvPr>
            <p:cNvPicPr>
              <a:picLocks noChangeAspect="1"/>
            </p:cNvPicPr>
            <p:nvPr/>
          </p:nvPicPr>
          <p:blipFill>
            <a:blip r:embed="rId8"/>
            <a:srcRect r="213" b="213"/>
            <a:stretch>
              <a:fillRect/>
            </a:stretch>
          </p:blipFill>
          <p:spPr>
            <a:xfrm>
              <a:off x="3973485" y="5017917"/>
              <a:ext cx="5170515" cy="5941023"/>
            </a:xfrm>
            <a:prstGeom prst="rect">
              <a:avLst/>
            </a:prstGeom>
          </p:spPr>
        </p:pic>
      </p:grpSp>
      <p:pic>
        <p:nvPicPr>
          <p:cNvPr id="8" name="図 7" descr="テキスト&#10;&#10;自動的に生成された説明">
            <a:extLst>
              <a:ext uri="{FF2B5EF4-FFF2-40B4-BE49-F238E27FC236}">
                <a16:creationId xmlns:a16="http://schemas.microsoft.com/office/drawing/2014/main" id="{6A659312-B935-274D-8ACF-C18A9EC012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31478" y="3004075"/>
            <a:ext cx="18288000" cy="4698742"/>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195" b="729"/>
          <a:stretch>
            <a:fillRect/>
          </a:stretch>
        </p:blipFill>
        <p:spPr>
          <a:xfrm rot="1796324">
            <a:off x="554675" y="6848855"/>
            <a:ext cx="3900415" cy="1304866"/>
          </a:xfrm>
          <a:prstGeom prst="rect">
            <a:avLst/>
          </a:prstGeom>
        </p:spPr>
      </p:pic>
      <p:pic>
        <p:nvPicPr>
          <p:cNvPr id="6" name="Picture 6"/>
          <p:cNvPicPr>
            <a:picLocks noChangeAspect="1"/>
          </p:cNvPicPr>
          <p:nvPr/>
        </p:nvPicPr>
        <p:blipFill>
          <a:blip r:embed="rId5"/>
          <a:srcRect r="247" b="405"/>
          <a:stretch>
            <a:fillRect/>
          </a:stretch>
        </p:blipFill>
        <p:spPr>
          <a:xfrm>
            <a:off x="1337390" y="5143500"/>
            <a:ext cx="3458507" cy="3269861"/>
          </a:xfrm>
          <a:prstGeom prst="rect">
            <a:avLst/>
          </a:prstGeom>
        </p:spPr>
      </p:pic>
      <p:pic>
        <p:nvPicPr>
          <p:cNvPr id="7" name="Picture 7"/>
          <p:cNvPicPr>
            <a:picLocks noChangeAspect="1"/>
          </p:cNvPicPr>
          <p:nvPr/>
        </p:nvPicPr>
        <p:blipFill>
          <a:blip r:embed="rId6"/>
          <a:srcRect r="277" b="763"/>
          <a:stretch>
            <a:fillRect/>
          </a:stretch>
        </p:blipFill>
        <p:spPr>
          <a:xfrm rot="2316855">
            <a:off x="14090388" y="1686262"/>
            <a:ext cx="3201028" cy="1018509"/>
          </a:xfrm>
          <a:prstGeom prst="rect">
            <a:avLst/>
          </a:prstGeom>
        </p:spPr>
      </p:pic>
      <p:pic>
        <p:nvPicPr>
          <p:cNvPr id="8" name="Picture 8"/>
          <p:cNvPicPr>
            <a:picLocks noChangeAspect="1"/>
          </p:cNvPicPr>
          <p:nvPr/>
        </p:nvPicPr>
        <p:blipFill>
          <a:blip r:embed="rId7"/>
          <a:srcRect r="239" b="290"/>
          <a:stretch>
            <a:fillRect/>
          </a:stretch>
        </p:blipFill>
        <p:spPr>
          <a:xfrm>
            <a:off x="14755888" y="3793432"/>
            <a:ext cx="2812641" cy="2700136"/>
          </a:xfrm>
          <a:prstGeom prst="rect">
            <a:avLst/>
          </a:prstGeom>
        </p:spPr>
      </p:pic>
      <p:pic>
        <p:nvPicPr>
          <p:cNvPr id="11" name="図 10" descr="テキスト&#10;&#10;自動的に生成された説明">
            <a:extLst>
              <a:ext uri="{FF2B5EF4-FFF2-40B4-BE49-F238E27FC236}">
                <a16:creationId xmlns:a16="http://schemas.microsoft.com/office/drawing/2014/main" id="{029B0C74-7B9E-1146-8DF6-2AEF74E065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3850" y="3219450"/>
            <a:ext cx="10020300" cy="3848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2E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50" b="401"/>
          <a:stretch>
            <a:fillRect/>
          </a:stretch>
        </p:blipFill>
        <p:spPr>
          <a:xfrm>
            <a:off x="13836363" y="5808975"/>
            <a:ext cx="3942923" cy="3785206"/>
          </a:xfrm>
          <a:prstGeom prst="rect">
            <a:avLst/>
          </a:prstGeom>
        </p:spPr>
      </p:pic>
      <p:pic>
        <p:nvPicPr>
          <p:cNvPr id="4" name="Picture 4"/>
          <p:cNvPicPr>
            <a:picLocks noChangeAspect="1"/>
          </p:cNvPicPr>
          <p:nvPr/>
        </p:nvPicPr>
        <p:blipFill>
          <a:blip r:embed="rId5"/>
          <a:srcRect r="1090" b="1131"/>
          <a:stretch>
            <a:fillRect/>
          </a:stretch>
        </p:blipFill>
        <p:spPr>
          <a:xfrm rot="-1214871">
            <a:off x="311447" y="1295335"/>
            <a:ext cx="3695481" cy="1195992"/>
          </a:xfrm>
          <a:prstGeom prst="rect">
            <a:avLst/>
          </a:prstGeom>
        </p:spPr>
      </p:pic>
      <p:pic>
        <p:nvPicPr>
          <p:cNvPr id="9" name="図 8" descr="黒い背景に白い文字がある&#10;&#10;低い精度で自動的に生成された説明">
            <a:extLst>
              <a:ext uri="{FF2B5EF4-FFF2-40B4-BE49-F238E27FC236}">
                <a16:creationId xmlns:a16="http://schemas.microsoft.com/office/drawing/2014/main" id="{C5AE1AFC-4D21-7449-ABC1-804C9FC304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8650" y="2501900"/>
            <a:ext cx="9410700" cy="5283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4" name="Picture 4"/>
          <p:cNvPicPr>
            <a:picLocks noChangeAspect="1"/>
          </p:cNvPicPr>
          <p:nvPr/>
        </p:nvPicPr>
        <p:blipFill>
          <a:blip r:embed="rId4"/>
          <a:srcRect r="91" b="214"/>
          <a:stretch>
            <a:fillRect/>
          </a:stretch>
        </p:blipFill>
        <p:spPr>
          <a:xfrm>
            <a:off x="1028700" y="1028700"/>
            <a:ext cx="4310871" cy="3190045"/>
          </a:xfrm>
          <a:prstGeom prst="rect">
            <a:avLst/>
          </a:prstGeom>
        </p:spPr>
      </p:pic>
      <p:pic>
        <p:nvPicPr>
          <p:cNvPr id="5" name="Picture 5"/>
          <p:cNvPicPr>
            <a:picLocks noChangeAspect="1"/>
          </p:cNvPicPr>
          <p:nvPr/>
        </p:nvPicPr>
        <p:blipFill>
          <a:blip r:embed="rId5"/>
          <a:srcRect r="1508" b="1541"/>
          <a:stretch>
            <a:fillRect/>
          </a:stretch>
        </p:blipFill>
        <p:spPr>
          <a:xfrm rot="-988409">
            <a:off x="13780112" y="7856346"/>
            <a:ext cx="3406834" cy="1003467"/>
          </a:xfrm>
          <a:prstGeom prst="rect">
            <a:avLst/>
          </a:prstGeom>
        </p:spPr>
      </p:pic>
      <p:pic>
        <p:nvPicPr>
          <p:cNvPr id="9" name="図 8" descr="テキスト&#10;&#10;自動的に生成された説明">
            <a:extLst>
              <a:ext uri="{FF2B5EF4-FFF2-40B4-BE49-F238E27FC236}">
                <a16:creationId xmlns:a16="http://schemas.microsoft.com/office/drawing/2014/main" id="{470A8A05-C853-C341-8C31-8E0A4E7412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9850" y="2120900"/>
            <a:ext cx="15608300" cy="604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104" b="1587"/>
          <a:stretch>
            <a:fillRect/>
          </a:stretch>
        </p:blipFill>
        <p:spPr>
          <a:xfrm rot="1552848">
            <a:off x="620911" y="8095902"/>
            <a:ext cx="3564719" cy="1134229"/>
          </a:xfrm>
          <a:prstGeom prst="rect">
            <a:avLst/>
          </a:prstGeom>
        </p:spPr>
      </p:pic>
      <p:pic>
        <p:nvPicPr>
          <p:cNvPr id="4" name="Picture 4"/>
          <p:cNvPicPr>
            <a:picLocks noChangeAspect="1"/>
          </p:cNvPicPr>
          <p:nvPr/>
        </p:nvPicPr>
        <p:blipFill>
          <a:blip r:embed="rId5"/>
          <a:srcRect r="56" b="178"/>
          <a:stretch>
            <a:fillRect/>
          </a:stretch>
        </p:blipFill>
        <p:spPr>
          <a:xfrm>
            <a:off x="13556164" y="1316066"/>
            <a:ext cx="3703136" cy="2740321"/>
          </a:xfrm>
          <a:prstGeom prst="rect">
            <a:avLst/>
          </a:prstGeom>
        </p:spPr>
      </p:pic>
      <p:pic>
        <p:nvPicPr>
          <p:cNvPr id="10" name="図 9" descr="テキスト&#10;&#10;自動的に生成された説明">
            <a:extLst>
              <a:ext uri="{FF2B5EF4-FFF2-40B4-BE49-F238E27FC236}">
                <a16:creationId xmlns:a16="http://schemas.microsoft.com/office/drawing/2014/main" id="{1952F4FF-F195-4D44-AA8E-0948C5A1BC22}"/>
              </a:ext>
            </a:extLst>
          </p:cNvPr>
          <p:cNvPicPr>
            <a:picLocks noChangeAspect="1"/>
          </p:cNvPicPr>
          <p:nvPr/>
        </p:nvPicPr>
        <p:blipFill rotWithShape="1">
          <a:blip r:embed="rId6">
            <a:extLst>
              <a:ext uri="{28A0092B-C50C-407E-A947-70E740481C1C}">
                <a14:useLocalDpi xmlns:a14="http://schemas.microsoft.com/office/drawing/2010/main" val="0"/>
              </a:ext>
            </a:extLst>
          </a:blip>
          <a:srcRect l="14300"/>
          <a:stretch/>
        </p:blipFill>
        <p:spPr>
          <a:xfrm>
            <a:off x="1219199" y="1816100"/>
            <a:ext cx="15248295" cy="665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l="35057" t="33906" r="45660" b="41096"/>
          <a:stretch>
            <a:fillRect/>
          </a:stretch>
        </p:blipFill>
        <p:spPr>
          <a:xfrm>
            <a:off x="5167589" y="4928010"/>
            <a:ext cx="7952823" cy="7348811"/>
          </a:xfrm>
          <a:prstGeom prst="rect">
            <a:avLst/>
          </a:prstGeom>
        </p:spPr>
      </p:pic>
      <p:pic>
        <p:nvPicPr>
          <p:cNvPr id="9" name="図 8" descr="テキスト&#10;&#10;自動的に生成された説明">
            <a:extLst>
              <a:ext uri="{FF2B5EF4-FFF2-40B4-BE49-F238E27FC236}">
                <a16:creationId xmlns:a16="http://schemas.microsoft.com/office/drawing/2014/main" id="{8C1B61BB-4D3A-6347-84CA-F9A55647DB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1333500"/>
            <a:ext cx="17678400" cy="3924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73" b="239"/>
          <a:stretch>
            <a:fillRect/>
          </a:stretch>
        </p:blipFill>
        <p:spPr>
          <a:xfrm>
            <a:off x="1091781" y="692819"/>
            <a:ext cx="16104439" cy="8901363"/>
          </a:xfrm>
          <a:prstGeom prst="rect">
            <a:avLst/>
          </a:prstGeom>
        </p:spPr>
      </p:pic>
      <p:grpSp>
        <p:nvGrpSpPr>
          <p:cNvPr id="11" name="グループ化 10">
            <a:extLst>
              <a:ext uri="{FF2B5EF4-FFF2-40B4-BE49-F238E27FC236}">
                <a16:creationId xmlns:a16="http://schemas.microsoft.com/office/drawing/2014/main" id="{3AAC2D17-7F11-A840-BCB1-D1EB856A72F7}"/>
              </a:ext>
            </a:extLst>
          </p:cNvPr>
          <p:cNvGrpSpPr/>
          <p:nvPr/>
        </p:nvGrpSpPr>
        <p:grpSpPr>
          <a:xfrm>
            <a:off x="4060533" y="4686300"/>
            <a:ext cx="10166932" cy="5941023"/>
            <a:chOff x="4163947" y="4809977"/>
            <a:chExt cx="10166932" cy="5941023"/>
          </a:xfrm>
        </p:grpSpPr>
        <p:pic>
          <p:nvPicPr>
            <p:cNvPr id="12" name="Picture 3">
              <a:extLst>
                <a:ext uri="{FF2B5EF4-FFF2-40B4-BE49-F238E27FC236}">
                  <a16:creationId xmlns:a16="http://schemas.microsoft.com/office/drawing/2014/main" id="{688682DD-3AFA-634D-9F8F-8B9E0A7854E2}"/>
                </a:ext>
              </a:extLst>
            </p:cNvPr>
            <p:cNvPicPr>
              <a:picLocks noChangeAspect="1"/>
            </p:cNvPicPr>
            <p:nvPr/>
          </p:nvPicPr>
          <p:blipFill>
            <a:blip r:embed="rId4"/>
            <a:srcRect/>
            <a:stretch>
              <a:fillRect/>
            </a:stretch>
          </p:blipFill>
          <p:spPr>
            <a:xfrm flipH="1">
              <a:off x="4163947" y="4809977"/>
              <a:ext cx="5160377" cy="5941023"/>
            </a:xfrm>
            <a:prstGeom prst="rect">
              <a:avLst/>
            </a:prstGeom>
          </p:spPr>
        </p:pic>
        <p:pic>
          <p:nvPicPr>
            <p:cNvPr id="13" name="Picture 4">
              <a:extLst>
                <a:ext uri="{FF2B5EF4-FFF2-40B4-BE49-F238E27FC236}">
                  <a16:creationId xmlns:a16="http://schemas.microsoft.com/office/drawing/2014/main" id="{30084EFC-E719-414C-B9B1-AE41E35561B3}"/>
                </a:ext>
              </a:extLst>
            </p:cNvPr>
            <p:cNvPicPr>
              <a:picLocks noChangeAspect="1"/>
            </p:cNvPicPr>
            <p:nvPr/>
          </p:nvPicPr>
          <p:blipFill>
            <a:blip r:embed="rId5"/>
            <a:srcRect/>
            <a:stretch>
              <a:fillRect/>
            </a:stretch>
          </p:blipFill>
          <p:spPr>
            <a:xfrm flipH="1">
              <a:off x="8846646" y="4901151"/>
              <a:ext cx="5484233" cy="5849849"/>
            </a:xfrm>
            <a:prstGeom prst="rect">
              <a:avLst/>
            </a:prstGeom>
          </p:spPr>
        </p:pic>
      </p:grpSp>
      <p:pic>
        <p:nvPicPr>
          <p:cNvPr id="4" name="図 3" descr="テキスト&#10;&#10;自動的に生成された説明">
            <a:extLst>
              <a:ext uri="{FF2B5EF4-FFF2-40B4-BE49-F238E27FC236}">
                <a16:creationId xmlns:a16="http://schemas.microsoft.com/office/drawing/2014/main" id="{F827EDE9-BBCB-EC4C-8D98-6B7E798FDB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181100"/>
            <a:ext cx="18288000" cy="38382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TotalTime>
  <Words>897</Words>
  <PresentationFormat>ユーザー設定</PresentationFormat>
  <Paragraphs>143</Paragraphs>
  <Slides>43</Slides>
  <Notes>43</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43</vt:i4>
      </vt:variant>
    </vt:vector>
  </HeadingPairs>
  <TitlesOfParts>
    <vt:vector size="46" baseType="lpstr">
      <vt:lpstr>Calibri</vt:lpstr>
      <vt:lpstr>Arial</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terms:modified xsi:type="dcterms:W3CDTF">2022-05-13T07:20:50Z</dcterms:modified>
  <dc:identifier>DAE9kKcxCas</dc:identifier>
</cp:coreProperties>
</file>