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5" r:id="rId18"/>
    <p:sldId id="286" r:id="rId19"/>
    <p:sldId id="287" r:id="rId20"/>
    <p:sldId id="264" r:id="rId21"/>
    <p:sldId id="278" r:id="rId22"/>
    <p:sldId id="279" r:id="rId23"/>
    <p:sldId id="280" r:id="rId24"/>
    <p:sldId id="281" r:id="rId25"/>
    <p:sldId id="282" r:id="rId26"/>
    <p:sldId id="283" r:id="rId27"/>
  </p:sldIdLst>
  <p:sldSz cx="18288000" cy="10287000"/>
  <p:notesSz cx="6858000" cy="9144000"/>
  <p:embeddedFontLst>
    <p:embeddedFont>
      <p:font typeface="Meiryo" panose="020B0604030504040204" pitchFamily="34" charset="-128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KodomoRounded" panose="02000600000000000000" pitchFamily="2" charset="-128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800"/>
    <a:srgbClr val="CD4342"/>
    <a:srgbClr val="72C8B0"/>
    <a:srgbClr val="292929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88" autoAdjust="0"/>
    <p:restoredTop sz="72883" autoAdjust="0"/>
  </p:normalViewPr>
  <p:slideViewPr>
    <p:cSldViewPr>
      <p:cViewPr>
        <p:scale>
          <a:sx n="55" d="100"/>
          <a:sy n="55" d="100"/>
        </p:scale>
        <p:origin x="672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大きな夢を持とう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は毎日、遊んでいました。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050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日１００回シュートの練習をしました。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917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は何もしませんでした。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2510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歳になったとき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君はシュートを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365000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回打ちました。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たくさん、たくさん、サッカーの練習をしたってことだね！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86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は、、、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3675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もうわかるよね。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夢がある人と夢がない人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とで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はこんなに違うんです。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そして、最後にこの世界で一番大きな夢を持っている人は誰でしょう？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それは神様です。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神様の夢ってなにかわかりますか？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2117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それは、この世界が平和になることです。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379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いま、世界中でおこっている悲しいできごととか、戦争とか、それをなくして、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本当にみんなが笑顔で暮らせる世界を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ることが、神様の夢なのです。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260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みんなは、どうして夢を持つ必要があると思いますか？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8460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みんなも夢があるよね？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みんながその夢をかなえれば、神様の夢も叶うんだよ。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338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たとえば、みんなの中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の誰かがサッカー選手になって、世界で一番上手になって試合で活躍すれば、その試合を見ている人は笑顔になるよね。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1923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みんな中の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誰かが料理人になって、世界で一番おいしい料理を作って、そして、貧しくて食べ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る物がない人に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、おいしい料理を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げたら、笑顔になるよね。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61054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そう、みんなが夢をかな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えられるように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頑張ればたくさんの人が笑顔にな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るんです。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その笑顔が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世界中に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広がれば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、それは、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世界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平和に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なったってことじゃないかな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7512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そして、神様の夢も叶うんだ。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246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みんなも、神様を喜ばせるために、夢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をもって、その夢の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為に努力して、神様の夢をかなえるひとになろう！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「夢」というのは、大きくなったらこうなりたい、という「強い想い」のことをいいます。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これはとても大切なことなのです。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は、大きくなったら、何になりたいですか？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どんな人になりたいかな？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子供たちに質問をして、聞いてみる。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もう、夢がある人も、まだ、夢がない人もいると思います。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745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ん、そういえば、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なんで夢を持つことは大切なんだろう？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べつに夢がなくてもいいんじゃないかな？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4837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じゃあ、夢をもっているひとと、夢をもっていないひと。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比べてみよう。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君はサッカー選手になりたい！って思っていました。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782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は、残念ながら、夢がありません。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4008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君は毎日、サッカーの練習をしました。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28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33.png"/><Relationship Id="rId4" Type="http://schemas.openxmlformats.org/officeDocument/2006/relationships/image" Target="../media/image34.png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32.png"/><Relationship Id="rId5" Type="http://schemas.openxmlformats.org/officeDocument/2006/relationships/image" Target="../media/image14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5.png"/><Relationship Id="rId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image" Target="../media/image30.png"/><Relationship Id="rId9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D61E3A25-2358-F943-BC37-12BACE68D372}"/>
              </a:ext>
            </a:extLst>
          </p:cNvPr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Picture 5">
            <a:extLst>
              <a:ext uri="{FF2B5EF4-FFF2-40B4-BE49-F238E27FC236}">
                <a16:creationId xmlns:a16="http://schemas.microsoft.com/office/drawing/2014/main" id="{32982742-BFC6-BD4F-8BA9-36133D389B6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2995BCB9-833A-3D4A-A32A-7B18C821D0E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95DE8506-6FE2-8D48-8AD1-95778DEC6E14}"/>
              </a:ext>
            </a:extLst>
          </p:cNvPr>
          <p:cNvSpPr txBox="1"/>
          <p:nvPr/>
        </p:nvSpPr>
        <p:spPr>
          <a:xfrm>
            <a:off x="2584716" y="3605376"/>
            <a:ext cx="13118568" cy="3824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おおきな「ゆめ」をもとう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</a:t>
            </a:r>
            <a:r>
              <a:rPr lang="en-US" sz="85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E6F7872-F4A9-B445-8D47-8F832CE8FE00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C702C873-B58E-DE4D-AD9A-90DDC9356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5DA39EA4-7C1F-D143-BC7A-15A1D9C15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60649" y="5143500"/>
            <a:ext cx="7098135" cy="5370373"/>
            <a:chOff x="0" y="0"/>
            <a:chExt cx="9464180" cy="716049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r="213" b="213"/>
            <a:stretch>
              <a:fillRect/>
            </a:stretch>
          </p:blipFill>
          <p:spPr>
            <a:xfrm>
              <a:off x="0" y="2051746"/>
              <a:ext cx="4446182" cy="510875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3638896" y="0"/>
              <a:ext cx="5825284" cy="547407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4741939" y="810626"/>
              <a:ext cx="2963439" cy="3450876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4263961" y="1286713"/>
              <a:ext cx="1379105" cy="1379105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6436504" y="1023471"/>
              <a:ext cx="1905588" cy="1905588"/>
            </a:xfrm>
            <a:prstGeom prst="rect">
              <a:avLst/>
            </a:prstGeom>
          </p:spPr>
        </p:pic>
      </p:grpSp>
      <p:pic>
        <p:nvPicPr>
          <p:cNvPr id="12" name="図 11" descr="部屋, 時計, 食品 が含まれている画像&#10;&#10;自動的に生成された説明">
            <a:extLst>
              <a:ext uri="{FF2B5EF4-FFF2-40B4-BE49-F238E27FC236}">
                <a16:creationId xmlns:a16="http://schemas.microsoft.com/office/drawing/2014/main" id="{AC564B63-BAD5-7345-9C65-05AC641CD4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530" y="2836184"/>
            <a:ext cx="8120797" cy="7260315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</a:t>
            </a:r>
            <a:r>
              <a:rPr lang="en-US" sz="85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FEA01CD-5AEC-F642-B756-9A80E308EC62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CC6F329-F7FC-1C4C-83D0-2C0B30695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F9928A55-59CB-E942-AE30-7AAFF7066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089821" y="5143500"/>
            <a:ext cx="4368963" cy="410555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17103" y="5751470"/>
            <a:ext cx="2222579" cy="258815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0567305">
            <a:off x="3558620" y="6108535"/>
            <a:ext cx="1034329" cy="10343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6293428">
            <a:off x="5188027" y="5911103"/>
            <a:ext cx="1429191" cy="142919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pic>
        <p:nvPicPr>
          <p:cNvPr id="12" name="図 11" descr="シャツ が含まれている画像&#10;&#10;自動的に生成された説明">
            <a:extLst>
              <a:ext uri="{FF2B5EF4-FFF2-40B4-BE49-F238E27FC236}">
                <a16:creationId xmlns:a16="http://schemas.microsoft.com/office/drawing/2014/main" id="{3FCD3825-5197-CB44-8A59-33602D471F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14" y="6758381"/>
            <a:ext cx="2840811" cy="3840091"/>
          </a:xfrm>
          <a:prstGeom prst="rect">
            <a:avLst/>
          </a:prstGeom>
        </p:spPr>
      </p:pic>
      <p:pic>
        <p:nvPicPr>
          <p:cNvPr id="15" name="図 14" descr="グラフィック, 部屋, 挿絵, 時計 が含まれている画像&#10;&#10;自動的に生成された説明">
            <a:extLst>
              <a:ext uri="{FF2B5EF4-FFF2-40B4-BE49-F238E27FC236}">
                <a16:creationId xmlns:a16="http://schemas.microsoft.com/office/drawing/2014/main" id="{22E60823-7879-8E40-829F-9AE11B59B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24" y="2836012"/>
            <a:ext cx="8120797" cy="726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068797" y="4493339"/>
            <a:ext cx="3316852" cy="320427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ないひとは</a:t>
            </a:r>
            <a:r>
              <a:rPr lang="en-US" sz="85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0919713" y="6199066"/>
            <a:ext cx="4154865" cy="4432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4329444" y="5801445"/>
            <a:ext cx="2514113" cy="242877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2226189" y="6682310"/>
            <a:ext cx="3334637" cy="383156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55361" y="5143500"/>
            <a:ext cx="4368963" cy="41055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782643" y="5751470"/>
            <a:ext cx="2222579" cy="2588157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CCE5B286-188C-3A49-AC1F-83B12D236E5C}"/>
              </a:ext>
            </a:extLst>
          </p:cNvPr>
          <p:cNvGrpSpPr/>
          <p:nvPr/>
        </p:nvGrpSpPr>
        <p:grpSpPr>
          <a:xfrm>
            <a:off x="5424160" y="5911103"/>
            <a:ext cx="3058598" cy="1429191"/>
            <a:chOff x="5424160" y="5911103"/>
            <a:chExt cx="3058598" cy="1429191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20567305">
              <a:off x="5424160" y="6108535"/>
              <a:ext cx="1034329" cy="1034329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6293428">
              <a:off x="7053567" y="5911103"/>
              <a:ext cx="1429191" cy="1429191"/>
            </a:xfrm>
            <a:prstGeom prst="rect">
              <a:avLst/>
            </a:prstGeom>
          </p:spPr>
        </p:pic>
      </p:grpSp>
      <p:sp>
        <p:nvSpPr>
          <p:cNvPr id="12" name="TextBox 5">
            <a:extLst>
              <a:ext uri="{FF2B5EF4-FFF2-40B4-BE49-F238E27FC236}">
                <a16:creationId xmlns:a16="http://schemas.microsoft.com/office/drawing/2014/main" id="{15ABBB97-DD51-D244-A9B0-01E007D01010}"/>
              </a:ext>
            </a:extLst>
          </p:cNvPr>
          <p:cNvSpPr txBox="1"/>
          <p:nvPr/>
        </p:nvSpPr>
        <p:spPr>
          <a:xfrm>
            <a:off x="360649" y="175376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CEC0ED05-5A85-E242-A809-78EDEA972A3B}"/>
              </a:ext>
            </a:extLst>
          </p:cNvPr>
          <p:cNvSpPr txBox="1"/>
          <p:nvPr/>
        </p:nvSpPr>
        <p:spPr>
          <a:xfrm>
            <a:off x="360649" y="3417442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</a:t>
            </a:r>
            <a:endParaRPr lang="en-US" sz="11929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4527045"/>
            <a:ext cx="8421495" cy="7781887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28F2F91E-0E91-D54D-BCAE-8227480B9E2B}"/>
              </a:ext>
            </a:extLst>
          </p:cNvPr>
          <p:cNvSpPr txBox="1"/>
          <p:nvPr/>
        </p:nvSpPr>
        <p:spPr>
          <a:xfrm>
            <a:off x="360649" y="1665784"/>
            <a:ext cx="17927351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せかいでいちばん</a:t>
            </a:r>
            <a:endParaRPr lang="en-US" sz="8000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383"/>
              </a:lnSpc>
            </a:pPr>
            <a:r>
              <a:rPr lang="en-US" sz="8000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000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おおきなゆめ</a:t>
            </a:r>
            <a:r>
              <a:rPr lang="en-US" sz="8000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8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をもつひとは</a:t>
            </a:r>
            <a:r>
              <a:rPr lang="en-US" sz="8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305A63F-E630-BB4D-AB9C-3CD7E0F0A5B8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A566D5E8-12F5-AB48-926E-3711E9886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435E6378-7327-E943-989D-24DA75D67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9D56B00-44D9-5446-B45C-7C58C21968E6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91BDBCF-50D7-8142-9D47-73A3F2FE2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237F94FB-4A18-1D4B-95A5-4D43716ED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  <p:pic>
        <p:nvPicPr>
          <p:cNvPr id="11" name="Picture 3">
            <a:extLst>
              <a:ext uri="{FF2B5EF4-FFF2-40B4-BE49-F238E27FC236}">
                <a16:creationId xmlns:a16="http://schemas.microsoft.com/office/drawing/2014/main" id="{04B13D32-7952-D143-A4DD-FFF8AA4968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2ECE3877-9D3C-EF4F-8AB3-8C719157D51A}"/>
              </a:ext>
            </a:extLst>
          </p:cNvPr>
          <p:cNvSpPr txBox="1"/>
          <p:nvPr/>
        </p:nvSpPr>
        <p:spPr>
          <a:xfrm>
            <a:off x="618555" y="2155521"/>
            <a:ext cx="17669445" cy="1679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へいわ</a:t>
            </a:r>
            <a:r>
              <a:rPr lang="en-US" sz="1194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46ABBEEB-4463-D14C-89BD-BC21B9E438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4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4498" t="31600" r="44725" b="40518"/>
          <a:stretch>
            <a:fillRect/>
          </a:stretch>
        </p:blipFill>
        <p:spPr>
          <a:xfrm>
            <a:off x="5362948" y="-1656993"/>
            <a:ext cx="7667252" cy="73338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791219"/>
            <a:ext cx="9481001" cy="9481001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5BF040F-87FD-1941-9E16-449C5E8C9CAF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  <p:pic>
        <p:nvPicPr>
          <p:cNvPr id="10" name="Picture 4">
            <a:extLst>
              <a:ext uri="{FF2B5EF4-FFF2-40B4-BE49-F238E27FC236}">
                <a16:creationId xmlns:a16="http://schemas.microsoft.com/office/drawing/2014/main" id="{02FD5153-0C6B-A84B-A6C6-45C16C7F9F0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sp>
        <p:nvSpPr>
          <p:cNvPr id="11" name="TextBox 5">
            <a:extLst>
              <a:ext uri="{FF2B5EF4-FFF2-40B4-BE49-F238E27FC236}">
                <a16:creationId xmlns:a16="http://schemas.microsoft.com/office/drawing/2014/main" id="{ED432CA4-6AB2-734B-8F7F-A9CA269161F7}"/>
              </a:ext>
            </a:extLst>
          </p:cNvPr>
          <p:cNvSpPr txBox="1"/>
          <p:nvPr/>
        </p:nvSpPr>
        <p:spPr>
          <a:xfrm>
            <a:off x="618555" y="2155521"/>
            <a:ext cx="17669445" cy="1679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かみさまのゆめ</a:t>
            </a:r>
            <a:r>
              <a:rPr lang="en-US" sz="11948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54680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ゆめがひつよう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E47718-E40B-7944-AA87-5F10A4E9E06D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382C0D-4CC7-7D48-B479-69452F494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6EFD245-3C5E-E64E-A1CE-E70003D85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0A4911D4-FFE4-724D-A657-A9C3EC0705E1}"/>
              </a:ext>
            </a:extLst>
          </p:cNvPr>
          <p:cNvGrpSpPr/>
          <p:nvPr/>
        </p:nvGrpSpPr>
        <p:grpSpPr>
          <a:xfrm>
            <a:off x="1674384" y="4371545"/>
            <a:ext cx="15348540" cy="4640035"/>
            <a:chOff x="1674384" y="4371545"/>
            <a:chExt cx="15348540" cy="464003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32695">
              <a:off x="1674384" y="4371545"/>
              <a:ext cx="4640035" cy="4640035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161258">
              <a:off x="12382889" y="4371545"/>
              <a:ext cx="4640035" cy="4640035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sp>
        <p:nvSpPr>
          <p:cNvPr id="17" name="TextBox 8">
            <a:extLst>
              <a:ext uri="{FF2B5EF4-FFF2-40B4-BE49-F238E27FC236}">
                <a16:creationId xmlns:a16="http://schemas.microsoft.com/office/drawing/2014/main" id="{5330DADE-0DB1-5C4F-8599-45EB8D5065FF}"/>
              </a:ext>
            </a:extLst>
          </p:cNvPr>
          <p:cNvSpPr txBox="1"/>
          <p:nvPr/>
        </p:nvSpPr>
        <p:spPr>
          <a:xfrm>
            <a:off x="1091780" y="2319117"/>
            <a:ext cx="16431068" cy="1679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みんなのゆめ</a:t>
            </a:r>
            <a:r>
              <a:rPr lang="en-US" sz="11929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14481" y="700110"/>
            <a:ext cx="5459038" cy="6356958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7A4E6ACE-19C3-CF4A-B63B-C09A9BB1838B}"/>
              </a:ext>
            </a:extLst>
          </p:cNvPr>
          <p:cNvGrpSpPr/>
          <p:nvPr/>
        </p:nvGrpSpPr>
        <p:grpSpPr>
          <a:xfrm>
            <a:off x="4296581" y="389278"/>
            <a:ext cx="9069303" cy="4385846"/>
            <a:chOff x="4296581" y="389278"/>
            <a:chExt cx="9069303" cy="4385846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4296581" y="862432"/>
              <a:ext cx="3912692" cy="3912692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9453192" y="389278"/>
              <a:ext cx="3912692" cy="3912692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2E79BEB-3C7A-FF49-BFC0-A950A5C891D4}"/>
              </a:ext>
            </a:extLst>
          </p:cNvPr>
          <p:cNvGrpSpPr/>
          <p:nvPr/>
        </p:nvGrpSpPr>
        <p:grpSpPr>
          <a:xfrm>
            <a:off x="1459367" y="7285021"/>
            <a:ext cx="16040880" cy="3742068"/>
            <a:chOff x="1459367" y="7285021"/>
            <a:chExt cx="16040880" cy="3742068"/>
          </a:xfrm>
        </p:grpSpPr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D1AF77C8-1C70-5F4A-8A7B-6392D0281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459367" y="7285021"/>
              <a:ext cx="2062322" cy="3314650"/>
            </a:xfrm>
            <a:prstGeom prst="rect">
              <a:avLst/>
            </a:prstGeom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D0E023E4-1FDE-DE47-82C7-6D3307B08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3152069" y="7285021"/>
              <a:ext cx="2758165" cy="3381325"/>
            </a:xfrm>
            <a:prstGeom prst="rect">
              <a:avLst/>
            </a:prstGeom>
          </p:spPr>
        </p:pic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A4B3BC86-3DE4-9A45-A73B-F94AF99D4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4817945" y="7384219"/>
              <a:ext cx="2682302" cy="3182928"/>
            </a:xfrm>
            <a:prstGeom prst="rect">
              <a:avLst/>
            </a:prstGeom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E167255E-0CE0-104C-950E-A63072AAD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2377768" y="7327661"/>
              <a:ext cx="2756617" cy="3172812"/>
            </a:xfrm>
            <a:prstGeom prst="rect">
              <a:avLst/>
            </a:prstGeom>
          </p:spPr>
        </p:pic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E6B90461-01CD-B341-879D-11A11DA3B811}"/>
                </a:ext>
              </a:extLst>
            </p:cNvPr>
            <p:cNvGrpSpPr/>
            <p:nvPr/>
          </p:nvGrpSpPr>
          <p:grpSpPr>
            <a:xfrm>
              <a:off x="6030980" y="7327660"/>
              <a:ext cx="6226042" cy="3699429"/>
              <a:chOff x="4224245" y="4991231"/>
              <a:chExt cx="9955734" cy="5915562"/>
            </a:xfrm>
          </p:grpSpPr>
          <p:pic>
            <p:nvPicPr>
              <p:cNvPr id="19" name="Picture 6">
                <a:extLst>
                  <a:ext uri="{FF2B5EF4-FFF2-40B4-BE49-F238E27FC236}">
                    <a16:creationId xmlns:a16="http://schemas.microsoft.com/office/drawing/2014/main" id="{26A6BA5A-9969-6449-9E14-A8CA0D30BD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r="626" b="626"/>
              <a:stretch>
                <a:fillRect/>
              </a:stretch>
            </p:blipFill>
            <p:spPr>
              <a:xfrm>
                <a:off x="8839200" y="5116276"/>
                <a:ext cx="5340779" cy="5697530"/>
              </a:xfrm>
              <a:prstGeom prst="rect">
                <a:avLst/>
              </a:prstGeom>
            </p:spPr>
          </p:pic>
          <p:pic>
            <p:nvPicPr>
              <p:cNvPr id="20" name="Picture 7">
                <a:extLst>
                  <a:ext uri="{FF2B5EF4-FFF2-40B4-BE49-F238E27FC236}">
                    <a16:creationId xmlns:a16="http://schemas.microsoft.com/office/drawing/2014/main" id="{DE658885-3F7F-F040-8083-588C2512DF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r="447" b="447"/>
              <a:stretch>
                <a:fillRect/>
              </a:stretch>
            </p:blipFill>
            <p:spPr>
              <a:xfrm>
                <a:off x="4224245" y="4991231"/>
                <a:ext cx="5148355" cy="591556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24928" y="190500"/>
            <a:ext cx="6438143" cy="6438143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2F93939-3256-1A48-A717-8365E74E415C}"/>
              </a:ext>
            </a:extLst>
          </p:cNvPr>
          <p:cNvGrpSpPr/>
          <p:nvPr/>
        </p:nvGrpSpPr>
        <p:grpSpPr>
          <a:xfrm>
            <a:off x="4308968" y="253811"/>
            <a:ext cx="10037557" cy="5580765"/>
            <a:chOff x="4308968" y="253811"/>
            <a:chExt cx="10037557" cy="5580765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F76D82A9-24C0-714C-8011-B79BDCEED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21605">
              <a:off x="4308968" y="253811"/>
              <a:ext cx="3912692" cy="3912692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9F713C3A-1281-0443-994A-CF964D77F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762744">
              <a:off x="10433833" y="1921884"/>
              <a:ext cx="3912692" cy="3912692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0E29408-92A7-A746-84BC-D51F7FF934FA}"/>
              </a:ext>
            </a:extLst>
          </p:cNvPr>
          <p:cNvGrpSpPr/>
          <p:nvPr/>
        </p:nvGrpSpPr>
        <p:grpSpPr>
          <a:xfrm>
            <a:off x="1459367" y="7285021"/>
            <a:ext cx="16040880" cy="3742068"/>
            <a:chOff x="1459367" y="7285021"/>
            <a:chExt cx="16040880" cy="3742068"/>
          </a:xfrm>
        </p:grpSpPr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14DF93A6-948F-8544-B878-43E5589D6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459367" y="7285021"/>
              <a:ext cx="2062322" cy="3314650"/>
            </a:xfrm>
            <a:prstGeom prst="rect">
              <a:avLst/>
            </a:prstGeom>
          </p:spPr>
        </p:pic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9D07CE86-9EA9-714A-997D-DA56BAAF6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3152069" y="7285021"/>
              <a:ext cx="2758165" cy="3381325"/>
            </a:xfrm>
            <a:prstGeom prst="rect">
              <a:avLst/>
            </a:prstGeom>
          </p:spPr>
        </p:pic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367DFB3C-0CA7-E941-A510-CBD240F86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4817945" y="7384219"/>
              <a:ext cx="2682302" cy="3182928"/>
            </a:xfrm>
            <a:prstGeom prst="rect">
              <a:avLst/>
            </a:prstGeom>
          </p:spPr>
        </p:pic>
        <p:pic>
          <p:nvPicPr>
            <p:cNvPr id="25" name="Picture 6">
              <a:extLst>
                <a:ext uri="{FF2B5EF4-FFF2-40B4-BE49-F238E27FC236}">
                  <a16:creationId xmlns:a16="http://schemas.microsoft.com/office/drawing/2014/main" id="{5E2BB41F-B7D9-C142-890D-DECFB735C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2377768" y="7327661"/>
              <a:ext cx="2756617" cy="3172812"/>
            </a:xfrm>
            <a:prstGeom prst="rect">
              <a:avLst/>
            </a:prstGeom>
          </p:spPr>
        </p:pic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40B7B814-3326-8C41-9F2A-794D2128C6E6}"/>
                </a:ext>
              </a:extLst>
            </p:cNvPr>
            <p:cNvGrpSpPr/>
            <p:nvPr/>
          </p:nvGrpSpPr>
          <p:grpSpPr>
            <a:xfrm>
              <a:off x="6030980" y="7327660"/>
              <a:ext cx="6226042" cy="3699429"/>
              <a:chOff x="4224245" y="4991231"/>
              <a:chExt cx="9955734" cy="5915562"/>
            </a:xfrm>
          </p:grpSpPr>
          <p:pic>
            <p:nvPicPr>
              <p:cNvPr id="27" name="Picture 6">
                <a:extLst>
                  <a:ext uri="{FF2B5EF4-FFF2-40B4-BE49-F238E27FC236}">
                    <a16:creationId xmlns:a16="http://schemas.microsoft.com/office/drawing/2014/main" id="{7A3C21B4-04F0-5F48-9FE5-2E2904EC4E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r="626" b="626"/>
              <a:stretch>
                <a:fillRect/>
              </a:stretch>
            </p:blipFill>
            <p:spPr>
              <a:xfrm>
                <a:off x="8839200" y="5116276"/>
                <a:ext cx="5340779" cy="5697530"/>
              </a:xfrm>
              <a:prstGeom prst="rect">
                <a:avLst/>
              </a:prstGeom>
            </p:spPr>
          </p:pic>
          <p:pic>
            <p:nvPicPr>
              <p:cNvPr id="28" name="Picture 7">
                <a:extLst>
                  <a:ext uri="{FF2B5EF4-FFF2-40B4-BE49-F238E27FC236}">
                    <a16:creationId xmlns:a16="http://schemas.microsoft.com/office/drawing/2014/main" id="{5E83B694-C711-2546-AD8F-A809F6EC57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r="447" b="447"/>
              <a:stretch>
                <a:fillRect/>
              </a:stretch>
            </p:blipFill>
            <p:spPr>
              <a:xfrm>
                <a:off x="4224245" y="4991231"/>
                <a:ext cx="5148355" cy="591556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6022303" y="236233"/>
            <a:ext cx="5940444" cy="5940444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889CC093-6F93-C14B-9731-6B20C56AAC97}"/>
              </a:ext>
            </a:extLst>
          </p:cNvPr>
          <p:cNvGrpSpPr/>
          <p:nvPr/>
        </p:nvGrpSpPr>
        <p:grpSpPr>
          <a:xfrm>
            <a:off x="1674384" y="1666464"/>
            <a:ext cx="15348540" cy="4640035"/>
            <a:chOff x="1674384" y="1666464"/>
            <a:chExt cx="15348540" cy="4640035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1666464"/>
              <a:ext cx="4640035" cy="4640035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1666464"/>
              <a:ext cx="4640035" cy="4640035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F337068-8522-9F48-9A42-836C5DFC619A}"/>
              </a:ext>
            </a:extLst>
          </p:cNvPr>
          <p:cNvGrpSpPr/>
          <p:nvPr/>
        </p:nvGrpSpPr>
        <p:grpSpPr>
          <a:xfrm>
            <a:off x="4558117" y="5638691"/>
            <a:ext cx="8866075" cy="5268101"/>
            <a:chOff x="4224245" y="4991231"/>
            <a:chExt cx="9955734" cy="5915562"/>
          </a:xfrm>
        </p:grpSpPr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BAF35771-DEE0-094F-BF5F-350D3369C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8839200" y="5116276"/>
              <a:ext cx="5340779" cy="5697530"/>
            </a:xfrm>
            <a:prstGeom prst="rect">
              <a:avLst/>
            </a:prstGeom>
          </p:spPr>
        </p:pic>
        <p:pic>
          <p:nvPicPr>
            <p:cNvPr id="17" name="Picture 7">
              <a:extLst>
                <a:ext uri="{FF2B5EF4-FFF2-40B4-BE49-F238E27FC236}">
                  <a16:creationId xmlns:a16="http://schemas.microsoft.com/office/drawing/2014/main" id="{38B52132-EA49-1441-8700-0910063D7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4224245" y="4991231"/>
              <a:ext cx="5148355" cy="5915562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C2663648-5245-5347-92A3-ABE09F0CF22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53056" y="7285021"/>
            <a:ext cx="2062322" cy="3314650"/>
          </a:xfrm>
          <a:prstGeom prst="rect">
            <a:avLst/>
          </a:prstGeom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EC40671E-5AF4-594D-846A-268462290EE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145758" y="7285021"/>
            <a:ext cx="2758165" cy="3381325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DA6B5AD1-FA10-7B4F-B5C2-65869D1B67CC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5599727" y="7384219"/>
            <a:ext cx="2682302" cy="3182928"/>
          </a:xfrm>
          <a:prstGeom prst="rect">
            <a:avLst/>
          </a:prstGeom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21DBD579-6960-EE4A-8802-401A7C531A6E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3159550" y="7327661"/>
            <a:ext cx="2756617" cy="3172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3056" y="7285021"/>
            <a:ext cx="2062322" cy="33146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5758" y="7285021"/>
            <a:ext cx="2758165" cy="33813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599727" y="7384219"/>
            <a:ext cx="2682302" cy="31829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3159550" y="7327661"/>
            <a:ext cx="2756617" cy="317281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91E72B9-B3AB-444E-A1E9-1D4C88164CE5}"/>
              </a:ext>
            </a:extLst>
          </p:cNvPr>
          <p:cNvGrpSpPr/>
          <p:nvPr/>
        </p:nvGrpSpPr>
        <p:grpSpPr>
          <a:xfrm>
            <a:off x="1674384" y="1666464"/>
            <a:ext cx="15348540" cy="4640035"/>
            <a:chOff x="1674384" y="1666464"/>
            <a:chExt cx="15348540" cy="464003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1032695">
              <a:off x="1674384" y="1666464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1161258">
              <a:off x="12382889" y="1666464"/>
              <a:ext cx="4640035" cy="4640035"/>
            </a:xfrm>
            <a:prstGeom prst="rect">
              <a:avLst/>
            </a:prstGeom>
          </p:spPr>
        </p:pic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17D1DB9-00BA-EC47-A8A6-9EAFB4C6A1C4}"/>
              </a:ext>
            </a:extLst>
          </p:cNvPr>
          <p:cNvGrpSpPr/>
          <p:nvPr/>
        </p:nvGrpSpPr>
        <p:grpSpPr>
          <a:xfrm>
            <a:off x="4558117" y="5638691"/>
            <a:ext cx="8866075" cy="5268101"/>
            <a:chOff x="4224245" y="4991231"/>
            <a:chExt cx="9955734" cy="5915562"/>
          </a:xfrm>
        </p:grpSpPr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88DAEE33-3BBF-304B-AE0F-8DDBBD0E5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626" b="626"/>
            <a:stretch>
              <a:fillRect/>
            </a:stretch>
          </p:blipFill>
          <p:spPr>
            <a:xfrm>
              <a:off x="8839200" y="5116276"/>
              <a:ext cx="5340779" cy="5697530"/>
            </a:xfrm>
            <a:prstGeom prst="rect">
              <a:avLst/>
            </a:prstGeom>
          </p:spPr>
        </p:pic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29483CD3-C6C6-7A4A-9316-18EADC830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47" b="447"/>
            <a:stretch>
              <a:fillRect/>
            </a:stretch>
          </p:blipFill>
          <p:spPr>
            <a:xfrm>
              <a:off x="4224245" y="4991231"/>
              <a:ext cx="5148355" cy="591556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3505" y="3596923"/>
            <a:ext cx="18160990" cy="309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かみさまのゆめを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/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かなえるひとになる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DD64805-58E4-6543-9531-52FCE4A01C38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22BC2ADC-C69D-C945-934D-C956F15D0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42B4672E-6D2A-B54D-A785-25BE8902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4418965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70000"/>
          </a:blip>
          <a:srcRect r="350" b="401"/>
          <a:stretch>
            <a:fillRect/>
          </a:stretch>
        </p:blipFill>
        <p:spPr>
          <a:xfrm>
            <a:off x="13836363" y="6501794"/>
            <a:ext cx="3942923" cy="37852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17011" y="4022700"/>
            <a:ext cx="17253978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5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</a:t>
            </a:r>
            <a:r>
              <a:rPr lang="en-US" sz="5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は、おおきくなったらこうなりたい！という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1FA00-F3F7-BC4E-BAB0-9638EF0A151E}"/>
              </a:ext>
            </a:extLst>
          </p:cNvPr>
          <p:cNvSpPr txBox="1"/>
          <p:nvPr/>
        </p:nvSpPr>
        <p:spPr>
          <a:xfrm>
            <a:off x="-175249" y="5010259"/>
            <a:ext cx="1863849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42"/>
              </a:lnSpc>
            </a:pPr>
            <a:r>
              <a:rPr lang="en-US" sz="11948" dirty="0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2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つよいおもい」</a:t>
            </a:r>
            <a:r>
              <a:rPr lang="en-US" sz="11948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のこと</a:t>
            </a:r>
            <a:r>
              <a:rPr lang="en-US" sz="11948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844197" y="3179869"/>
            <a:ext cx="16686891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000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みんなはおおきくなったら</a:t>
            </a:r>
            <a:endParaRPr lang="en-US" sz="1000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000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なにになりたい</a:t>
            </a:r>
            <a:r>
              <a:rPr lang="en-US" sz="10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E489117-E888-E348-AA5D-24DF6C2BA46E}"/>
              </a:ext>
            </a:extLst>
          </p:cNvPr>
          <p:cNvGrpSpPr/>
          <p:nvPr/>
        </p:nvGrpSpPr>
        <p:grpSpPr>
          <a:xfrm>
            <a:off x="6188708" y="7107131"/>
            <a:ext cx="5855371" cy="3421573"/>
            <a:chOff x="4163947" y="4809977"/>
            <a:chExt cx="10166932" cy="5941023"/>
          </a:xfrm>
        </p:grpSpPr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EE2240F2-C7EB-CF4F-8185-3A48B1940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EBC659D6-6390-9C4E-9BC1-8FF9803C0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ゆめをもつことがたいせつ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A2EABE2F-4822-CC41-94F3-9F88D82E4F07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D40FCC-FB65-ED45-8091-90351AE9E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ABDD4DAE-CDF3-9843-A1AC-4FD1BD3B7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1753766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97DA66C-4C88-8F48-A335-6DB6F492482B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1000FF35-7FE2-3D4D-9BF0-11D4B7069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597B6D41-F8E9-D344-B5C0-1272BD30E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sp>
        <p:nvSpPr>
          <p:cNvPr id="9" name="TextBox 5">
            <a:extLst>
              <a:ext uri="{FF2B5EF4-FFF2-40B4-BE49-F238E27FC236}">
                <a16:creationId xmlns:a16="http://schemas.microsoft.com/office/drawing/2014/main" id="{16ACE7F6-AB25-364A-B7E1-D4176EFAEEA3}"/>
              </a:ext>
            </a:extLst>
          </p:cNvPr>
          <p:cNvSpPr txBox="1"/>
          <p:nvPr/>
        </p:nvSpPr>
        <p:spPr>
          <a:xfrm>
            <a:off x="360649" y="3417442"/>
            <a:ext cx="17927351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</a:t>
            </a:r>
            <a:endParaRPr lang="en-US" sz="11929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90455" y="2631919"/>
            <a:ext cx="6774288" cy="636585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073196" y="3574604"/>
            <a:ext cx="3446217" cy="401306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1DA54951-2907-194B-BD90-089941E1F80B}"/>
              </a:ext>
            </a:extLst>
          </p:cNvPr>
          <p:cNvGrpSpPr/>
          <p:nvPr/>
        </p:nvGrpSpPr>
        <p:grpSpPr>
          <a:xfrm>
            <a:off x="11517351" y="3822125"/>
            <a:ext cx="4742504" cy="2216030"/>
            <a:chOff x="11517351" y="3822125"/>
            <a:chExt cx="4742504" cy="221603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11517351" y="4128252"/>
              <a:ext cx="1603776" cy="1603776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14043825" y="3822125"/>
              <a:ext cx="2216030" cy="22160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1C33CFA-F105-A046-8519-9C4FCA4C9DF8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ないひと</a:t>
            </a:r>
            <a:r>
              <a:rPr lang="en-US" sz="85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60649" y="5143500"/>
            <a:ext cx="7098135" cy="5370373"/>
            <a:chOff x="0" y="0"/>
            <a:chExt cx="9464180" cy="716049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r="213" b="213"/>
            <a:stretch>
              <a:fillRect/>
            </a:stretch>
          </p:blipFill>
          <p:spPr>
            <a:xfrm>
              <a:off x="0" y="2051746"/>
              <a:ext cx="4446182" cy="510875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3638896" y="0"/>
              <a:ext cx="5825284" cy="547407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4741939" y="810626"/>
              <a:ext cx="2963439" cy="3450876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4263961" y="1286713"/>
              <a:ext cx="1379105" cy="1379105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6436504" y="1023471"/>
              <a:ext cx="1905588" cy="1905588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ゆめが</a:t>
            </a: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あるひと</a:t>
            </a: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pic>
        <p:nvPicPr>
          <p:cNvPr id="12" name="図 11" descr="スポーツゲーム, 時計 が含まれている画像&#10;&#10;自動的に生成された説明">
            <a:extLst>
              <a:ext uri="{FF2B5EF4-FFF2-40B4-BE49-F238E27FC236}">
                <a16:creationId xmlns:a16="http://schemas.microsoft.com/office/drawing/2014/main" id="{1F1A5416-B605-004C-A8F9-E9D368467E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071" y="3051122"/>
            <a:ext cx="5320951" cy="7002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641</Words>
  <PresentationFormat>ユーザー設定</PresentationFormat>
  <Paragraphs>109</Paragraphs>
  <Slides>26</Slides>
  <Notes>25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1" baseType="lpstr">
      <vt:lpstr>Meiryo</vt:lpstr>
      <vt:lpstr>KodomoRounded</vt:lpstr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2022-05-13T05:06:55Z</dcterms:modified>
  <dc:identifier>DAE-2J2cJGk</dc:identifier>
</cp:coreProperties>
</file>