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85" r:id="rId18"/>
    <p:sldId id="286" r:id="rId19"/>
    <p:sldId id="287" r:id="rId20"/>
    <p:sldId id="264" r:id="rId21"/>
    <p:sldId id="278" r:id="rId22"/>
    <p:sldId id="279" r:id="rId23"/>
    <p:sldId id="280" r:id="rId24"/>
    <p:sldId id="281" r:id="rId25"/>
    <p:sldId id="282" r:id="rId26"/>
    <p:sldId id="283" r:id="rId27"/>
  </p:sldIdLst>
  <p:sldSz cx="18288000" cy="10287000"/>
  <p:notesSz cx="6858000" cy="9144000"/>
  <p:embeddedFontLst>
    <p:embeddedFont>
      <p:font typeface="Calibri" panose="020F0502020204030204" pitchFamily="34" charset="0"/>
      <p:regular r:id="rId29"/>
      <p:bold r:id="rId30"/>
      <p:italic r:id="rId31"/>
      <p:boldItalic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2C8B0"/>
    <a:srgbClr val="CD4342"/>
    <a:srgbClr val="292929"/>
    <a:srgbClr val="545454"/>
    <a:srgbClr val="FFA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277" autoAdjust="0"/>
    <p:restoredTop sz="72844" autoAdjust="0"/>
  </p:normalViewPr>
  <p:slideViewPr>
    <p:cSldViewPr>
      <p:cViewPr varScale="1">
        <p:scale>
          <a:sx n="53" d="100"/>
          <a:sy n="53" d="100"/>
        </p:scale>
        <p:origin x="816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きょう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は、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「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大きな夢を持とう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」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というお話です。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</a:t>
            </a:r>
            <a:r>
              <a:rPr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ちゃん</a:t>
            </a: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は毎日、遊んでいました。</a:t>
            </a: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80504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</a:t>
            </a: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君は</a:t>
            </a:r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日１００回シュートの練習をしました。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49174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</a:t>
            </a:r>
            <a:r>
              <a:rPr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ちゃん</a:t>
            </a: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は何もしませんでした。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425104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歳になったとき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君はシュートを</a:t>
            </a:r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365000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回打ちました。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たくさん、たくさん、サッカーの練習をしたってことだね！</a:t>
            </a: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72862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</a:t>
            </a:r>
            <a:r>
              <a:rPr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ちゃん</a:t>
            </a: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は、、、</a:t>
            </a: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436758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もうわかるよね。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夢がある人と夢がない人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とで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はこんなに違うんです。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413865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そして、最後にこの世界で一番大きな夢を持っている人は誰でしょう？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それは神様です。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神様の夢ってなにかわかりますか？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621170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それは、この世界が平和になることです。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63796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いま、世界中でおこっている悲しいできごととか、戦争とか、それをなくして、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18</a:t>
            </a:fld>
            <a:endParaRPr lang="cs-CZ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本当にみんなが笑顔で暮らせる世界を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つく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ることが、神様の夢なのです。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1260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みんなは、どうして夢を持つ必要があると思いますか？</a:t>
            </a: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984606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みんなも夢があるよね？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みんながその夢をかなえれば、神様の夢も叶うんだよ。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43383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たとえば、みんなの中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の誰かがサッカー選手になって、世界で一番上手になって試合で活躍すれば、その試合を見ている人は笑顔になるよね。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8192385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みんな中の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誰かが料理人になって、世界で一番おいしい料理を作って、そして、貧しくて食べ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る物がない人に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、おいしい料理を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あ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げたら、笑顔になるよね。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610548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そう、みんなが夢をかな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えられるように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頑張ればたくさんの人が笑顔にな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るんです。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そして、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その笑顔が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世界中に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広がれば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、それは、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世界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が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平和に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なったってことじゃないかな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4751275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そして、神様の夢も叶うんだ。</a:t>
            </a: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3824623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みんなも、神様を喜ばせるために、夢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をもって、その夢の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為に努力して、神様の夢をかなえるひとになろう！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25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「夢」というのは、大きくなったらこうなりたい、という「強い想い」のことをいいます。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これはとても大切なことなのです。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みなさん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は、大きくなったら、何になりたいですか？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どんな人になりたいかな？</a:t>
            </a:r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子供たちに質問をして、聞いてみる。</a:t>
            </a:r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もう、夢がある人も、まだ、夢がない人もいると思います。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337450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ん、そういえば、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なんで夢を持つことは大切なんだろう？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べつに夢がなくてもいいんじゃないかな？</a:t>
            </a: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648376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じゃあ、夢をもっているひとと、夢をもっていないひと。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比べてみよう。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6</a:t>
            </a:fld>
            <a:endParaRPr lang="cs-CZ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</a:t>
            </a: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君はサッカー選手になりたい！って思っていました。</a:t>
            </a: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87822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</a:t>
            </a:r>
            <a:r>
              <a:rPr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ちゃん</a:t>
            </a: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は、残念ながら、夢がありません。</a:t>
            </a: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640083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</a:t>
            </a: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君は毎日、サッカーの練習をしました。</a:t>
            </a: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88285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1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20.png"/><Relationship Id="rId5" Type="http://schemas.openxmlformats.org/officeDocument/2006/relationships/image" Target="../media/image34.png"/><Relationship Id="rId10" Type="http://schemas.openxmlformats.org/officeDocument/2006/relationships/image" Target="../media/image19.png"/><Relationship Id="rId4" Type="http://schemas.openxmlformats.org/officeDocument/2006/relationships/image" Target="../media/image26.png"/><Relationship Id="rId9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24.png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1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7.pn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1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24.png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1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37.png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1.png"/><Relationship Id="rId7" Type="http://schemas.openxmlformats.org/officeDocument/2006/relationships/image" Target="../media/image47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11" Type="http://schemas.openxmlformats.org/officeDocument/2006/relationships/image" Target="../media/image26.png"/><Relationship Id="rId5" Type="http://schemas.openxmlformats.org/officeDocument/2006/relationships/image" Target="../media/image24.png"/><Relationship Id="rId10" Type="http://schemas.openxmlformats.org/officeDocument/2006/relationships/image" Target="../media/image50.png"/><Relationship Id="rId4" Type="http://schemas.openxmlformats.org/officeDocument/2006/relationships/image" Target="../media/image46.png"/><Relationship Id="rId9" Type="http://schemas.openxmlformats.org/officeDocument/2006/relationships/image" Target="../media/image4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1.png"/><Relationship Id="rId7" Type="http://schemas.openxmlformats.org/officeDocument/2006/relationships/image" Target="../media/image47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11" Type="http://schemas.openxmlformats.org/officeDocument/2006/relationships/image" Target="../media/image26.png"/><Relationship Id="rId5" Type="http://schemas.openxmlformats.org/officeDocument/2006/relationships/image" Target="../media/image24.png"/><Relationship Id="rId10" Type="http://schemas.openxmlformats.org/officeDocument/2006/relationships/image" Target="../media/image50.png"/><Relationship Id="rId4" Type="http://schemas.openxmlformats.org/officeDocument/2006/relationships/image" Target="../media/image51.png"/><Relationship Id="rId9" Type="http://schemas.openxmlformats.org/officeDocument/2006/relationships/image" Target="../media/image4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.png"/><Relationship Id="rId7" Type="http://schemas.openxmlformats.org/officeDocument/2006/relationships/image" Target="../media/image26.png"/><Relationship Id="rId12" Type="http://schemas.openxmlformats.org/officeDocument/2006/relationships/image" Target="../media/image5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11" Type="http://schemas.openxmlformats.org/officeDocument/2006/relationships/image" Target="../media/image49.png"/><Relationship Id="rId5" Type="http://schemas.openxmlformats.org/officeDocument/2006/relationships/image" Target="../media/image24.png"/><Relationship Id="rId10" Type="http://schemas.openxmlformats.org/officeDocument/2006/relationships/image" Target="../media/image48.png"/><Relationship Id="rId4" Type="http://schemas.openxmlformats.org/officeDocument/2006/relationships/image" Target="../media/image39.png"/><Relationship Id="rId9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.png"/><Relationship Id="rId7" Type="http://schemas.openxmlformats.org/officeDocument/2006/relationships/image" Target="../media/image50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11" Type="http://schemas.openxmlformats.org/officeDocument/2006/relationships/image" Target="../media/image26.png"/><Relationship Id="rId5" Type="http://schemas.openxmlformats.org/officeDocument/2006/relationships/image" Target="../media/image48.png"/><Relationship Id="rId10" Type="http://schemas.openxmlformats.org/officeDocument/2006/relationships/image" Target="../media/image36.png"/><Relationship Id="rId4" Type="http://schemas.openxmlformats.org/officeDocument/2006/relationships/image" Target="../media/image47.png"/><Relationship Id="rId9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Relationship Id="rId9" Type="http://schemas.openxmlformats.org/officeDocument/2006/relationships/image" Target="../media/image5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195" b="729"/>
          <a:stretch>
            <a:fillRect/>
          </a:stretch>
        </p:blipFill>
        <p:spPr>
          <a:xfrm rot="1796324">
            <a:off x="554675" y="6848855"/>
            <a:ext cx="3900415" cy="1304866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5"/>
          <a:srcRect r="277" b="763"/>
          <a:stretch>
            <a:fillRect/>
          </a:stretch>
        </p:blipFill>
        <p:spPr>
          <a:xfrm rot="2316855">
            <a:off x="14090388" y="1686262"/>
            <a:ext cx="3201028" cy="1018509"/>
          </a:xfrm>
          <a:prstGeom prst="rect">
            <a:avLst/>
          </a:prstGeom>
        </p:spPr>
      </p:pic>
      <p:pic>
        <p:nvPicPr>
          <p:cNvPr id="10" name="Picture 5">
            <a:extLst>
              <a:ext uri="{FF2B5EF4-FFF2-40B4-BE49-F238E27FC236}">
                <a16:creationId xmlns:a16="http://schemas.microsoft.com/office/drawing/2014/main" id="{32982742-BFC6-BD4F-8BA9-36133D389B63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70000"/>
          </a:blip>
          <a:srcRect r="494" b="651"/>
          <a:stretch>
            <a:fillRect/>
          </a:stretch>
        </p:blipFill>
        <p:spPr>
          <a:xfrm>
            <a:off x="2156407" y="6493568"/>
            <a:ext cx="3458507" cy="3269861"/>
          </a:xfrm>
          <a:prstGeom prst="rect">
            <a:avLst/>
          </a:prstGeom>
        </p:spPr>
      </p:pic>
      <p:pic>
        <p:nvPicPr>
          <p:cNvPr id="11" name="Picture 7">
            <a:extLst>
              <a:ext uri="{FF2B5EF4-FFF2-40B4-BE49-F238E27FC236}">
                <a16:creationId xmlns:a16="http://schemas.microsoft.com/office/drawing/2014/main" id="{2995BCB9-833A-3D4A-A32A-7B18C821D0E5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70000"/>
          </a:blip>
          <a:srcRect r="478" b="648"/>
          <a:stretch>
            <a:fillRect/>
          </a:stretch>
        </p:blipFill>
        <p:spPr>
          <a:xfrm>
            <a:off x="12342710" y="1400501"/>
            <a:ext cx="2812641" cy="2700136"/>
          </a:xfrm>
          <a:prstGeom prst="rect">
            <a:avLst/>
          </a:prstGeom>
        </p:spPr>
      </p:pic>
      <p:pic>
        <p:nvPicPr>
          <p:cNvPr id="5" name="図 4" descr="テキスト&#10;&#10;自動的に生成された説明">
            <a:extLst>
              <a:ext uri="{FF2B5EF4-FFF2-40B4-BE49-F238E27FC236}">
                <a16:creationId xmlns:a16="http://schemas.microsoft.com/office/drawing/2014/main" id="{7FFCEA16-F9F5-BE4D-84AA-3BC5C3303C4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950" y="3086100"/>
            <a:ext cx="14516100" cy="5207000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B2E42DD1-1094-924A-9208-095077E2D89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850" y="1857530"/>
            <a:ext cx="1002030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262" b="262"/>
          <a:stretch>
            <a:fillRect/>
          </a:stretch>
        </p:blipFill>
        <p:spPr>
          <a:xfrm>
            <a:off x="6570362" y="5017917"/>
            <a:ext cx="5481486" cy="5847636"/>
          </a:xfrm>
          <a:prstGeom prst="rect">
            <a:avLst/>
          </a:prstGeom>
        </p:spPr>
      </p:pic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DE6F7872-F4A9-B445-8D47-8F832CE8FE00}"/>
              </a:ext>
            </a:extLst>
          </p:cNvPr>
          <p:cNvGrpSpPr/>
          <p:nvPr/>
        </p:nvGrpSpPr>
        <p:grpSpPr>
          <a:xfrm>
            <a:off x="5438608" y="4108521"/>
            <a:ext cx="7410784" cy="2662432"/>
            <a:chOff x="5438608" y="4108521"/>
            <a:chExt cx="7410784" cy="2662432"/>
          </a:xfrm>
        </p:grpSpPr>
        <p:pic>
          <p:nvPicPr>
            <p:cNvPr id="8" name="Picture 4">
              <a:extLst>
                <a:ext uri="{FF2B5EF4-FFF2-40B4-BE49-F238E27FC236}">
                  <a16:creationId xmlns:a16="http://schemas.microsoft.com/office/drawing/2014/main" id="{C702C873-B58E-DE4D-AD9A-90DDC935661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5438608" y="4108521"/>
              <a:ext cx="2662432" cy="2662432"/>
            </a:xfrm>
            <a:prstGeom prst="rect">
              <a:avLst/>
            </a:prstGeom>
          </p:spPr>
        </p:pic>
        <p:pic>
          <p:nvPicPr>
            <p:cNvPr id="9" name="Picture 5">
              <a:extLst>
                <a:ext uri="{FF2B5EF4-FFF2-40B4-BE49-F238E27FC236}">
                  <a16:creationId xmlns:a16="http://schemas.microsoft.com/office/drawing/2014/main" id="{5DA39EA4-7C1F-D143-BC7A-15A1D9C154A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10186960" y="4108521"/>
              <a:ext cx="2662432" cy="2662432"/>
            </a:xfrm>
            <a:prstGeom prst="rect">
              <a:avLst/>
            </a:prstGeom>
          </p:spPr>
        </p:pic>
      </p:grpSp>
      <p:pic>
        <p:nvPicPr>
          <p:cNvPr id="10" name="図 9" descr="テキスト&#10;&#10;自動的に生成された説明">
            <a:extLst>
              <a:ext uri="{FF2B5EF4-FFF2-40B4-BE49-F238E27FC236}">
                <a16:creationId xmlns:a16="http://schemas.microsoft.com/office/drawing/2014/main" id="{8FC46E7A-2E4C-CD4B-A112-8F33DCC01EB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1257300"/>
            <a:ext cx="179197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360649" y="5143500"/>
            <a:ext cx="7098135" cy="5370373"/>
            <a:chOff x="0" y="0"/>
            <a:chExt cx="9464180" cy="7160497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4"/>
            <a:srcRect r="213" b="213"/>
            <a:stretch>
              <a:fillRect/>
            </a:stretch>
          </p:blipFill>
          <p:spPr>
            <a:xfrm>
              <a:off x="0" y="2051746"/>
              <a:ext cx="4446182" cy="510875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3638896" y="0"/>
              <a:ext cx="5825284" cy="5474072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4741939" y="810626"/>
              <a:ext cx="2963439" cy="3450876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 rot="-1032695">
              <a:off x="4263961" y="1286713"/>
              <a:ext cx="1379105" cy="1379105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 rot="6293428">
              <a:off x="6436504" y="1023471"/>
              <a:ext cx="1905588" cy="1905588"/>
            </a:xfrm>
            <a:prstGeom prst="rect">
              <a:avLst/>
            </a:prstGeom>
          </p:spPr>
        </p:pic>
      </p:grpSp>
      <p:pic>
        <p:nvPicPr>
          <p:cNvPr id="11" name="図 10" descr="部屋, 時計, 食品 が含まれている画像&#10;&#10;自動的に生成された説明">
            <a:extLst>
              <a:ext uri="{FF2B5EF4-FFF2-40B4-BE49-F238E27FC236}">
                <a16:creationId xmlns:a16="http://schemas.microsoft.com/office/drawing/2014/main" id="{B7677CA3-901E-B745-A014-16636C9ECE7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0530" y="2836184"/>
            <a:ext cx="8120797" cy="7260315"/>
          </a:xfrm>
          <a:prstGeom prst="rect">
            <a:avLst/>
          </a:prstGeom>
        </p:spPr>
      </p:pic>
      <p:pic>
        <p:nvPicPr>
          <p:cNvPr id="13" name="図 12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DEF9509B-9F4B-D64B-A513-777AF8E7BE6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1257300"/>
            <a:ext cx="179197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262" b="262"/>
          <a:stretch>
            <a:fillRect/>
          </a:stretch>
        </p:blipFill>
        <p:spPr>
          <a:xfrm>
            <a:off x="6570362" y="5017917"/>
            <a:ext cx="5481486" cy="5847636"/>
          </a:xfrm>
          <a:prstGeom prst="rect">
            <a:avLst/>
          </a:prstGeom>
        </p:spPr>
      </p:pic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7FEA01CD-5AEC-F642-B756-9A80E308EC62}"/>
              </a:ext>
            </a:extLst>
          </p:cNvPr>
          <p:cNvGrpSpPr/>
          <p:nvPr/>
        </p:nvGrpSpPr>
        <p:grpSpPr>
          <a:xfrm>
            <a:off x="5438608" y="4108521"/>
            <a:ext cx="7410784" cy="2662432"/>
            <a:chOff x="5438608" y="4108521"/>
            <a:chExt cx="7410784" cy="2662432"/>
          </a:xfrm>
        </p:grpSpPr>
        <p:pic>
          <p:nvPicPr>
            <p:cNvPr id="8" name="Picture 4">
              <a:extLst>
                <a:ext uri="{FF2B5EF4-FFF2-40B4-BE49-F238E27FC236}">
                  <a16:creationId xmlns:a16="http://schemas.microsoft.com/office/drawing/2014/main" id="{FCC6F329-F7FC-1C4C-83D0-2C0B3069522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5438608" y="4108521"/>
              <a:ext cx="2662432" cy="2662432"/>
            </a:xfrm>
            <a:prstGeom prst="rect">
              <a:avLst/>
            </a:prstGeom>
          </p:spPr>
        </p:pic>
        <p:pic>
          <p:nvPicPr>
            <p:cNvPr id="9" name="Picture 5">
              <a:extLst>
                <a:ext uri="{FF2B5EF4-FFF2-40B4-BE49-F238E27FC236}">
                  <a16:creationId xmlns:a16="http://schemas.microsoft.com/office/drawing/2014/main" id="{F9928A55-59CB-E942-AE30-7AAFF70669E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10186960" y="4108521"/>
              <a:ext cx="2662432" cy="2662432"/>
            </a:xfrm>
            <a:prstGeom prst="rect">
              <a:avLst/>
            </a:prstGeom>
          </p:spPr>
        </p:pic>
      </p:grpSp>
      <p:pic>
        <p:nvPicPr>
          <p:cNvPr id="10" name="図 9" descr="テキスト&#10;&#10;自動的に生成された説明">
            <a:extLst>
              <a:ext uri="{FF2B5EF4-FFF2-40B4-BE49-F238E27FC236}">
                <a16:creationId xmlns:a16="http://schemas.microsoft.com/office/drawing/2014/main" id="{12021AEB-CE94-144F-BD51-97FF6C5CE3D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1257300"/>
            <a:ext cx="179197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089821" y="5143500"/>
            <a:ext cx="4368963" cy="4105554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917103" y="5751470"/>
            <a:ext cx="2222579" cy="2588157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20567305">
            <a:off x="3558620" y="6108535"/>
            <a:ext cx="1034329" cy="103432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6293428">
            <a:off x="5188027" y="5911103"/>
            <a:ext cx="1429191" cy="1429191"/>
          </a:xfrm>
          <a:prstGeom prst="rect">
            <a:avLst/>
          </a:prstGeom>
        </p:spPr>
      </p:pic>
      <p:pic>
        <p:nvPicPr>
          <p:cNvPr id="12" name="図 11" descr="シャツ が含まれている画像&#10;&#10;自動的に生成された説明">
            <a:extLst>
              <a:ext uri="{FF2B5EF4-FFF2-40B4-BE49-F238E27FC236}">
                <a16:creationId xmlns:a16="http://schemas.microsoft.com/office/drawing/2014/main" id="{3FCD3825-5197-CB44-8A59-33602D471F4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314" y="6758381"/>
            <a:ext cx="2840811" cy="3840091"/>
          </a:xfrm>
          <a:prstGeom prst="rect">
            <a:avLst/>
          </a:prstGeom>
        </p:spPr>
      </p:pic>
      <p:pic>
        <p:nvPicPr>
          <p:cNvPr id="15" name="図 14" descr="グラフィック, 部屋, 挿絵, 時計 が含まれている画像&#10;&#10;自動的に生成された説明">
            <a:extLst>
              <a:ext uri="{FF2B5EF4-FFF2-40B4-BE49-F238E27FC236}">
                <a16:creationId xmlns:a16="http://schemas.microsoft.com/office/drawing/2014/main" id="{22E60823-7879-8E40-829F-9AE11B59BE2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424" y="2836012"/>
            <a:ext cx="8120797" cy="7260315"/>
          </a:xfrm>
          <a:prstGeom prst="rect">
            <a:avLst/>
          </a:prstGeom>
        </p:spPr>
      </p:pic>
      <p:pic>
        <p:nvPicPr>
          <p:cNvPr id="10" name="図 9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BBF1F31E-BCB1-A742-A3A5-349A9B208A6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1257300"/>
            <a:ext cx="179197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262" b="262"/>
          <a:stretch>
            <a:fillRect/>
          </a:stretch>
        </p:blipFill>
        <p:spPr>
          <a:xfrm>
            <a:off x="6570362" y="5017917"/>
            <a:ext cx="5481486" cy="5847636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1068797" y="4493339"/>
            <a:ext cx="3316852" cy="3204270"/>
          </a:xfrm>
          <a:prstGeom prst="rect">
            <a:avLst/>
          </a:prstGeom>
        </p:spPr>
      </p:pic>
      <p:pic>
        <p:nvPicPr>
          <p:cNvPr id="7" name="図 6" descr="テキスト&#10;&#10;自動的に生成された説明">
            <a:extLst>
              <a:ext uri="{FF2B5EF4-FFF2-40B4-BE49-F238E27FC236}">
                <a16:creationId xmlns:a16="http://schemas.microsoft.com/office/drawing/2014/main" id="{C8EF99A1-F380-044C-9E16-84579535043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1333500"/>
            <a:ext cx="179197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r="262" b="262"/>
          <a:stretch>
            <a:fillRect/>
          </a:stretch>
        </p:blipFill>
        <p:spPr>
          <a:xfrm>
            <a:off x="10919713" y="6199066"/>
            <a:ext cx="4154865" cy="443240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4329444" y="5801445"/>
            <a:ext cx="2514113" cy="2428777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/>
          <a:srcRect r="213" b="213"/>
          <a:stretch>
            <a:fillRect/>
          </a:stretch>
        </p:blipFill>
        <p:spPr>
          <a:xfrm>
            <a:off x="2226189" y="6682310"/>
            <a:ext cx="3334637" cy="3831563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4955361" y="5143500"/>
            <a:ext cx="4368963" cy="4105554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5782643" y="5751470"/>
            <a:ext cx="2222579" cy="2588157"/>
          </a:xfrm>
          <a:prstGeom prst="rect">
            <a:avLst/>
          </a:prstGeom>
        </p:spPr>
      </p:pic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CCE5B286-188C-3A49-AC1F-83B12D236E5C}"/>
              </a:ext>
            </a:extLst>
          </p:cNvPr>
          <p:cNvGrpSpPr/>
          <p:nvPr/>
        </p:nvGrpSpPr>
        <p:grpSpPr>
          <a:xfrm>
            <a:off x="5424160" y="5911103"/>
            <a:ext cx="3058598" cy="1429191"/>
            <a:chOff x="5424160" y="5911103"/>
            <a:chExt cx="3058598" cy="1429191"/>
          </a:xfrm>
        </p:grpSpPr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>
            <a:xfrm rot="20567305">
              <a:off x="5424160" y="6108535"/>
              <a:ext cx="1034329" cy="1034329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>
            <a:xfrm rot="6293428">
              <a:off x="7053567" y="5911103"/>
              <a:ext cx="1429191" cy="1429191"/>
            </a:xfrm>
            <a:prstGeom prst="rect">
              <a:avLst/>
            </a:prstGeom>
          </p:spPr>
        </p:pic>
      </p:grpSp>
      <p:pic>
        <p:nvPicPr>
          <p:cNvPr id="15" name="図 14" descr="テキスト&#10;&#10;中程度の精度で自動的に生成された説明">
            <a:extLst>
              <a:ext uri="{FF2B5EF4-FFF2-40B4-BE49-F238E27FC236}">
                <a16:creationId xmlns:a16="http://schemas.microsoft.com/office/drawing/2014/main" id="{80C0B9F1-0EE6-B34D-9107-54A2E79B0B8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1302887"/>
            <a:ext cx="17919700" cy="2286000"/>
          </a:xfrm>
          <a:prstGeom prst="rect">
            <a:avLst/>
          </a:prstGeom>
        </p:spPr>
      </p:pic>
      <p:pic>
        <p:nvPicPr>
          <p:cNvPr id="16" name="図 15" descr="メーター が含まれている画像&#10;&#10;自動的に生成された説明">
            <a:extLst>
              <a:ext uri="{FF2B5EF4-FFF2-40B4-BE49-F238E27FC236}">
                <a16:creationId xmlns:a16="http://schemas.microsoft.com/office/drawing/2014/main" id="{A00BFA93-DDA5-FA41-A137-B47B9C6886B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474" y="2445887"/>
            <a:ext cx="17919700" cy="317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4933253" y="4527045"/>
            <a:ext cx="8421495" cy="7781887"/>
          </a:xfrm>
          <a:prstGeom prst="rect">
            <a:avLst/>
          </a:prstGeom>
        </p:spPr>
      </p:pic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4305A63F-E630-BB4D-AB9C-3CD7E0F0A5B8}"/>
              </a:ext>
            </a:extLst>
          </p:cNvPr>
          <p:cNvGrpSpPr/>
          <p:nvPr/>
        </p:nvGrpSpPr>
        <p:grpSpPr>
          <a:xfrm>
            <a:off x="1674384" y="6114101"/>
            <a:ext cx="15348540" cy="4640035"/>
            <a:chOff x="1674384" y="6114101"/>
            <a:chExt cx="15348540" cy="4640035"/>
          </a:xfrm>
        </p:grpSpPr>
        <p:pic>
          <p:nvPicPr>
            <p:cNvPr id="9" name="Picture 6">
              <a:extLst>
                <a:ext uri="{FF2B5EF4-FFF2-40B4-BE49-F238E27FC236}">
                  <a16:creationId xmlns:a16="http://schemas.microsoft.com/office/drawing/2014/main" id="{A566D5E8-12F5-AB48-926E-3711E98862D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rot="-1032695">
              <a:off x="1674384" y="6114101"/>
              <a:ext cx="4640035" cy="4640035"/>
            </a:xfrm>
            <a:prstGeom prst="rect">
              <a:avLst/>
            </a:prstGeom>
          </p:spPr>
        </p:pic>
        <p:pic>
          <p:nvPicPr>
            <p:cNvPr id="10" name="Picture 7">
              <a:extLst>
                <a:ext uri="{FF2B5EF4-FFF2-40B4-BE49-F238E27FC236}">
                  <a16:creationId xmlns:a16="http://schemas.microsoft.com/office/drawing/2014/main" id="{435E6378-7327-E943-989D-24DA75D679C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1161258">
              <a:off x="12382889" y="6114101"/>
              <a:ext cx="4640035" cy="4640035"/>
            </a:xfrm>
            <a:prstGeom prst="rect">
              <a:avLst/>
            </a:prstGeom>
          </p:spPr>
        </p:pic>
      </p:grpSp>
      <p:pic>
        <p:nvPicPr>
          <p:cNvPr id="5" name="図 4" descr="テキスト&#10;&#10;自動的に生成された説明">
            <a:extLst>
              <a:ext uri="{FF2B5EF4-FFF2-40B4-BE49-F238E27FC236}">
                <a16:creationId xmlns:a16="http://schemas.microsoft.com/office/drawing/2014/main" id="{8ADE9A9E-C58B-0E49-BE0B-472C9EFA469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1472047"/>
            <a:ext cx="17919700" cy="335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69D56B00-44D9-5446-B45C-7C58C21968E6}"/>
              </a:ext>
            </a:extLst>
          </p:cNvPr>
          <p:cNvGrpSpPr/>
          <p:nvPr/>
        </p:nvGrpSpPr>
        <p:grpSpPr>
          <a:xfrm>
            <a:off x="1674384" y="6114101"/>
            <a:ext cx="15348540" cy="4640035"/>
            <a:chOff x="1674384" y="6114101"/>
            <a:chExt cx="15348540" cy="4640035"/>
          </a:xfrm>
        </p:grpSpPr>
        <p:pic>
          <p:nvPicPr>
            <p:cNvPr id="9" name="Picture 6">
              <a:extLst>
                <a:ext uri="{FF2B5EF4-FFF2-40B4-BE49-F238E27FC236}">
                  <a16:creationId xmlns:a16="http://schemas.microsoft.com/office/drawing/2014/main" id="{791BDBCF-50D7-8142-9D47-73A3F2FE263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 rot="-1032695">
              <a:off x="1674384" y="6114101"/>
              <a:ext cx="4640035" cy="4640035"/>
            </a:xfrm>
            <a:prstGeom prst="rect">
              <a:avLst/>
            </a:prstGeom>
          </p:spPr>
        </p:pic>
        <p:pic>
          <p:nvPicPr>
            <p:cNvPr id="10" name="Picture 7">
              <a:extLst>
                <a:ext uri="{FF2B5EF4-FFF2-40B4-BE49-F238E27FC236}">
                  <a16:creationId xmlns:a16="http://schemas.microsoft.com/office/drawing/2014/main" id="{237F94FB-4A18-1D4B-95A5-4D43716EDCA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rot="1161258">
              <a:off x="12382889" y="6114101"/>
              <a:ext cx="4640035" cy="4640035"/>
            </a:xfrm>
            <a:prstGeom prst="rect">
              <a:avLst/>
            </a:prstGeom>
          </p:spPr>
        </p:pic>
      </p:grpSp>
      <p:pic>
        <p:nvPicPr>
          <p:cNvPr id="11" name="Picture 3">
            <a:extLst>
              <a:ext uri="{FF2B5EF4-FFF2-40B4-BE49-F238E27FC236}">
                <a16:creationId xmlns:a16="http://schemas.microsoft.com/office/drawing/2014/main" id="{04B13D32-7952-D143-A4DD-FFF8AA49683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336" b="336"/>
          <a:stretch>
            <a:fillRect/>
          </a:stretch>
        </p:blipFill>
        <p:spPr>
          <a:xfrm>
            <a:off x="4403500" y="5143500"/>
            <a:ext cx="9481001" cy="9481001"/>
          </a:xfrm>
          <a:prstGeom prst="rect">
            <a:avLst/>
          </a:prstGeom>
        </p:spPr>
      </p:pic>
      <p:pic>
        <p:nvPicPr>
          <p:cNvPr id="13" name="Picture 4">
            <a:extLst>
              <a:ext uri="{FF2B5EF4-FFF2-40B4-BE49-F238E27FC236}">
                <a16:creationId xmlns:a16="http://schemas.microsoft.com/office/drawing/2014/main" id="{46ABBEEB-4463-D14C-89BD-BC21B9E4387D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5765686" y="4648871"/>
            <a:ext cx="6756628" cy="6756628"/>
          </a:xfrm>
          <a:prstGeom prst="rect">
            <a:avLst/>
          </a:prstGeom>
        </p:spPr>
      </p:pic>
      <p:pic>
        <p:nvPicPr>
          <p:cNvPr id="15" name="図 14" descr="メーター, 時計 が含まれている画像&#10;&#10;自動的に生成された説明">
            <a:extLst>
              <a:ext uri="{FF2B5EF4-FFF2-40B4-BE49-F238E27FC236}">
                <a16:creationId xmlns:a16="http://schemas.microsoft.com/office/drawing/2014/main" id="{0FA726F8-251C-6049-92FF-67148CC224F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897482"/>
            <a:ext cx="17678400" cy="318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642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29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336" b="336"/>
          <a:stretch>
            <a:fillRect/>
          </a:stretch>
        </p:blipFill>
        <p:spPr>
          <a:xfrm>
            <a:off x="4403500" y="5143500"/>
            <a:ext cx="9481001" cy="9481001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l="34498" t="31600" r="44725" b="40518"/>
          <a:stretch>
            <a:fillRect/>
          </a:stretch>
        </p:blipFill>
        <p:spPr>
          <a:xfrm>
            <a:off x="5362948" y="-1656993"/>
            <a:ext cx="7667252" cy="733389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 r="94" b="94"/>
          <a:stretch>
            <a:fillRect/>
          </a:stretch>
        </p:blipFill>
        <p:spPr>
          <a:xfrm>
            <a:off x="4403500" y="4793093"/>
            <a:ext cx="9481001" cy="57952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C8B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274" b="274"/>
          <a:stretch>
            <a:fillRect/>
          </a:stretch>
        </p:blipFill>
        <p:spPr>
          <a:xfrm>
            <a:off x="4403500" y="5791219"/>
            <a:ext cx="9481001" cy="9481001"/>
          </a:xfrm>
          <a:prstGeom prst="rect">
            <a:avLst/>
          </a:prstGeom>
        </p:spPr>
      </p:pic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05BF040F-87FD-1941-9E16-449C5E8C9CAF}"/>
              </a:ext>
            </a:extLst>
          </p:cNvPr>
          <p:cNvGrpSpPr/>
          <p:nvPr/>
        </p:nvGrpSpPr>
        <p:grpSpPr>
          <a:xfrm>
            <a:off x="1674384" y="6114101"/>
            <a:ext cx="15348540" cy="4640035"/>
            <a:chOff x="1674384" y="6114101"/>
            <a:chExt cx="15348540" cy="4640035"/>
          </a:xfrm>
        </p:grpSpPr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rot="-1032695">
              <a:off x="1674384" y="6114101"/>
              <a:ext cx="4640035" cy="4640035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1161258">
              <a:off x="12382889" y="6114101"/>
              <a:ext cx="4640035" cy="4640035"/>
            </a:xfrm>
            <a:prstGeom prst="rect">
              <a:avLst/>
            </a:prstGeom>
          </p:spPr>
        </p:pic>
      </p:grpSp>
      <p:pic>
        <p:nvPicPr>
          <p:cNvPr id="10" name="Picture 4">
            <a:extLst>
              <a:ext uri="{FF2B5EF4-FFF2-40B4-BE49-F238E27FC236}">
                <a16:creationId xmlns:a16="http://schemas.microsoft.com/office/drawing/2014/main" id="{02FD5153-0C6B-A84B-A6C6-45C16C7F9F04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5765686" y="4648871"/>
            <a:ext cx="6756628" cy="6756628"/>
          </a:xfrm>
          <a:prstGeom prst="rect">
            <a:avLst/>
          </a:prstGeom>
        </p:spPr>
      </p:pic>
      <p:pic>
        <p:nvPicPr>
          <p:cNvPr id="5" name="図 4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0368A399-8CE9-B041-9589-AA12DCC034C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761586"/>
            <a:ext cx="17678400" cy="318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807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1BE47718-E40B-7944-AA87-5F10A4E9E06D}"/>
              </a:ext>
            </a:extLst>
          </p:cNvPr>
          <p:cNvGrpSpPr/>
          <p:nvPr/>
        </p:nvGrpSpPr>
        <p:grpSpPr>
          <a:xfrm>
            <a:off x="4060533" y="4686300"/>
            <a:ext cx="10166932" cy="5941023"/>
            <a:chOff x="4163947" y="4809977"/>
            <a:chExt cx="10166932" cy="5941023"/>
          </a:xfrm>
        </p:grpSpPr>
        <p:pic>
          <p:nvPicPr>
            <p:cNvPr id="8" name="Picture 3">
              <a:extLst>
                <a:ext uri="{FF2B5EF4-FFF2-40B4-BE49-F238E27FC236}">
                  <a16:creationId xmlns:a16="http://schemas.microsoft.com/office/drawing/2014/main" id="{A0382C0D-4CC7-7D48-B479-69452F494CA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 flipH="1">
              <a:off x="4163947" y="4809977"/>
              <a:ext cx="5160377" cy="5941023"/>
            </a:xfrm>
            <a:prstGeom prst="rect">
              <a:avLst/>
            </a:prstGeom>
          </p:spPr>
        </p:pic>
        <p:pic>
          <p:nvPicPr>
            <p:cNvPr id="9" name="Picture 4">
              <a:extLst>
                <a:ext uri="{FF2B5EF4-FFF2-40B4-BE49-F238E27FC236}">
                  <a16:creationId xmlns:a16="http://schemas.microsoft.com/office/drawing/2014/main" id="{E6EFD245-3C5E-E64E-A1CE-E70003D85B0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flipH="1">
              <a:off x="8846646" y="4901151"/>
              <a:ext cx="5484233" cy="5849849"/>
            </a:xfrm>
            <a:prstGeom prst="rect">
              <a:avLst/>
            </a:prstGeom>
          </p:spPr>
        </p:pic>
      </p:grpSp>
      <p:pic>
        <p:nvPicPr>
          <p:cNvPr id="10" name="図 9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9D276971-2F3F-F143-8119-63439988FEB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254" y="917213"/>
            <a:ext cx="9401493" cy="3193200"/>
          </a:xfrm>
          <a:prstGeom prst="rect">
            <a:avLst/>
          </a:prstGeom>
        </p:spPr>
      </p:pic>
      <p:pic>
        <p:nvPicPr>
          <p:cNvPr id="4" name="図 3" descr="テキスト&#10;&#10;中程度の精度で自動的に生成された説明">
            <a:extLst>
              <a:ext uri="{FF2B5EF4-FFF2-40B4-BE49-F238E27FC236}">
                <a16:creationId xmlns:a16="http://schemas.microsoft.com/office/drawing/2014/main" id="{FBD90A10-6E27-514A-83E4-665307965FC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2857500"/>
            <a:ext cx="179197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18" name="グループ化 17">
            <a:extLst>
              <a:ext uri="{FF2B5EF4-FFF2-40B4-BE49-F238E27FC236}">
                <a16:creationId xmlns:a16="http://schemas.microsoft.com/office/drawing/2014/main" id="{0A4911D4-FFE4-724D-A657-A9C3EC0705E1}"/>
              </a:ext>
            </a:extLst>
          </p:cNvPr>
          <p:cNvGrpSpPr/>
          <p:nvPr/>
        </p:nvGrpSpPr>
        <p:grpSpPr>
          <a:xfrm>
            <a:off x="1674384" y="4371545"/>
            <a:ext cx="15348540" cy="4640035"/>
            <a:chOff x="1674384" y="4371545"/>
            <a:chExt cx="15348540" cy="4640035"/>
          </a:xfrm>
        </p:grpSpPr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 rot="-1032695">
              <a:off x="1674384" y="4371545"/>
              <a:ext cx="4640035" cy="4640035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rot="1161258">
              <a:off x="12382889" y="4371545"/>
              <a:ext cx="4640035" cy="4640035"/>
            </a:xfrm>
            <a:prstGeom prst="rect">
              <a:avLst/>
            </a:prstGeom>
          </p:spPr>
        </p:pic>
      </p:grp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ECB83CB1-8FA7-DE46-ABBD-EFBEDF837667}"/>
              </a:ext>
            </a:extLst>
          </p:cNvPr>
          <p:cNvGrpSpPr/>
          <p:nvPr/>
        </p:nvGrpSpPr>
        <p:grpSpPr>
          <a:xfrm>
            <a:off x="3948545" y="5143500"/>
            <a:ext cx="10390909" cy="5941023"/>
            <a:chOff x="3948545" y="5143500"/>
            <a:chExt cx="10390909" cy="5941023"/>
          </a:xfrm>
        </p:grpSpPr>
        <p:pic>
          <p:nvPicPr>
            <p:cNvPr id="14" name="Picture 3">
              <a:extLst>
                <a:ext uri="{FF2B5EF4-FFF2-40B4-BE49-F238E27FC236}">
                  <a16:creationId xmlns:a16="http://schemas.microsoft.com/office/drawing/2014/main" id="{596F5F91-77C6-1843-A007-F7378DA0166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r="416" b="416"/>
            <a:stretch>
              <a:fillRect/>
            </a:stretch>
          </p:blipFill>
          <p:spPr>
            <a:xfrm>
              <a:off x="8975688" y="5269082"/>
              <a:ext cx="5363766" cy="5722053"/>
            </a:xfrm>
            <a:prstGeom prst="rect">
              <a:avLst/>
            </a:prstGeom>
          </p:spPr>
        </p:pic>
        <p:pic>
          <p:nvPicPr>
            <p:cNvPr id="15" name="Picture 4">
              <a:extLst>
                <a:ext uri="{FF2B5EF4-FFF2-40B4-BE49-F238E27FC236}">
                  <a16:creationId xmlns:a16="http://schemas.microsoft.com/office/drawing/2014/main" id="{93D2E459-F543-8B4D-8A31-978DB913E1D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r="426" b="426"/>
            <a:stretch>
              <a:fillRect/>
            </a:stretch>
          </p:blipFill>
          <p:spPr>
            <a:xfrm>
              <a:off x="3948545" y="5143500"/>
              <a:ext cx="5170515" cy="5941023"/>
            </a:xfrm>
            <a:prstGeom prst="rect">
              <a:avLst/>
            </a:prstGeom>
          </p:spPr>
        </p:pic>
      </p:grpSp>
      <p:pic>
        <p:nvPicPr>
          <p:cNvPr id="4" name="図 3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51EEAFE3-D569-1A4C-80D9-8A5B33053D9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100" y="1721700"/>
            <a:ext cx="16462155" cy="319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26" name="Picture 3">
            <a:extLst>
              <a:ext uri="{FF2B5EF4-FFF2-40B4-BE49-F238E27FC236}">
                <a16:creationId xmlns:a16="http://schemas.microsoft.com/office/drawing/2014/main" id="{E09DF2E9-9558-4E44-9BCF-851EFDF2F92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414481" y="700110"/>
            <a:ext cx="5459038" cy="6356958"/>
          </a:xfrm>
          <a:prstGeom prst="rect">
            <a:avLst/>
          </a:prstGeom>
        </p:spPr>
      </p:pic>
      <p:grpSp>
        <p:nvGrpSpPr>
          <p:cNvPr id="27" name="グループ化 26">
            <a:extLst>
              <a:ext uri="{FF2B5EF4-FFF2-40B4-BE49-F238E27FC236}">
                <a16:creationId xmlns:a16="http://schemas.microsoft.com/office/drawing/2014/main" id="{672410A8-8610-4A49-98F4-ED83543DBCAF}"/>
              </a:ext>
            </a:extLst>
          </p:cNvPr>
          <p:cNvGrpSpPr/>
          <p:nvPr/>
        </p:nvGrpSpPr>
        <p:grpSpPr>
          <a:xfrm>
            <a:off x="4296581" y="389278"/>
            <a:ext cx="9069303" cy="4385846"/>
            <a:chOff x="4296581" y="389278"/>
            <a:chExt cx="9069303" cy="4385846"/>
          </a:xfrm>
        </p:grpSpPr>
        <p:pic>
          <p:nvPicPr>
            <p:cNvPr id="28" name="Picture 6">
              <a:extLst>
                <a:ext uri="{FF2B5EF4-FFF2-40B4-BE49-F238E27FC236}">
                  <a16:creationId xmlns:a16="http://schemas.microsoft.com/office/drawing/2014/main" id="{C50CD531-8AEA-C04C-915D-7BD708A073A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rot="-1032695">
              <a:off x="4296581" y="862432"/>
              <a:ext cx="3912692" cy="3912692"/>
            </a:xfrm>
            <a:prstGeom prst="rect">
              <a:avLst/>
            </a:prstGeom>
          </p:spPr>
        </p:pic>
        <p:pic>
          <p:nvPicPr>
            <p:cNvPr id="29" name="Picture 7">
              <a:extLst>
                <a:ext uri="{FF2B5EF4-FFF2-40B4-BE49-F238E27FC236}">
                  <a16:creationId xmlns:a16="http://schemas.microsoft.com/office/drawing/2014/main" id="{BC677BBA-9840-CA4F-8C81-DA6CFB560E6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1161258">
              <a:off x="9453192" y="389278"/>
              <a:ext cx="3912692" cy="3912692"/>
            </a:xfrm>
            <a:prstGeom prst="rect">
              <a:avLst/>
            </a:prstGeom>
          </p:spPr>
        </p:pic>
      </p:grpSp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94740163-AB45-A343-97E6-CC24ECB5EBFA}"/>
              </a:ext>
            </a:extLst>
          </p:cNvPr>
          <p:cNvGrpSpPr/>
          <p:nvPr/>
        </p:nvGrpSpPr>
        <p:grpSpPr>
          <a:xfrm>
            <a:off x="1459367" y="7285021"/>
            <a:ext cx="16040880" cy="3742068"/>
            <a:chOff x="1459367" y="7285021"/>
            <a:chExt cx="16040880" cy="3742068"/>
          </a:xfrm>
        </p:grpSpPr>
        <p:pic>
          <p:nvPicPr>
            <p:cNvPr id="31" name="Picture 3">
              <a:extLst>
                <a:ext uri="{FF2B5EF4-FFF2-40B4-BE49-F238E27FC236}">
                  <a16:creationId xmlns:a16="http://schemas.microsoft.com/office/drawing/2014/main" id="{EDE648B3-00F6-D246-B887-FCFFA9D9D66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1459367" y="7285021"/>
              <a:ext cx="2062322" cy="3314650"/>
            </a:xfrm>
            <a:prstGeom prst="rect">
              <a:avLst/>
            </a:prstGeom>
          </p:spPr>
        </p:pic>
        <p:pic>
          <p:nvPicPr>
            <p:cNvPr id="32" name="Picture 4">
              <a:extLst>
                <a:ext uri="{FF2B5EF4-FFF2-40B4-BE49-F238E27FC236}">
                  <a16:creationId xmlns:a16="http://schemas.microsoft.com/office/drawing/2014/main" id="{190059A9-E2B3-3043-BC08-6E83B58F6CD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>
            <a:xfrm>
              <a:off x="3152069" y="7285021"/>
              <a:ext cx="2758165" cy="3381325"/>
            </a:xfrm>
            <a:prstGeom prst="rect">
              <a:avLst/>
            </a:prstGeom>
          </p:spPr>
        </p:pic>
        <p:pic>
          <p:nvPicPr>
            <p:cNvPr id="33" name="Picture 5">
              <a:extLst>
                <a:ext uri="{FF2B5EF4-FFF2-40B4-BE49-F238E27FC236}">
                  <a16:creationId xmlns:a16="http://schemas.microsoft.com/office/drawing/2014/main" id="{75CA27E1-52D8-8D44-BC28-3063D756291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>
            <a:xfrm>
              <a:off x="14817945" y="7384219"/>
              <a:ext cx="2682302" cy="3182928"/>
            </a:xfrm>
            <a:prstGeom prst="rect">
              <a:avLst/>
            </a:prstGeom>
          </p:spPr>
        </p:pic>
        <p:pic>
          <p:nvPicPr>
            <p:cNvPr id="34" name="Picture 6">
              <a:extLst>
                <a:ext uri="{FF2B5EF4-FFF2-40B4-BE49-F238E27FC236}">
                  <a16:creationId xmlns:a16="http://schemas.microsoft.com/office/drawing/2014/main" id="{44C7D24D-52BC-714D-B5A9-AB86ECE3F8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>
            <a:xfrm>
              <a:off x="12377768" y="7327661"/>
              <a:ext cx="2756617" cy="3172812"/>
            </a:xfrm>
            <a:prstGeom prst="rect">
              <a:avLst/>
            </a:prstGeom>
          </p:spPr>
        </p:pic>
        <p:grpSp>
          <p:nvGrpSpPr>
            <p:cNvPr id="35" name="グループ化 34">
              <a:extLst>
                <a:ext uri="{FF2B5EF4-FFF2-40B4-BE49-F238E27FC236}">
                  <a16:creationId xmlns:a16="http://schemas.microsoft.com/office/drawing/2014/main" id="{BC5FF662-B97C-7440-B17E-F9DBD30B4E0A}"/>
                </a:ext>
              </a:extLst>
            </p:cNvPr>
            <p:cNvGrpSpPr/>
            <p:nvPr/>
          </p:nvGrpSpPr>
          <p:grpSpPr>
            <a:xfrm>
              <a:off x="6030980" y="7327660"/>
              <a:ext cx="6226042" cy="3699429"/>
              <a:chOff x="4224245" y="4991231"/>
              <a:chExt cx="9955734" cy="5915562"/>
            </a:xfrm>
          </p:grpSpPr>
          <p:pic>
            <p:nvPicPr>
              <p:cNvPr id="36" name="Picture 6">
                <a:extLst>
                  <a:ext uri="{FF2B5EF4-FFF2-40B4-BE49-F238E27FC236}">
                    <a16:creationId xmlns:a16="http://schemas.microsoft.com/office/drawing/2014/main" id="{82077972-873E-5848-8560-88342EA12D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rcRect r="626" b="626"/>
              <a:stretch>
                <a:fillRect/>
              </a:stretch>
            </p:blipFill>
            <p:spPr>
              <a:xfrm>
                <a:off x="8839200" y="5116276"/>
                <a:ext cx="5340779" cy="5697530"/>
              </a:xfrm>
              <a:prstGeom prst="rect">
                <a:avLst/>
              </a:prstGeom>
            </p:spPr>
          </p:pic>
          <p:pic>
            <p:nvPicPr>
              <p:cNvPr id="37" name="Picture 7">
                <a:extLst>
                  <a:ext uri="{FF2B5EF4-FFF2-40B4-BE49-F238E27FC236}">
                    <a16:creationId xmlns:a16="http://schemas.microsoft.com/office/drawing/2014/main" id="{4B04E81E-6B50-B144-8553-CA72D439C87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rcRect r="447" b="447"/>
              <a:stretch>
                <a:fillRect/>
              </a:stretch>
            </p:blipFill>
            <p:spPr>
              <a:xfrm>
                <a:off x="4224245" y="4991231"/>
                <a:ext cx="5148355" cy="5915562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26" name="Picture 7">
            <a:extLst>
              <a:ext uri="{FF2B5EF4-FFF2-40B4-BE49-F238E27FC236}">
                <a16:creationId xmlns:a16="http://schemas.microsoft.com/office/drawing/2014/main" id="{CAB1E814-63B8-AC4D-9CDC-A6785EA9D6F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924928" y="190500"/>
            <a:ext cx="6438143" cy="6438143"/>
          </a:xfrm>
          <a:prstGeom prst="rect">
            <a:avLst/>
          </a:prstGeom>
        </p:spPr>
      </p:pic>
      <p:grpSp>
        <p:nvGrpSpPr>
          <p:cNvPr id="27" name="グループ化 26">
            <a:extLst>
              <a:ext uri="{FF2B5EF4-FFF2-40B4-BE49-F238E27FC236}">
                <a16:creationId xmlns:a16="http://schemas.microsoft.com/office/drawing/2014/main" id="{7EF972F0-1BCF-8445-B717-62622656AD37}"/>
              </a:ext>
            </a:extLst>
          </p:cNvPr>
          <p:cNvGrpSpPr/>
          <p:nvPr/>
        </p:nvGrpSpPr>
        <p:grpSpPr>
          <a:xfrm>
            <a:off x="4308968" y="253811"/>
            <a:ext cx="10037557" cy="5580765"/>
            <a:chOff x="4308968" y="253811"/>
            <a:chExt cx="10037557" cy="5580765"/>
          </a:xfrm>
        </p:grpSpPr>
        <p:pic>
          <p:nvPicPr>
            <p:cNvPr id="28" name="Picture 6">
              <a:extLst>
                <a:ext uri="{FF2B5EF4-FFF2-40B4-BE49-F238E27FC236}">
                  <a16:creationId xmlns:a16="http://schemas.microsoft.com/office/drawing/2014/main" id="{A0E6A75C-B262-B34A-AE06-39CAF54F19D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rot="21021605">
              <a:off x="4308968" y="253811"/>
              <a:ext cx="3912692" cy="3912692"/>
            </a:xfrm>
            <a:prstGeom prst="rect">
              <a:avLst/>
            </a:prstGeom>
          </p:spPr>
        </p:pic>
        <p:pic>
          <p:nvPicPr>
            <p:cNvPr id="29" name="Picture 7">
              <a:extLst>
                <a:ext uri="{FF2B5EF4-FFF2-40B4-BE49-F238E27FC236}">
                  <a16:creationId xmlns:a16="http://schemas.microsoft.com/office/drawing/2014/main" id="{0E813F65-9AE4-C94E-8F06-4844A3E012E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3762744">
              <a:off x="10433833" y="1921884"/>
              <a:ext cx="3912692" cy="3912692"/>
            </a:xfrm>
            <a:prstGeom prst="rect">
              <a:avLst/>
            </a:prstGeom>
          </p:spPr>
        </p:pic>
      </p:grpSp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5BBEEB24-0A27-BE45-8D5A-F694FEE77BAD}"/>
              </a:ext>
            </a:extLst>
          </p:cNvPr>
          <p:cNvGrpSpPr/>
          <p:nvPr/>
        </p:nvGrpSpPr>
        <p:grpSpPr>
          <a:xfrm>
            <a:off x="1459367" y="7285021"/>
            <a:ext cx="16040880" cy="3742068"/>
            <a:chOff x="1459367" y="7285021"/>
            <a:chExt cx="16040880" cy="3742068"/>
          </a:xfrm>
        </p:grpSpPr>
        <p:pic>
          <p:nvPicPr>
            <p:cNvPr id="31" name="Picture 3">
              <a:extLst>
                <a:ext uri="{FF2B5EF4-FFF2-40B4-BE49-F238E27FC236}">
                  <a16:creationId xmlns:a16="http://schemas.microsoft.com/office/drawing/2014/main" id="{05DE2662-09DC-F340-918D-5BCA15AB30F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1459367" y="7285021"/>
              <a:ext cx="2062322" cy="3314650"/>
            </a:xfrm>
            <a:prstGeom prst="rect">
              <a:avLst/>
            </a:prstGeom>
          </p:spPr>
        </p:pic>
        <p:pic>
          <p:nvPicPr>
            <p:cNvPr id="32" name="Picture 4">
              <a:extLst>
                <a:ext uri="{FF2B5EF4-FFF2-40B4-BE49-F238E27FC236}">
                  <a16:creationId xmlns:a16="http://schemas.microsoft.com/office/drawing/2014/main" id="{9900FAF8-8698-E647-9BA7-F2C0E3F536C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>
            <a:xfrm>
              <a:off x="3152069" y="7285021"/>
              <a:ext cx="2758165" cy="3381325"/>
            </a:xfrm>
            <a:prstGeom prst="rect">
              <a:avLst/>
            </a:prstGeom>
          </p:spPr>
        </p:pic>
        <p:pic>
          <p:nvPicPr>
            <p:cNvPr id="33" name="Picture 5">
              <a:extLst>
                <a:ext uri="{FF2B5EF4-FFF2-40B4-BE49-F238E27FC236}">
                  <a16:creationId xmlns:a16="http://schemas.microsoft.com/office/drawing/2014/main" id="{0A34C280-C804-DB41-81FB-E70A809949D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>
            <a:xfrm>
              <a:off x="14817945" y="7384219"/>
              <a:ext cx="2682302" cy="3182928"/>
            </a:xfrm>
            <a:prstGeom prst="rect">
              <a:avLst/>
            </a:prstGeom>
          </p:spPr>
        </p:pic>
        <p:pic>
          <p:nvPicPr>
            <p:cNvPr id="34" name="Picture 6">
              <a:extLst>
                <a:ext uri="{FF2B5EF4-FFF2-40B4-BE49-F238E27FC236}">
                  <a16:creationId xmlns:a16="http://schemas.microsoft.com/office/drawing/2014/main" id="{16E18105-F003-594E-8585-AD49BD7A90F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>
            <a:xfrm>
              <a:off x="12377768" y="7327661"/>
              <a:ext cx="2756617" cy="3172812"/>
            </a:xfrm>
            <a:prstGeom prst="rect">
              <a:avLst/>
            </a:prstGeom>
          </p:spPr>
        </p:pic>
        <p:grpSp>
          <p:nvGrpSpPr>
            <p:cNvPr id="35" name="グループ化 34">
              <a:extLst>
                <a:ext uri="{FF2B5EF4-FFF2-40B4-BE49-F238E27FC236}">
                  <a16:creationId xmlns:a16="http://schemas.microsoft.com/office/drawing/2014/main" id="{6AE2EB17-6188-9A4D-9B92-A997144DE5BC}"/>
                </a:ext>
              </a:extLst>
            </p:cNvPr>
            <p:cNvGrpSpPr/>
            <p:nvPr/>
          </p:nvGrpSpPr>
          <p:grpSpPr>
            <a:xfrm>
              <a:off x="6030980" y="7327660"/>
              <a:ext cx="6226042" cy="3699429"/>
              <a:chOff x="4224245" y="4991231"/>
              <a:chExt cx="9955734" cy="5915562"/>
            </a:xfrm>
          </p:grpSpPr>
          <p:pic>
            <p:nvPicPr>
              <p:cNvPr id="36" name="Picture 6">
                <a:extLst>
                  <a:ext uri="{FF2B5EF4-FFF2-40B4-BE49-F238E27FC236}">
                    <a16:creationId xmlns:a16="http://schemas.microsoft.com/office/drawing/2014/main" id="{65DE278F-87F3-234D-B445-C0788884FD7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rcRect r="626" b="626"/>
              <a:stretch>
                <a:fillRect/>
              </a:stretch>
            </p:blipFill>
            <p:spPr>
              <a:xfrm>
                <a:off x="8839200" y="5116276"/>
                <a:ext cx="5340779" cy="5697530"/>
              </a:xfrm>
              <a:prstGeom prst="rect">
                <a:avLst/>
              </a:prstGeom>
            </p:spPr>
          </p:pic>
          <p:pic>
            <p:nvPicPr>
              <p:cNvPr id="37" name="Picture 7">
                <a:extLst>
                  <a:ext uri="{FF2B5EF4-FFF2-40B4-BE49-F238E27FC236}">
                    <a16:creationId xmlns:a16="http://schemas.microsoft.com/office/drawing/2014/main" id="{F3773126-A73F-0B4D-9160-ADCEB24EAB1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rcRect r="447" b="447"/>
              <a:stretch>
                <a:fillRect/>
              </a:stretch>
            </p:blipFill>
            <p:spPr>
              <a:xfrm>
                <a:off x="4224245" y="4991231"/>
                <a:ext cx="5148355" cy="5915562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/>
          <a:srcRect r="274" b="274"/>
          <a:stretch>
            <a:fillRect/>
          </a:stretch>
        </p:blipFill>
        <p:spPr>
          <a:xfrm>
            <a:off x="6022303" y="236233"/>
            <a:ext cx="5940444" cy="5940444"/>
          </a:xfrm>
          <a:prstGeom prst="rect">
            <a:avLst/>
          </a:prstGeom>
        </p:spPr>
      </p:pic>
      <p:grpSp>
        <p:nvGrpSpPr>
          <p:cNvPr id="18" name="グループ化 17">
            <a:extLst>
              <a:ext uri="{FF2B5EF4-FFF2-40B4-BE49-F238E27FC236}">
                <a16:creationId xmlns:a16="http://schemas.microsoft.com/office/drawing/2014/main" id="{889CC093-6F93-C14B-9731-6B20C56AAC97}"/>
              </a:ext>
            </a:extLst>
          </p:cNvPr>
          <p:cNvGrpSpPr/>
          <p:nvPr/>
        </p:nvGrpSpPr>
        <p:grpSpPr>
          <a:xfrm>
            <a:off x="1674384" y="1666464"/>
            <a:ext cx="15348540" cy="4640035"/>
            <a:chOff x="1674384" y="1666464"/>
            <a:chExt cx="15348540" cy="4640035"/>
          </a:xfrm>
        </p:grpSpPr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rot="-1032695">
              <a:off x="1674384" y="1666464"/>
              <a:ext cx="4640035" cy="4640035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1161258">
              <a:off x="12382889" y="1666464"/>
              <a:ext cx="4640035" cy="4640035"/>
            </a:xfrm>
            <a:prstGeom prst="rect">
              <a:avLst/>
            </a:prstGeom>
          </p:spPr>
        </p:pic>
      </p:grp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FF337068-8522-9F48-9A42-836C5DFC619A}"/>
              </a:ext>
            </a:extLst>
          </p:cNvPr>
          <p:cNvGrpSpPr/>
          <p:nvPr/>
        </p:nvGrpSpPr>
        <p:grpSpPr>
          <a:xfrm>
            <a:off x="4558117" y="5638691"/>
            <a:ext cx="8866075" cy="5268101"/>
            <a:chOff x="4224245" y="4991231"/>
            <a:chExt cx="9955734" cy="5915562"/>
          </a:xfrm>
        </p:grpSpPr>
        <p:pic>
          <p:nvPicPr>
            <p:cNvPr id="16" name="Picture 6">
              <a:extLst>
                <a:ext uri="{FF2B5EF4-FFF2-40B4-BE49-F238E27FC236}">
                  <a16:creationId xmlns:a16="http://schemas.microsoft.com/office/drawing/2014/main" id="{BAF35771-DEE0-094F-BF5F-350D3369C5E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r="626" b="626"/>
            <a:stretch>
              <a:fillRect/>
            </a:stretch>
          </p:blipFill>
          <p:spPr>
            <a:xfrm>
              <a:off x="8839200" y="5116276"/>
              <a:ext cx="5340779" cy="5697530"/>
            </a:xfrm>
            <a:prstGeom prst="rect">
              <a:avLst/>
            </a:prstGeom>
          </p:spPr>
        </p:pic>
        <p:pic>
          <p:nvPicPr>
            <p:cNvPr id="17" name="Picture 7">
              <a:extLst>
                <a:ext uri="{FF2B5EF4-FFF2-40B4-BE49-F238E27FC236}">
                  <a16:creationId xmlns:a16="http://schemas.microsoft.com/office/drawing/2014/main" id="{38B52132-EA49-1441-8700-0910063D739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r="447" b="447"/>
            <a:stretch>
              <a:fillRect/>
            </a:stretch>
          </p:blipFill>
          <p:spPr>
            <a:xfrm>
              <a:off x="4224245" y="4991231"/>
              <a:ext cx="5148355" cy="5915562"/>
            </a:xfrm>
            <a:prstGeom prst="rect">
              <a:avLst/>
            </a:prstGeom>
          </p:spPr>
        </p:pic>
      </p:grpSp>
      <p:pic>
        <p:nvPicPr>
          <p:cNvPr id="14" name="Picture 3">
            <a:extLst>
              <a:ext uri="{FF2B5EF4-FFF2-40B4-BE49-F238E27FC236}">
                <a16:creationId xmlns:a16="http://schemas.microsoft.com/office/drawing/2014/main" id="{C2663648-5245-5347-92A3-ABE09F0CF220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453056" y="7285021"/>
            <a:ext cx="2062322" cy="3314650"/>
          </a:xfrm>
          <a:prstGeom prst="rect">
            <a:avLst/>
          </a:prstGeom>
        </p:spPr>
      </p:pic>
      <p:pic>
        <p:nvPicPr>
          <p:cNvPr id="19" name="Picture 4">
            <a:extLst>
              <a:ext uri="{FF2B5EF4-FFF2-40B4-BE49-F238E27FC236}">
                <a16:creationId xmlns:a16="http://schemas.microsoft.com/office/drawing/2014/main" id="{EC40671E-5AF4-594D-846A-268462290EE9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2145758" y="7285021"/>
            <a:ext cx="2758165" cy="3381325"/>
          </a:xfrm>
          <a:prstGeom prst="rect">
            <a:avLst/>
          </a:prstGeom>
        </p:spPr>
      </p:pic>
      <p:pic>
        <p:nvPicPr>
          <p:cNvPr id="20" name="Picture 5">
            <a:extLst>
              <a:ext uri="{FF2B5EF4-FFF2-40B4-BE49-F238E27FC236}">
                <a16:creationId xmlns:a16="http://schemas.microsoft.com/office/drawing/2014/main" id="{DA6B5AD1-FA10-7B4F-B5C2-65869D1B67CC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>
          <a:xfrm>
            <a:off x="15599727" y="7384219"/>
            <a:ext cx="2682302" cy="3182928"/>
          </a:xfrm>
          <a:prstGeom prst="rect">
            <a:avLst/>
          </a:prstGeom>
        </p:spPr>
      </p:pic>
      <p:pic>
        <p:nvPicPr>
          <p:cNvPr id="21" name="Picture 6">
            <a:extLst>
              <a:ext uri="{FF2B5EF4-FFF2-40B4-BE49-F238E27FC236}">
                <a16:creationId xmlns:a16="http://schemas.microsoft.com/office/drawing/2014/main" id="{21DBD579-6960-EE4A-8802-401A7C531A6E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>
          <a:xfrm>
            <a:off x="13159550" y="7327661"/>
            <a:ext cx="2756617" cy="31728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53056" y="7285021"/>
            <a:ext cx="2062322" cy="331465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2145758" y="7285021"/>
            <a:ext cx="2758165" cy="338132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5599727" y="7384219"/>
            <a:ext cx="2682302" cy="3182928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13159550" y="7327661"/>
            <a:ext cx="2756617" cy="3172812"/>
          </a:xfrm>
          <a:prstGeom prst="rect">
            <a:avLst/>
          </a:prstGeom>
        </p:spPr>
      </p:pic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B91E72B9-B3AB-444E-A1E9-1D4C88164CE5}"/>
              </a:ext>
            </a:extLst>
          </p:cNvPr>
          <p:cNvGrpSpPr/>
          <p:nvPr/>
        </p:nvGrpSpPr>
        <p:grpSpPr>
          <a:xfrm>
            <a:off x="1674384" y="1666464"/>
            <a:ext cx="15348540" cy="4640035"/>
            <a:chOff x="1674384" y="1666464"/>
            <a:chExt cx="15348540" cy="4640035"/>
          </a:xfrm>
        </p:grpSpPr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>
            <a:xfrm rot="-1032695">
              <a:off x="1674384" y="1666464"/>
              <a:ext cx="4640035" cy="4640035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>
            <a:xfrm rot="1161258">
              <a:off x="12382889" y="1666464"/>
              <a:ext cx="4640035" cy="4640035"/>
            </a:xfrm>
            <a:prstGeom prst="rect">
              <a:avLst/>
            </a:prstGeom>
          </p:spPr>
        </p:pic>
      </p:grpSp>
      <p:pic>
        <p:nvPicPr>
          <p:cNvPr id="11" name="Picture 11"/>
          <p:cNvPicPr>
            <a:picLocks noChangeAspect="1"/>
          </p:cNvPicPr>
          <p:nvPr/>
        </p:nvPicPr>
        <p:blipFill>
          <a:blip r:embed="rId10"/>
          <a:srcRect l="35057" t="33906" r="45660" b="41096"/>
          <a:stretch>
            <a:fillRect/>
          </a:stretch>
        </p:blipFill>
        <p:spPr>
          <a:xfrm>
            <a:off x="4933253" y="-1372538"/>
            <a:ext cx="8421495" cy="7781887"/>
          </a:xfrm>
          <a:prstGeom prst="rect">
            <a:avLst/>
          </a:prstGeom>
        </p:spPr>
      </p:pic>
      <p:grpSp>
        <p:nvGrpSpPr>
          <p:cNvPr id="18" name="グループ化 17">
            <a:extLst>
              <a:ext uri="{FF2B5EF4-FFF2-40B4-BE49-F238E27FC236}">
                <a16:creationId xmlns:a16="http://schemas.microsoft.com/office/drawing/2014/main" id="{717D1DB9-00BA-EC47-A8A6-9EAFB4C6A1C4}"/>
              </a:ext>
            </a:extLst>
          </p:cNvPr>
          <p:cNvGrpSpPr/>
          <p:nvPr/>
        </p:nvGrpSpPr>
        <p:grpSpPr>
          <a:xfrm>
            <a:off x="4558117" y="5638691"/>
            <a:ext cx="8866075" cy="5268101"/>
            <a:chOff x="4224245" y="4991231"/>
            <a:chExt cx="9955734" cy="5915562"/>
          </a:xfrm>
        </p:grpSpPr>
        <p:pic>
          <p:nvPicPr>
            <p:cNvPr id="19" name="Picture 6">
              <a:extLst>
                <a:ext uri="{FF2B5EF4-FFF2-40B4-BE49-F238E27FC236}">
                  <a16:creationId xmlns:a16="http://schemas.microsoft.com/office/drawing/2014/main" id="{88DAEE33-3BBF-304B-AE0F-8DDBBD0E537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rcRect r="626" b="626"/>
            <a:stretch>
              <a:fillRect/>
            </a:stretch>
          </p:blipFill>
          <p:spPr>
            <a:xfrm>
              <a:off x="8839200" y="5116276"/>
              <a:ext cx="5340779" cy="5697530"/>
            </a:xfrm>
            <a:prstGeom prst="rect">
              <a:avLst/>
            </a:prstGeom>
          </p:spPr>
        </p:pic>
        <p:pic>
          <p:nvPicPr>
            <p:cNvPr id="20" name="Picture 7">
              <a:extLst>
                <a:ext uri="{FF2B5EF4-FFF2-40B4-BE49-F238E27FC236}">
                  <a16:creationId xmlns:a16="http://schemas.microsoft.com/office/drawing/2014/main" id="{29483CD3-C6C6-7A4A-9316-18EADC83060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rcRect r="447" b="447"/>
            <a:stretch>
              <a:fillRect/>
            </a:stretch>
          </p:blipFill>
          <p:spPr>
            <a:xfrm>
              <a:off x="4224245" y="4991231"/>
              <a:ext cx="5148355" cy="591556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104" b="270"/>
          <a:stretch>
            <a:fillRect/>
          </a:stretch>
        </p:blipFill>
        <p:spPr>
          <a:xfrm>
            <a:off x="1941187" y="1130720"/>
            <a:ext cx="14519927" cy="802555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750" b="791"/>
          <a:stretch>
            <a:fillRect/>
          </a:stretch>
        </p:blipFill>
        <p:spPr>
          <a:xfrm rot="-1322698">
            <a:off x="13773244" y="7559003"/>
            <a:ext cx="3766556" cy="1218994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265" b="387"/>
          <a:stretch>
            <a:fillRect/>
          </a:stretch>
        </p:blipFill>
        <p:spPr>
          <a:xfrm>
            <a:off x="1028700" y="1341118"/>
            <a:ext cx="3641361" cy="2694607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/>
          <a:srcRect l="35057" t="33906" r="45660" b="41096"/>
          <a:stretch>
            <a:fillRect/>
          </a:stretch>
        </p:blipFill>
        <p:spPr>
          <a:xfrm>
            <a:off x="12196703" y="-508627"/>
            <a:ext cx="6919639" cy="6394097"/>
          </a:xfrm>
          <a:prstGeom prst="rect">
            <a:avLst/>
          </a:prstGeom>
        </p:spPr>
      </p:pic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FDD64805-58E4-6543-9531-52FCE4A01C38}"/>
              </a:ext>
            </a:extLst>
          </p:cNvPr>
          <p:cNvGrpSpPr/>
          <p:nvPr/>
        </p:nvGrpSpPr>
        <p:grpSpPr>
          <a:xfrm>
            <a:off x="23052" y="7634500"/>
            <a:ext cx="5652655" cy="3231917"/>
            <a:chOff x="23052" y="7634500"/>
            <a:chExt cx="5652655" cy="3231917"/>
          </a:xfrm>
        </p:grpSpPr>
        <p:pic>
          <p:nvPicPr>
            <p:cNvPr id="11" name="Picture 6">
              <a:extLst>
                <a:ext uri="{FF2B5EF4-FFF2-40B4-BE49-F238E27FC236}">
                  <a16:creationId xmlns:a16="http://schemas.microsoft.com/office/drawing/2014/main" id="{22BC2ADC-C69D-C945-934D-C956F15D0EE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r="626" b="626"/>
            <a:stretch>
              <a:fillRect/>
            </a:stretch>
          </p:blipFill>
          <p:spPr>
            <a:xfrm>
              <a:off x="2757818" y="7702817"/>
              <a:ext cx="2917889" cy="3112797"/>
            </a:xfrm>
            <a:prstGeom prst="rect">
              <a:avLst/>
            </a:prstGeom>
          </p:spPr>
        </p:pic>
        <p:pic>
          <p:nvPicPr>
            <p:cNvPr id="12" name="Picture 7">
              <a:extLst>
                <a:ext uri="{FF2B5EF4-FFF2-40B4-BE49-F238E27FC236}">
                  <a16:creationId xmlns:a16="http://schemas.microsoft.com/office/drawing/2014/main" id="{42B4672E-6D2A-B54D-A785-25BE8902370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r="447" b="447"/>
            <a:stretch>
              <a:fillRect/>
            </a:stretch>
          </p:blipFill>
          <p:spPr>
            <a:xfrm>
              <a:off x="23052" y="7634500"/>
              <a:ext cx="2812760" cy="3231917"/>
            </a:xfrm>
            <a:prstGeom prst="rect">
              <a:avLst/>
            </a:prstGeom>
          </p:spPr>
        </p:pic>
      </p:grpSp>
      <p:pic>
        <p:nvPicPr>
          <p:cNvPr id="6" name="図 5" descr="テキスト&#10;&#10;自動的に生成された説明">
            <a:extLst>
              <a:ext uri="{FF2B5EF4-FFF2-40B4-BE49-F238E27FC236}">
                <a16:creationId xmlns:a16="http://schemas.microsoft.com/office/drawing/2014/main" id="{792D7A6A-310A-4B40-87A0-7176DB03275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0" y="3441700"/>
            <a:ext cx="18148300" cy="421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r="195" b="729"/>
          <a:stretch>
            <a:fillRect/>
          </a:stretch>
        </p:blipFill>
        <p:spPr>
          <a:xfrm rot="1796324">
            <a:off x="554675" y="6848855"/>
            <a:ext cx="3900415" cy="130486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 r="247" b="405"/>
          <a:stretch>
            <a:fillRect/>
          </a:stretch>
        </p:blipFill>
        <p:spPr>
          <a:xfrm>
            <a:off x="1337390" y="5143500"/>
            <a:ext cx="3458507" cy="3269861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5"/>
          <a:srcRect r="277" b="763"/>
          <a:stretch>
            <a:fillRect/>
          </a:stretch>
        </p:blipFill>
        <p:spPr>
          <a:xfrm rot="2316855">
            <a:off x="14090388" y="1686262"/>
            <a:ext cx="3201028" cy="101850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/>
          <a:srcRect r="239" b="290"/>
          <a:stretch>
            <a:fillRect/>
          </a:stretch>
        </p:blipFill>
        <p:spPr>
          <a:xfrm>
            <a:off x="14755888" y="3793432"/>
            <a:ext cx="2812641" cy="2700136"/>
          </a:xfrm>
          <a:prstGeom prst="rect">
            <a:avLst/>
          </a:prstGeom>
        </p:spPr>
      </p:pic>
      <p:pic>
        <p:nvPicPr>
          <p:cNvPr id="9" name="図 8" descr="挿絵 が含まれている画像&#10;&#10;自動的に生成された説明">
            <a:extLst>
              <a:ext uri="{FF2B5EF4-FFF2-40B4-BE49-F238E27FC236}">
                <a16:creationId xmlns:a16="http://schemas.microsoft.com/office/drawing/2014/main" id="{516E2967-ED2D-9344-BA74-34A3CA4F47A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850" y="3486150"/>
            <a:ext cx="10020300" cy="331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r="1090" b="1131"/>
          <a:stretch>
            <a:fillRect/>
          </a:stretch>
        </p:blipFill>
        <p:spPr>
          <a:xfrm rot="-1214871">
            <a:off x="311447" y="1295335"/>
            <a:ext cx="3695481" cy="1195992"/>
          </a:xfrm>
          <a:prstGeom prst="rect">
            <a:avLst/>
          </a:prstGeom>
        </p:spPr>
      </p:pic>
      <p:pic>
        <p:nvPicPr>
          <p:cNvPr id="10" name="Picture 3">
            <a:extLst>
              <a:ext uri="{FF2B5EF4-FFF2-40B4-BE49-F238E27FC236}">
                <a16:creationId xmlns:a16="http://schemas.microsoft.com/office/drawing/2014/main" id="{0543B6D0-7561-3744-BCCD-965F1288B651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70000"/>
          </a:blip>
          <a:srcRect r="350" b="401"/>
          <a:stretch>
            <a:fillRect/>
          </a:stretch>
        </p:blipFill>
        <p:spPr>
          <a:xfrm>
            <a:off x="13836363" y="6501794"/>
            <a:ext cx="3942923" cy="378520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66175B3F-9C33-1F46-B61E-9B74AD7B3F7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0" y="3880528"/>
            <a:ext cx="17259300" cy="1409700"/>
          </a:xfrm>
          <a:prstGeom prst="rect">
            <a:avLst/>
          </a:prstGeom>
        </p:spPr>
      </p:pic>
      <p:pic>
        <p:nvPicPr>
          <p:cNvPr id="16" name="図 15" descr="メーター, 時計 が含まれている画像&#10;&#10;自動的に生成された説明">
            <a:extLst>
              <a:ext uri="{FF2B5EF4-FFF2-40B4-BE49-F238E27FC236}">
                <a16:creationId xmlns:a16="http://schemas.microsoft.com/office/drawing/2014/main" id="{A18A3AB6-E78E-1C43-BD0B-594AEF5FE0E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3000" y="4496880"/>
            <a:ext cx="20193001" cy="32139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1A4A9E6A-8B2C-4B4E-A593-1B5EEB72E031}"/>
              </a:ext>
            </a:extLst>
          </p:cNvPr>
          <p:cNvGrpSpPr/>
          <p:nvPr/>
        </p:nvGrpSpPr>
        <p:grpSpPr>
          <a:xfrm>
            <a:off x="6188708" y="7107131"/>
            <a:ext cx="5855371" cy="3421573"/>
            <a:chOff x="4163947" y="4809977"/>
            <a:chExt cx="10166932" cy="5941023"/>
          </a:xfrm>
        </p:grpSpPr>
        <p:pic>
          <p:nvPicPr>
            <p:cNvPr id="16" name="Picture 3">
              <a:extLst>
                <a:ext uri="{FF2B5EF4-FFF2-40B4-BE49-F238E27FC236}">
                  <a16:creationId xmlns:a16="http://schemas.microsoft.com/office/drawing/2014/main" id="{A3784AB8-FE7F-8F48-80D8-3F2B2B030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 flipH="1">
              <a:off x="4163947" y="4809977"/>
              <a:ext cx="5160377" cy="5941023"/>
            </a:xfrm>
            <a:prstGeom prst="rect">
              <a:avLst/>
            </a:prstGeom>
          </p:spPr>
        </p:pic>
        <p:pic>
          <p:nvPicPr>
            <p:cNvPr id="17" name="Picture 4">
              <a:extLst>
                <a:ext uri="{FF2B5EF4-FFF2-40B4-BE49-F238E27FC236}">
                  <a16:creationId xmlns:a16="http://schemas.microsoft.com/office/drawing/2014/main" id="{42F96315-0CFD-9B48-858D-66DDAB02FDA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flipH="1">
              <a:off x="8846646" y="4901151"/>
              <a:ext cx="5484233" cy="5849849"/>
            </a:xfrm>
            <a:prstGeom prst="rect">
              <a:avLst/>
            </a:prstGeom>
          </p:spPr>
        </p:pic>
      </p:grpSp>
      <p:pic>
        <p:nvPicPr>
          <p:cNvPr id="5" name="図 4" descr="テキスト&#10;&#10;自動的に生成された説明">
            <a:extLst>
              <a:ext uri="{FF2B5EF4-FFF2-40B4-BE49-F238E27FC236}">
                <a16:creationId xmlns:a16="http://schemas.microsoft.com/office/drawing/2014/main" id="{7ECAD538-34AE-CB4E-88D2-16363B1F13C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894077"/>
            <a:ext cx="16747200" cy="418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A2EABE2F-4822-CC41-94F3-9F88D82E4F07}"/>
              </a:ext>
            </a:extLst>
          </p:cNvPr>
          <p:cNvGrpSpPr/>
          <p:nvPr/>
        </p:nvGrpSpPr>
        <p:grpSpPr>
          <a:xfrm>
            <a:off x="4060533" y="4686300"/>
            <a:ext cx="10166932" cy="5941023"/>
            <a:chOff x="4163947" y="4809977"/>
            <a:chExt cx="10166932" cy="5941023"/>
          </a:xfrm>
        </p:grpSpPr>
        <p:pic>
          <p:nvPicPr>
            <p:cNvPr id="8" name="Picture 3">
              <a:extLst>
                <a:ext uri="{FF2B5EF4-FFF2-40B4-BE49-F238E27FC236}">
                  <a16:creationId xmlns:a16="http://schemas.microsoft.com/office/drawing/2014/main" id="{A0D40FCC-FB65-ED45-8091-90351AE9E87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 flipH="1">
              <a:off x="4163947" y="4809977"/>
              <a:ext cx="5160377" cy="5941023"/>
            </a:xfrm>
            <a:prstGeom prst="rect">
              <a:avLst/>
            </a:prstGeom>
          </p:spPr>
        </p:pic>
        <p:pic>
          <p:nvPicPr>
            <p:cNvPr id="9" name="Picture 4">
              <a:extLst>
                <a:ext uri="{FF2B5EF4-FFF2-40B4-BE49-F238E27FC236}">
                  <a16:creationId xmlns:a16="http://schemas.microsoft.com/office/drawing/2014/main" id="{ABDD4DAE-CDF3-9843-A1AC-4FD1BD3B744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flipH="1">
              <a:off x="8846646" y="4901151"/>
              <a:ext cx="5484233" cy="5849849"/>
            </a:xfrm>
            <a:prstGeom prst="rect">
              <a:avLst/>
            </a:prstGeom>
          </p:spPr>
        </p:pic>
      </p:grpSp>
      <p:pic>
        <p:nvPicPr>
          <p:cNvPr id="10" name="図 9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6C607143-D60B-DB4E-AEBB-C9B869F3A55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254" y="917213"/>
            <a:ext cx="9401493" cy="3193200"/>
          </a:xfrm>
          <a:prstGeom prst="rect">
            <a:avLst/>
          </a:prstGeom>
        </p:spPr>
      </p:pic>
      <p:pic>
        <p:nvPicPr>
          <p:cNvPr id="4" name="図 3" descr="テキスト&#10;&#10;低い精度で自動的に生成された説明">
            <a:extLst>
              <a:ext uri="{FF2B5EF4-FFF2-40B4-BE49-F238E27FC236}">
                <a16:creationId xmlns:a16="http://schemas.microsoft.com/office/drawing/2014/main" id="{E92E7617-13D5-4446-B531-2D54776217E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2886075"/>
            <a:ext cx="179197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997DA66C-4C88-8F48-A335-6DB6F492482B}"/>
              </a:ext>
            </a:extLst>
          </p:cNvPr>
          <p:cNvGrpSpPr/>
          <p:nvPr/>
        </p:nvGrpSpPr>
        <p:grpSpPr>
          <a:xfrm>
            <a:off x="4060533" y="4686300"/>
            <a:ext cx="10166932" cy="5941023"/>
            <a:chOff x="4163947" y="4809977"/>
            <a:chExt cx="10166932" cy="5941023"/>
          </a:xfrm>
        </p:grpSpPr>
        <p:pic>
          <p:nvPicPr>
            <p:cNvPr id="7" name="Picture 3">
              <a:extLst>
                <a:ext uri="{FF2B5EF4-FFF2-40B4-BE49-F238E27FC236}">
                  <a16:creationId xmlns:a16="http://schemas.microsoft.com/office/drawing/2014/main" id="{1000FF35-7FE2-3D4D-9BF0-11D4B706964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 flipH="1">
              <a:off x="4163947" y="4809977"/>
              <a:ext cx="5160377" cy="5941023"/>
            </a:xfrm>
            <a:prstGeom prst="rect">
              <a:avLst/>
            </a:prstGeom>
          </p:spPr>
        </p:pic>
        <p:pic>
          <p:nvPicPr>
            <p:cNvPr id="8" name="Picture 4">
              <a:extLst>
                <a:ext uri="{FF2B5EF4-FFF2-40B4-BE49-F238E27FC236}">
                  <a16:creationId xmlns:a16="http://schemas.microsoft.com/office/drawing/2014/main" id="{597B6D41-F8E9-D344-B5C0-1272BD30E7A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flipH="1">
              <a:off x="8846646" y="4901151"/>
              <a:ext cx="5484233" cy="5849849"/>
            </a:xfrm>
            <a:prstGeom prst="rect">
              <a:avLst/>
            </a:prstGeom>
          </p:spPr>
        </p:pic>
      </p:grpSp>
      <p:pic>
        <p:nvPicPr>
          <p:cNvPr id="4" name="図 3" descr="テキスト&#10;&#10;中程度の精度で自動的に生成された説明">
            <a:extLst>
              <a:ext uri="{FF2B5EF4-FFF2-40B4-BE49-F238E27FC236}">
                <a16:creationId xmlns:a16="http://schemas.microsoft.com/office/drawing/2014/main" id="{53C52726-A0FB-324E-91DC-A2972BA6C8C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1302887"/>
            <a:ext cx="17919700" cy="2286000"/>
          </a:xfrm>
          <a:prstGeom prst="rect">
            <a:avLst/>
          </a:prstGeom>
        </p:spPr>
      </p:pic>
      <p:pic>
        <p:nvPicPr>
          <p:cNvPr id="11" name="図 10" descr="メーター が含まれている画像&#10;&#10;自動的に生成された説明">
            <a:extLst>
              <a:ext uri="{FF2B5EF4-FFF2-40B4-BE49-F238E27FC236}">
                <a16:creationId xmlns:a16="http://schemas.microsoft.com/office/drawing/2014/main" id="{3A02015B-CDE8-DD45-9ADE-EE4815CC64A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474" y="2445887"/>
            <a:ext cx="17919700" cy="317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r="213" b="213"/>
          <a:stretch>
            <a:fillRect/>
          </a:stretch>
        </p:blipFill>
        <p:spPr>
          <a:xfrm>
            <a:off x="6558743" y="5017917"/>
            <a:ext cx="5170515" cy="594102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0790455" y="2631919"/>
            <a:ext cx="6774288" cy="6365859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2073196" y="3574604"/>
            <a:ext cx="3446217" cy="4013062"/>
          </a:xfrm>
          <a:prstGeom prst="rect">
            <a:avLst/>
          </a:prstGeom>
        </p:spPr>
      </p:pic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1DA54951-2907-194B-BD90-089941E1F80B}"/>
              </a:ext>
            </a:extLst>
          </p:cNvPr>
          <p:cNvGrpSpPr/>
          <p:nvPr/>
        </p:nvGrpSpPr>
        <p:grpSpPr>
          <a:xfrm>
            <a:off x="11517351" y="3822125"/>
            <a:ext cx="4742504" cy="2216030"/>
            <a:chOff x="11517351" y="3822125"/>
            <a:chExt cx="4742504" cy="2216030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 rot="-1032695">
              <a:off x="11517351" y="4128252"/>
              <a:ext cx="1603776" cy="1603776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 rot="6293428">
              <a:off x="14043825" y="3822125"/>
              <a:ext cx="2216030" cy="2216030"/>
            </a:xfrm>
            <a:prstGeom prst="rect">
              <a:avLst/>
            </a:prstGeom>
          </p:spPr>
        </p:pic>
      </p:grpSp>
      <p:pic>
        <p:nvPicPr>
          <p:cNvPr id="11" name="図 10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EB98EC58-3339-A942-A45B-3CF4D185EBF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1257300"/>
            <a:ext cx="179197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262" b="262"/>
          <a:stretch>
            <a:fillRect/>
          </a:stretch>
        </p:blipFill>
        <p:spPr>
          <a:xfrm>
            <a:off x="6570362" y="5017917"/>
            <a:ext cx="5481486" cy="5847636"/>
          </a:xfrm>
          <a:prstGeom prst="rect">
            <a:avLst/>
          </a:prstGeom>
        </p:spPr>
      </p:pic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11C33CFA-F105-A046-8519-9C4FCA4C9DF8}"/>
              </a:ext>
            </a:extLst>
          </p:cNvPr>
          <p:cNvGrpSpPr/>
          <p:nvPr/>
        </p:nvGrpSpPr>
        <p:grpSpPr>
          <a:xfrm>
            <a:off x="5438608" y="4108521"/>
            <a:ext cx="7410784" cy="2662432"/>
            <a:chOff x="5438608" y="4108521"/>
            <a:chExt cx="7410784" cy="2662432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5438608" y="4108521"/>
              <a:ext cx="2662432" cy="2662432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10186960" y="4108521"/>
              <a:ext cx="2662432" cy="2662432"/>
            </a:xfrm>
            <a:prstGeom prst="rect">
              <a:avLst/>
            </a:prstGeom>
          </p:spPr>
        </p:pic>
      </p:grpSp>
      <p:pic>
        <p:nvPicPr>
          <p:cNvPr id="9" name="図 8" descr="テキスト&#10;&#10;自動的に生成された説明">
            <a:extLst>
              <a:ext uri="{FF2B5EF4-FFF2-40B4-BE49-F238E27FC236}">
                <a16:creationId xmlns:a16="http://schemas.microsoft.com/office/drawing/2014/main" id="{40F10AC9-B3C1-1E4B-B8CB-81A2FB23A79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1257300"/>
            <a:ext cx="179197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360649" y="5143500"/>
            <a:ext cx="7098135" cy="5370373"/>
            <a:chOff x="0" y="0"/>
            <a:chExt cx="9464180" cy="7160497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4"/>
            <a:srcRect r="213" b="213"/>
            <a:stretch>
              <a:fillRect/>
            </a:stretch>
          </p:blipFill>
          <p:spPr>
            <a:xfrm>
              <a:off x="0" y="2051746"/>
              <a:ext cx="4446182" cy="510875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3638896" y="0"/>
              <a:ext cx="5825284" cy="5474072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4741939" y="810626"/>
              <a:ext cx="2963439" cy="3450876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 rot="-1032695">
              <a:off x="4263961" y="1286713"/>
              <a:ext cx="1379105" cy="1379105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 rot="6293428">
              <a:off x="6436504" y="1023471"/>
              <a:ext cx="1905588" cy="1905588"/>
            </a:xfrm>
            <a:prstGeom prst="rect">
              <a:avLst/>
            </a:prstGeom>
          </p:spPr>
        </p:pic>
      </p:grpSp>
      <p:pic>
        <p:nvPicPr>
          <p:cNvPr id="12" name="図 11" descr="スポーツゲーム, 時計 が含まれている画像&#10;&#10;自動的に生成された説明">
            <a:extLst>
              <a:ext uri="{FF2B5EF4-FFF2-40B4-BE49-F238E27FC236}">
                <a16:creationId xmlns:a16="http://schemas.microsoft.com/office/drawing/2014/main" id="{1F1A5416-B605-004C-A8F9-E9D368467EF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4071" y="3051122"/>
            <a:ext cx="5320951" cy="7002906"/>
          </a:xfrm>
          <a:prstGeom prst="rect">
            <a:avLst/>
          </a:prstGeom>
        </p:spPr>
      </p:pic>
      <p:pic>
        <p:nvPicPr>
          <p:cNvPr id="11" name="図 10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F2BBA06D-3F6C-7243-AB0B-82A54119163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1257300"/>
            <a:ext cx="179197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567</TotalTime>
  <Words>567</Words>
  <PresentationFormat>ユーザー設定</PresentationFormat>
  <Paragraphs>79</Paragraphs>
  <Slides>26</Slides>
  <Notes>25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26</vt:i4>
      </vt:variant>
    </vt:vector>
  </HeadingPairs>
  <TitlesOfParts>
    <vt:vector size="29" baseType="lpstr">
      <vt:lpstr>Arial</vt:lpstr>
      <vt:lpstr>Calibri</vt:lpstr>
      <vt:lpstr>Office Theme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2006-08-16T00:00:00Z</dcterms:created>
  <dcterms:modified xsi:type="dcterms:W3CDTF">2022-05-13T06:02:08Z</dcterms:modified>
  <dc:identifier>DAE-2J2cJGk</dc:identifier>
</cp:coreProperties>
</file>