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31"/>
  </p:notesMasterIdLst>
  <p:sldIdLst>
    <p:sldId id="256" r:id="rId2"/>
    <p:sldId id="257" r:id="rId3"/>
    <p:sldId id="258" r:id="rId4"/>
    <p:sldId id="259" r:id="rId5"/>
    <p:sldId id="286" r:id="rId6"/>
    <p:sldId id="261" r:id="rId7"/>
    <p:sldId id="262" r:id="rId8"/>
    <p:sldId id="287" r:id="rId9"/>
    <p:sldId id="297" r:id="rId10"/>
    <p:sldId id="263" r:id="rId11"/>
    <p:sldId id="288" r:id="rId12"/>
    <p:sldId id="289" r:id="rId13"/>
    <p:sldId id="264" r:id="rId14"/>
    <p:sldId id="266" r:id="rId15"/>
    <p:sldId id="265" r:id="rId16"/>
    <p:sldId id="267" r:id="rId17"/>
    <p:sldId id="290" r:id="rId18"/>
    <p:sldId id="291" r:id="rId19"/>
    <p:sldId id="292" r:id="rId20"/>
    <p:sldId id="293" r:id="rId21"/>
    <p:sldId id="268" r:id="rId22"/>
    <p:sldId id="269" r:id="rId23"/>
    <p:sldId id="294" r:id="rId24"/>
    <p:sldId id="295" r:id="rId25"/>
    <p:sldId id="296" r:id="rId26"/>
    <p:sldId id="277" r:id="rId27"/>
    <p:sldId id="280" r:id="rId28"/>
    <p:sldId id="284" r:id="rId29"/>
    <p:sldId id="285" r:id="rId30"/>
  </p:sldIdLst>
  <p:sldSz cx="18288000" cy="10287000"/>
  <p:notesSz cx="6858000" cy="9144000"/>
  <p:embeddedFontLst>
    <p:embeddedFont>
      <p:font typeface="Calibri" panose="020F0502020204030204" pitchFamily="34" charset="0"/>
      <p:regular r:id="rId32"/>
      <p:bold r:id="rId33"/>
      <p:italic r:id="rId34"/>
      <p:boldItalic r:id="rId35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2E7"/>
    <a:srgbClr val="CE4343"/>
    <a:srgbClr val="545454"/>
    <a:srgbClr val="72C8B1"/>
    <a:srgbClr val="FFA804"/>
    <a:srgbClr val="29292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420" autoAdjust="0"/>
    <p:restoredTop sz="71224" autoAdjust="0"/>
  </p:normalViewPr>
  <p:slideViewPr>
    <p:cSldViewPr>
      <p:cViewPr>
        <p:scale>
          <a:sx n="52" d="100"/>
          <a:sy n="52" d="100"/>
        </p:scale>
        <p:origin x="912" y="42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21" Type="http://schemas.openxmlformats.org/officeDocument/2006/relationships/slide" Target="slides/slide20.xml"/><Relationship Id="rId34" Type="http://schemas.openxmlformats.org/officeDocument/2006/relationships/font" Target="fonts/font3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2.fntdata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1.fntdata"/><Relationship Id="rId37" Type="http://schemas.openxmlformats.org/officeDocument/2006/relationships/viewProps" Target="viewProps.xml"/><Relationship Id="rId40" Type="http://schemas.microsoft.com/office/2016/11/relationships/changesInfo" Target="changesInfos/changesInfo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font" Target="fonts/font4.fntdata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根本園花" userId="CPsJRF4cyR38UmaNZbO9zfUi+OzqLuL8WYdzdwLD5g0=" providerId="None" clId="Web-{B7EE320D-F4D0-49F3-B554-D486133CEA3E}"/>
    <pc:docChg chg="modSld">
      <pc:chgData name="根本園花" userId="CPsJRF4cyR38UmaNZbO9zfUi+OzqLuL8WYdzdwLD5g0=" providerId="None" clId="Web-{B7EE320D-F4D0-49F3-B554-D486133CEA3E}" dt="2022-05-13T05:34:08.390" v="5"/>
      <pc:docMkLst>
        <pc:docMk/>
      </pc:docMkLst>
      <pc:sldChg chg="modNotes">
        <pc:chgData name="根本園花" userId="CPsJRF4cyR38UmaNZbO9zfUi+OzqLuL8WYdzdwLD5g0=" providerId="None" clId="Web-{B7EE320D-F4D0-49F3-B554-D486133CEA3E}" dt="2022-05-13T05:34:08.390" v="5"/>
        <pc:sldMkLst>
          <pc:docMk/>
          <pc:sldMk cId="0" sldId="264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  <a:t>12.05.2022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988891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  <a:t>12.05.2022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ja-JP" altLang="ja-JP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今回は、礼拝はどうして行かないといけないのかというお話です。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  <a:t>1</a:t>
            </a:fld>
            <a:endParaRPr lang="cs-CZ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  <a:t>12.05.2022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ja-JP" altLang="ja-JP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家族</a:t>
            </a:r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の中とか、保育園とか幼稚園で</a:t>
            </a:r>
            <a:r>
              <a:rPr lang="ja-JP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も</a:t>
            </a:r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、みんなはここにいるのに、気づかれなくて、誰にも話しかけてもらえなくて、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  <a:t>10</a:t>
            </a:fld>
            <a:endParaRPr lang="cs-CZ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  <a:t>12.05.2022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ja-JP" altLang="ja-JP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ずーっと忘れられていたら、どうだろう？とっても悲しくなるよね。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  <a:t>11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88001391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  <a:t>12.05.2022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ja-JP" altLang="ja-JP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神様も同じです。みんなが神様のことを忘れてしまったら、神様はとても悲しいのです。</a:t>
            </a:r>
          </a:p>
          <a:p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  <a:t>12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26157652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ja-JP" altLang="ja-JP" sz="1200" kern="1200">
                <a:solidFill>
                  <a:schemeClr val="tx1"/>
                </a:solidFill>
                <a:effectLst/>
                <a:latin typeface="+mn-lt"/>
                <a:ea typeface="ＭＳ Ｐゴシック"/>
                <a:cs typeface="+mn-cs"/>
              </a:rPr>
              <a:t>だから、</a:t>
            </a:r>
            <a:r>
              <a:rPr lang="ja-JP" altLang="en-US" sz="1200" kern="1200">
                <a:solidFill>
                  <a:schemeClr val="tx1"/>
                </a:solidFill>
                <a:effectLst/>
                <a:latin typeface="+mn-lt"/>
                <a:ea typeface="ＭＳ Ｐゴシック"/>
                <a:cs typeface="+mn-cs"/>
              </a:rPr>
              <a:t>神様を忘れない</a:t>
            </a:r>
            <a:r>
              <a:rPr lang="ja-JP" altLang="en-US">
                <a:ea typeface="ＭＳ Ｐゴシック"/>
              </a:rPr>
              <a:t>ように</a:t>
            </a:r>
            <a:r>
              <a:rPr lang="ja-JP" altLang="en-US" sz="1200" kern="1200">
                <a:solidFill>
                  <a:schemeClr val="tx1"/>
                </a:solidFill>
                <a:effectLst/>
                <a:latin typeface="+mn-lt"/>
                <a:ea typeface="ＭＳ Ｐゴシック"/>
                <a:cs typeface="+mn-cs"/>
              </a:rPr>
              <a:t>、</a:t>
            </a:r>
            <a:r>
              <a:rPr lang="ja-JP" altLang="ja-JP" sz="1200" kern="1200">
                <a:solidFill>
                  <a:schemeClr val="tx1"/>
                </a:solidFill>
                <a:effectLst/>
                <a:latin typeface="+mn-lt"/>
                <a:ea typeface="ＭＳ Ｐゴシック"/>
                <a:cs typeface="+mn-cs"/>
              </a:rPr>
              <a:t>一週間</a:t>
            </a:r>
            <a:r>
              <a:rPr lang="ja-JP" altLang="en-US" sz="1200" kern="1200">
                <a:solidFill>
                  <a:schemeClr val="tx1"/>
                </a:solidFill>
                <a:effectLst/>
                <a:latin typeface="+mn-lt"/>
                <a:ea typeface="ＭＳ Ｐゴシック"/>
                <a:cs typeface="+mn-cs"/>
              </a:rPr>
              <a:t>が始まる日の</a:t>
            </a:r>
            <a:r>
              <a:rPr lang="ja-JP" altLang="ja-JP" sz="1200" kern="1200">
                <a:solidFill>
                  <a:schemeClr val="tx1"/>
                </a:solidFill>
                <a:effectLst/>
                <a:latin typeface="+mn-lt"/>
                <a:ea typeface="ＭＳ Ｐゴシック"/>
                <a:cs typeface="+mn-cs"/>
              </a:rPr>
              <a:t>日曜日は教会に行くんだ</a:t>
            </a:r>
            <a:r>
              <a:rPr lang="ja-JP" altLang="en-US" sz="1200" kern="1200" dirty="0">
                <a:solidFill>
                  <a:schemeClr val="tx1"/>
                </a:solidFill>
                <a:effectLst/>
                <a:latin typeface="+mn-lt"/>
                <a:ea typeface="ＭＳ Ｐゴシック"/>
                <a:cs typeface="+mn-cs"/>
              </a:rPr>
              <a:t>よ</a:t>
            </a:r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ＭＳ Ｐゴシック"/>
                <a:cs typeface="+mn-cs"/>
              </a:rPr>
              <a:t>。</a:t>
            </a:r>
          </a:p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t>13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03554232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ja-JP" altLang="ja-JP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教会にいけない時でも、おうちで礼拝をして神様のお話を聞いて、神様のことを思い出すんだね。</a:t>
            </a:r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t>14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73791135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  <a:t>12.05.2022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もし神様のことを忘れていたら、「神様、そういえば神様のこと</a:t>
            </a:r>
            <a:r>
              <a:rPr lang="ja-JP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を</a:t>
            </a:r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少し忘れそうになっていました。ごめんなさい。」って謝ろう。</a:t>
            </a:r>
            <a:endParaRPr lang="en-US" altLang="ja-JP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altLang="ja-JP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もちろん忘れていなかったらいいけどね！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  <a:t>15</a:t>
            </a:fld>
            <a:endParaRPr lang="cs-CZ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そして、礼拝のとき</a:t>
            </a:r>
            <a:r>
              <a:rPr lang="ja-JP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に</a:t>
            </a:r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先生がしてくれるお話も一生懸命</a:t>
            </a:r>
            <a:r>
              <a:rPr lang="ja-JP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に</a:t>
            </a:r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聞きましょう</a:t>
            </a:r>
            <a:r>
              <a:rPr lang="ja-JP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！</a:t>
            </a:r>
            <a:endParaRPr lang="ja-JP" altLang="ja-JP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t>16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8846131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礼拝では、保育園とか幼稚園でいつも聞いているお話じゃなくて、「神様のお話」や「真の父母様のお話」をたくさん聞けます。</a:t>
            </a:r>
            <a:endParaRPr lang="en-US" altLang="ja-JP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altLang="ja-JP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神様とか、真の父母様のお話は、保育園とか幼稚園ではなかなか聞けない</a:t>
            </a:r>
            <a:r>
              <a:rPr lang="ja-JP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です</a:t>
            </a:r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よね。</a:t>
            </a:r>
            <a:endParaRPr lang="en-US" altLang="ja-JP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ja-JP" altLang="ja-JP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でも神様や真の父母様のお話は、とっても素敵はお話で、きくと勇気が出てきます。</a:t>
            </a:r>
          </a:p>
          <a:p>
            <a:endParaRPr lang="ja-JP" altLang="ja-JP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t>17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6693336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みんなが周りの人をたくさん喜ばせたりするための「ヒント」のお話を沢山聞</a:t>
            </a:r>
            <a:r>
              <a:rPr lang="ja-JP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くことができます</a:t>
            </a:r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。</a:t>
            </a:r>
          </a:p>
          <a:p>
            <a:endParaRPr lang="ja-JP" altLang="ja-JP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t>18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5243226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そういうお話を沢山聞いておおきく成長した人と、全然聞かなかった人は、どちらが立派でかっこいい大人</a:t>
            </a:r>
            <a:r>
              <a:rPr lang="ja-JP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になる</a:t>
            </a:r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かな？</a:t>
            </a:r>
            <a:endParaRPr lang="en-US" altLang="ja-JP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altLang="ja-JP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ja-JP" altLang="ja-JP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t>19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14138654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ja-JP" altLang="ja-JP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わたしたちは、なんで礼拝に行くんだろう？考えてみよう！</a:t>
            </a:r>
          </a:p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t>2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21891906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神様は、みんなに、とってもかっこよくて、立派な大人になってほしいと願っているのです。</a:t>
            </a:r>
            <a:endParaRPr lang="en-US" altLang="ja-JP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困っている人がいたら助けてあげられる、心の</a:t>
            </a:r>
            <a:r>
              <a:rPr lang="ja-JP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おおきな</a:t>
            </a:r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強い大人になってほしいと願っているのです。</a:t>
            </a:r>
            <a:endParaRPr lang="en-US" altLang="ja-JP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ja-JP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ja-JP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だから一生懸命お話しを聞きましょう！</a:t>
            </a:r>
            <a:endParaRPr lang="ja-JP" altLang="ja-JP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ja-JP" altLang="ja-JP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t>20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5390746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そして、礼拝の日は、みんなが教会に集まってくるよね。それも</a:t>
            </a:r>
            <a:r>
              <a:rPr lang="ja-JP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、とっても大切なことなのです。</a:t>
            </a:r>
            <a:endParaRPr lang="en-US" altLang="ja-JP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ja-JP" altLang="ja-JP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礼拝のとき、みんなでお祈り</a:t>
            </a:r>
            <a:r>
              <a:rPr lang="ja-JP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を</a:t>
            </a:r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する時間があるよね？</a:t>
            </a:r>
          </a:p>
          <a:p>
            <a:endParaRPr kumimoji="1" lang="en-US" altLang="ja-JP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t>21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61304859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お祈りは、一人でするのも大切なんだけど、みんなが集まって</a:t>
            </a:r>
            <a:r>
              <a:rPr lang="ja-JP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一緒に</a:t>
            </a:r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お祈りしたらもっともっと神様は喜ぶん</a:t>
            </a:r>
            <a:r>
              <a:rPr lang="ja-JP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です。</a:t>
            </a:r>
            <a:endParaRPr lang="ja-JP" altLang="ja-JP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t>22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45083579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歌を歌う時だってそうだよね。</a:t>
            </a:r>
            <a:endParaRPr lang="en-US" altLang="ja-JP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altLang="ja-JP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一人で歌うのも楽しいけ</a:t>
            </a:r>
            <a:r>
              <a:rPr lang="ja-JP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れ</a:t>
            </a:r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ど、</a:t>
            </a:r>
            <a:r>
              <a:rPr lang="ja-JP" altLang="ja-JP" dirty="0">
                <a:effectLst/>
              </a:rPr>
              <a:t> 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t>23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502496739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みんなで集まって、</a:t>
            </a:r>
            <a:r>
              <a:rPr lang="ja-JP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一緒に</a:t>
            </a:r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歌ったほうが</a:t>
            </a:r>
            <a:r>
              <a:rPr lang="ja-JP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もっと嬉しくて、</a:t>
            </a:r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声も大きくなって、遠くまで、歌声が届くよね。</a:t>
            </a:r>
          </a:p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t>24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172457432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お祈りも一緒なんだ。礼拝の日はみんなで集まって、みんなでお祈りをする。</a:t>
            </a:r>
            <a:endParaRPr lang="en-US" altLang="ja-JP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altLang="ja-JP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そうしたら、神様はとっても喜ぶんだよ。</a:t>
            </a:r>
          </a:p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t>25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642347745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あとは、お祈りするだけじゃなくて、礼拝が終わったあと、みんなで</a:t>
            </a:r>
            <a:r>
              <a:rPr lang="ja-JP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楽しくお話ししたり、</a:t>
            </a:r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遊んだりすることだって神様にとっては</a:t>
            </a:r>
            <a:r>
              <a:rPr lang="ja-JP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嬉しい</a:t>
            </a:r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こと</a:t>
            </a:r>
            <a:r>
              <a:rPr lang="ja-JP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です</a:t>
            </a:r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。</a:t>
            </a:r>
          </a:p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t>26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029659108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いつもみんなが一緒に過ごしている保育園や幼稚園の</a:t>
            </a:r>
            <a:r>
              <a:rPr lang="ja-JP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お</a:t>
            </a:r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友達は、神様の事</a:t>
            </a:r>
            <a:r>
              <a:rPr lang="ja-JP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を知らない人も多いです。</a:t>
            </a:r>
            <a:endParaRPr lang="en-US" altLang="ja-JP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ja-JP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でも、教会にくる友達は、神様の事を</a:t>
            </a:r>
            <a:r>
              <a:rPr lang="ja-JP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みんな知っていて、</a:t>
            </a:r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当たり前</a:t>
            </a:r>
            <a:r>
              <a:rPr lang="ja-JP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のように</a:t>
            </a:r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話せるよね。</a:t>
            </a:r>
          </a:p>
          <a:p>
            <a:endParaRPr lang="en-US" altLang="ja-JP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神様の事を話せる友達は、特別な友達</a:t>
            </a:r>
            <a:r>
              <a:rPr lang="ja-JP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なんです！</a:t>
            </a:r>
            <a:endParaRPr lang="ja-JP" altLang="ja-JP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t>27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01138938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  <a:t>12.05.2022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だから、日曜日は家族みんなで、礼拝に行こうね。</a:t>
            </a:r>
            <a:endParaRPr lang="en-US" altLang="ja-JP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（いまはコロナだから集まれないけど、コロナが終わったらみんなで仲良く遊ぼうね！）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  <a:t>28</a:t>
            </a:fld>
            <a:endParaRPr lang="cs-CZ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t>29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77185703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  <a:t>12.05.2022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ja-JP" altLang="ja-JP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ずばり、その答えは神様のことを忘れないためなのです。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  <a:t>3</a:t>
            </a:fld>
            <a:endParaRPr lang="cs-CZ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ja-JP" altLang="ja-JP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みんなは、神様の事をいつも、いつも考えていられているかな？</a:t>
            </a: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t>4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90819812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神様は目に見え</a:t>
            </a:r>
            <a:r>
              <a:rPr lang="ja-JP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ないよね</a:t>
            </a:r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。</a:t>
            </a:r>
            <a:endParaRPr lang="en-US" altLang="ja-JP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ja-JP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そして、</a:t>
            </a:r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神様の声も聞こえ</a:t>
            </a:r>
            <a:r>
              <a:rPr lang="ja-JP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ないよね</a:t>
            </a:r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？だから、</a:t>
            </a:r>
            <a:r>
              <a:rPr lang="ja-JP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私たちは、</a:t>
            </a:r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ときどき神様のことを忘れてしま</a:t>
            </a:r>
            <a:r>
              <a:rPr lang="ja-JP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うことがあります、、、</a:t>
            </a:r>
            <a:endParaRPr kumimoji="1" lang="ja-JP" alt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ja-JP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ja-JP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t>5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23809276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ja-JP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みんなが大きくなって、</a:t>
            </a:r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お兄ちゃんお姉ちゃんみたいに学校に行</a:t>
            </a:r>
            <a:r>
              <a:rPr lang="ja-JP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くことになったら</a:t>
            </a:r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、</a:t>
            </a:r>
            <a:r>
              <a:rPr lang="ja-JP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もっと、</a:t>
            </a:r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もっと忙しくなります。</a:t>
            </a:r>
          </a:p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t>6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69592435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お父さんお母さんみたいに仕事をするようになったら、もっともっと</a:t>
            </a:r>
            <a:r>
              <a:rPr lang="ja-JP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、</a:t>
            </a:r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忙しくなります。</a:t>
            </a:r>
            <a:endParaRPr lang="en-US" altLang="ja-JP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ja-JP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すると、神様のことを、忘れちゃいけないんだけど、忘れてしまうことがあるん</a:t>
            </a:r>
            <a:r>
              <a:rPr lang="ja-JP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です</a:t>
            </a:r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。</a:t>
            </a:r>
          </a:p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t>7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15854141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そして、神様のこと忘れていることも、忘れてしまう</a:t>
            </a:r>
            <a:r>
              <a:rPr lang="ja-JP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のです</a:t>
            </a:r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。</a:t>
            </a:r>
            <a:endParaRPr lang="en-US" altLang="ja-JP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altLang="ja-JP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なんか悲しいよね。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ja-JP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t>8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12956376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  <a:t>12.05.2022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ja-JP" altLang="ja-JP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もしみんなが、まわりの人</a:t>
            </a:r>
            <a:r>
              <a:rPr lang="ja-JP" altLang="en-US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たち</a:t>
            </a:r>
            <a:r>
              <a:rPr lang="ja-JP" altLang="ja-JP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から</a:t>
            </a:r>
            <a:r>
              <a:rPr lang="ja-JP" altLang="en-US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すっかり</a:t>
            </a:r>
            <a:r>
              <a:rPr lang="ja-JP" altLang="ja-JP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忘れられてしまったらどうだろう？</a:t>
            </a:r>
            <a:endParaRPr lang="en-US" altLang="ja-JP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  <a:t>9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1395620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5/12/2022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5/12/2022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5/12/2022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5/12/2022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5/12/2022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5/12/2022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5/12/2022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Relationship Id="rId9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3" Type="http://schemas.openxmlformats.org/officeDocument/2006/relationships/image" Target="../media/image16.png"/><Relationship Id="rId7" Type="http://schemas.openxmlformats.org/officeDocument/2006/relationships/image" Target="../media/image3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10" Type="http://schemas.microsoft.com/office/2007/relationships/hdphoto" Target="../media/hdphoto4.wdp"/><Relationship Id="rId4" Type="http://schemas.openxmlformats.org/officeDocument/2006/relationships/image" Target="../media/image37.png"/><Relationship Id="rId9" Type="http://schemas.openxmlformats.org/officeDocument/2006/relationships/image" Target="../media/image36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3" Type="http://schemas.openxmlformats.org/officeDocument/2006/relationships/image" Target="../media/image16.png"/><Relationship Id="rId7" Type="http://schemas.openxmlformats.org/officeDocument/2006/relationships/image" Target="../media/image3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png"/><Relationship Id="rId5" Type="http://schemas.openxmlformats.org/officeDocument/2006/relationships/image" Target="../media/image35.png"/><Relationship Id="rId10" Type="http://schemas.microsoft.com/office/2007/relationships/hdphoto" Target="../media/hdphoto5.wdp"/><Relationship Id="rId4" Type="http://schemas.openxmlformats.org/officeDocument/2006/relationships/image" Target="../media/image34.png"/><Relationship Id="rId9" Type="http://schemas.openxmlformats.org/officeDocument/2006/relationships/image" Target="../media/image36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image" Target="../media/image16.png"/><Relationship Id="rId7" Type="http://schemas.openxmlformats.org/officeDocument/2006/relationships/image" Target="../media/image3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png"/><Relationship Id="rId5" Type="http://schemas.openxmlformats.org/officeDocument/2006/relationships/image" Target="../media/image35.png"/><Relationship Id="rId10" Type="http://schemas.microsoft.com/office/2007/relationships/hdphoto" Target="../media/hdphoto4.wdp"/><Relationship Id="rId4" Type="http://schemas.openxmlformats.org/officeDocument/2006/relationships/image" Target="../media/image34.png"/><Relationship Id="rId9" Type="http://schemas.openxmlformats.org/officeDocument/2006/relationships/image" Target="../media/image36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png"/><Relationship Id="rId13" Type="http://schemas.microsoft.com/office/2007/relationships/hdphoto" Target="../media/hdphoto7.wdp"/><Relationship Id="rId3" Type="http://schemas.openxmlformats.org/officeDocument/2006/relationships/image" Target="../media/image1.png"/><Relationship Id="rId7" Type="http://schemas.openxmlformats.org/officeDocument/2006/relationships/image" Target="../media/image40.png"/><Relationship Id="rId12" Type="http://schemas.openxmlformats.org/officeDocument/2006/relationships/image" Target="../media/image45.png"/><Relationship Id="rId2" Type="http://schemas.openxmlformats.org/officeDocument/2006/relationships/notesSlide" Target="../notesSlides/notesSlide13.xml"/><Relationship Id="rId16" Type="http://schemas.openxmlformats.org/officeDocument/2006/relationships/image" Target="../media/image46.png"/><Relationship Id="rId1" Type="http://schemas.openxmlformats.org/officeDocument/2006/relationships/slideLayout" Target="../slideLayouts/slideLayout7.xml"/><Relationship Id="rId6" Type="http://schemas.microsoft.com/office/2007/relationships/hdphoto" Target="../media/hdphoto6.wdp"/><Relationship Id="rId11" Type="http://schemas.openxmlformats.org/officeDocument/2006/relationships/image" Target="../media/image44.png"/><Relationship Id="rId5" Type="http://schemas.openxmlformats.org/officeDocument/2006/relationships/image" Target="../media/image39.png"/><Relationship Id="rId15" Type="http://schemas.openxmlformats.org/officeDocument/2006/relationships/image" Target="../media/image20.png"/><Relationship Id="rId10" Type="http://schemas.openxmlformats.org/officeDocument/2006/relationships/image" Target="../media/image43.png"/><Relationship Id="rId4" Type="http://schemas.openxmlformats.org/officeDocument/2006/relationships/image" Target="../media/image13.png"/><Relationship Id="rId9" Type="http://schemas.openxmlformats.org/officeDocument/2006/relationships/image" Target="../media/image42.png"/><Relationship Id="rId14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1.png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7.png"/><Relationship Id="rId5" Type="http://schemas.openxmlformats.org/officeDocument/2006/relationships/image" Target="../media/image35.png"/><Relationship Id="rId10" Type="http://schemas.openxmlformats.org/officeDocument/2006/relationships/image" Target="../media/image27.png"/><Relationship Id="rId4" Type="http://schemas.openxmlformats.org/officeDocument/2006/relationships/image" Target="../media/image34.png"/><Relationship Id="rId9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png"/><Relationship Id="rId13" Type="http://schemas.openxmlformats.org/officeDocument/2006/relationships/image" Target="../media/image20.png"/><Relationship Id="rId3" Type="http://schemas.openxmlformats.org/officeDocument/2006/relationships/image" Target="../media/image1.png"/><Relationship Id="rId7" Type="http://schemas.openxmlformats.org/officeDocument/2006/relationships/image" Target="../media/image42.png"/><Relationship Id="rId12" Type="http://schemas.openxmlformats.org/officeDocument/2006/relationships/image" Target="../media/image19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9.png"/><Relationship Id="rId11" Type="http://schemas.microsoft.com/office/2007/relationships/hdphoto" Target="../media/hdphoto8.wdp"/><Relationship Id="rId5" Type="http://schemas.openxmlformats.org/officeDocument/2006/relationships/image" Target="../media/image13.png"/><Relationship Id="rId15" Type="http://schemas.openxmlformats.org/officeDocument/2006/relationships/image" Target="../media/image52.png"/><Relationship Id="rId10" Type="http://schemas.openxmlformats.org/officeDocument/2006/relationships/image" Target="../media/image50.png"/><Relationship Id="rId4" Type="http://schemas.openxmlformats.org/officeDocument/2006/relationships/image" Target="../media/image48.png"/><Relationship Id="rId9" Type="http://schemas.openxmlformats.org/officeDocument/2006/relationships/image" Target="../media/image44.png"/><Relationship Id="rId14" Type="http://schemas.openxmlformats.org/officeDocument/2006/relationships/image" Target="../media/image51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png"/><Relationship Id="rId13" Type="http://schemas.openxmlformats.org/officeDocument/2006/relationships/image" Target="../media/image54.png"/><Relationship Id="rId3" Type="http://schemas.openxmlformats.org/officeDocument/2006/relationships/image" Target="../media/image1.png"/><Relationship Id="rId7" Type="http://schemas.openxmlformats.org/officeDocument/2006/relationships/image" Target="../media/image44.png"/><Relationship Id="rId12" Type="http://schemas.openxmlformats.org/officeDocument/2006/relationships/image" Target="../media/image53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3.png"/><Relationship Id="rId11" Type="http://schemas.openxmlformats.org/officeDocument/2006/relationships/image" Target="../media/image20.png"/><Relationship Id="rId5" Type="http://schemas.openxmlformats.org/officeDocument/2006/relationships/image" Target="../media/image42.png"/><Relationship Id="rId10" Type="http://schemas.openxmlformats.org/officeDocument/2006/relationships/image" Target="../media/image19.png"/><Relationship Id="rId4" Type="http://schemas.openxmlformats.org/officeDocument/2006/relationships/image" Target="../media/image41.png"/><Relationship Id="rId9" Type="http://schemas.microsoft.com/office/2007/relationships/hdphoto" Target="../media/hdphoto9.wdp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png"/><Relationship Id="rId3" Type="http://schemas.openxmlformats.org/officeDocument/2006/relationships/image" Target="../media/image1.png"/><Relationship Id="rId7" Type="http://schemas.openxmlformats.org/officeDocument/2006/relationships/image" Target="../media/image44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3.png"/><Relationship Id="rId5" Type="http://schemas.openxmlformats.org/officeDocument/2006/relationships/image" Target="../media/image42.png"/><Relationship Id="rId4" Type="http://schemas.openxmlformats.org/officeDocument/2006/relationships/image" Target="../media/image13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6.png"/><Relationship Id="rId3" Type="http://schemas.openxmlformats.org/officeDocument/2006/relationships/image" Target="../media/image1.png"/><Relationship Id="rId7" Type="http://schemas.openxmlformats.org/officeDocument/2006/relationships/image" Target="../media/image44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3.png"/><Relationship Id="rId5" Type="http://schemas.openxmlformats.org/officeDocument/2006/relationships/image" Target="../media/image42.png"/><Relationship Id="rId4" Type="http://schemas.openxmlformats.org/officeDocument/2006/relationships/image" Target="../media/image13.png"/><Relationship Id="rId9" Type="http://schemas.openxmlformats.org/officeDocument/2006/relationships/image" Target="../media/image57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8.png"/><Relationship Id="rId3" Type="http://schemas.openxmlformats.org/officeDocument/2006/relationships/image" Target="../media/image1.png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png"/><Relationship Id="rId5" Type="http://schemas.openxmlformats.org/officeDocument/2006/relationships/image" Target="../media/image20.png"/><Relationship Id="rId10" Type="http://schemas.openxmlformats.org/officeDocument/2006/relationships/image" Target="../media/image59.png"/><Relationship Id="rId4" Type="http://schemas.openxmlformats.org/officeDocument/2006/relationships/image" Target="../media/image19.png"/><Relationship Id="rId9" Type="http://schemas.openxmlformats.org/officeDocument/2006/relationships/image" Target="../media/image5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61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0.png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3.png"/><Relationship Id="rId4" Type="http://schemas.openxmlformats.org/officeDocument/2006/relationships/image" Target="../media/image62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7.png"/><Relationship Id="rId3" Type="http://schemas.openxmlformats.org/officeDocument/2006/relationships/image" Target="../media/image1.png"/><Relationship Id="rId7" Type="http://schemas.openxmlformats.org/officeDocument/2006/relationships/image" Target="../media/image62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6.png"/><Relationship Id="rId5" Type="http://schemas.openxmlformats.org/officeDocument/2006/relationships/image" Target="../media/image65.png"/><Relationship Id="rId4" Type="http://schemas.openxmlformats.org/officeDocument/2006/relationships/image" Target="../media/image64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8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8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6.png"/><Relationship Id="rId3" Type="http://schemas.openxmlformats.org/officeDocument/2006/relationships/image" Target="../media/image1.png"/><Relationship Id="rId7" Type="http://schemas.openxmlformats.org/officeDocument/2006/relationships/image" Target="../media/image65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png"/><Relationship Id="rId5" Type="http://schemas.openxmlformats.org/officeDocument/2006/relationships/image" Target="../media/image18.png"/><Relationship Id="rId10" Type="http://schemas.openxmlformats.org/officeDocument/2006/relationships/image" Target="../media/image67.png"/><Relationship Id="rId4" Type="http://schemas.openxmlformats.org/officeDocument/2006/relationships/image" Target="../media/image13.png"/><Relationship Id="rId9" Type="http://schemas.openxmlformats.org/officeDocument/2006/relationships/image" Target="../media/image62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69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png"/><Relationship Id="rId5" Type="http://schemas.openxmlformats.org/officeDocument/2006/relationships/image" Target="../media/image18.png"/><Relationship Id="rId4" Type="http://schemas.openxmlformats.org/officeDocument/2006/relationships/image" Target="../media/image13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17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png"/><Relationship Id="rId5" Type="http://schemas.openxmlformats.org/officeDocument/2006/relationships/image" Target="../media/image70.png"/><Relationship Id="rId4" Type="http://schemas.openxmlformats.org/officeDocument/2006/relationships/image" Target="../media/image13.pn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1.png"/><Relationship Id="rId7" Type="http://schemas.openxmlformats.org/officeDocument/2006/relationships/image" Target="../media/image19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5" Type="http://schemas.openxmlformats.org/officeDocument/2006/relationships/image" Target="../media/image72.png"/><Relationship Id="rId4" Type="http://schemas.openxmlformats.org/officeDocument/2006/relationships/image" Target="../media/image71.png"/><Relationship Id="rId9" Type="http://schemas.openxmlformats.org/officeDocument/2006/relationships/image" Target="../media/image73.pn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4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5" Type="http://schemas.openxmlformats.org/officeDocument/2006/relationships/image" Target="../media/image4.png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1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16.png"/><Relationship Id="rId7" Type="http://schemas.openxmlformats.org/officeDocument/2006/relationships/image" Target="../media/image1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16.png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png"/><Relationship Id="rId11" Type="http://schemas.openxmlformats.org/officeDocument/2006/relationships/image" Target="../media/image25.png"/><Relationship Id="rId5" Type="http://schemas.openxmlformats.org/officeDocument/2006/relationships/image" Target="../media/image26.png"/><Relationship Id="rId10" Type="http://schemas.microsoft.com/office/2007/relationships/hdphoto" Target="../media/hdphoto1.wdp"/><Relationship Id="rId4" Type="http://schemas.openxmlformats.org/officeDocument/2006/relationships/image" Target="../media/image24.png"/><Relationship Id="rId9" Type="http://schemas.openxmlformats.org/officeDocument/2006/relationships/image" Target="../media/image29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16.png"/><Relationship Id="rId7" Type="http://schemas.openxmlformats.org/officeDocument/2006/relationships/image" Target="../media/image2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png"/><Relationship Id="rId5" Type="http://schemas.openxmlformats.org/officeDocument/2006/relationships/image" Target="../media/image23.png"/><Relationship Id="rId4" Type="http://schemas.openxmlformats.org/officeDocument/2006/relationships/image" Target="../media/image30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13" Type="http://schemas.microsoft.com/office/2007/relationships/hdphoto" Target="../media/hdphoto3.wdp"/><Relationship Id="rId3" Type="http://schemas.openxmlformats.org/officeDocument/2006/relationships/image" Target="../media/image16.png"/><Relationship Id="rId7" Type="http://schemas.microsoft.com/office/2007/relationships/hdphoto" Target="../media/hdphoto2.wdp"/><Relationship Id="rId12" Type="http://schemas.openxmlformats.org/officeDocument/2006/relationships/image" Target="../media/image3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3.png"/><Relationship Id="rId11" Type="http://schemas.openxmlformats.org/officeDocument/2006/relationships/image" Target="../media/image35.png"/><Relationship Id="rId5" Type="http://schemas.openxmlformats.org/officeDocument/2006/relationships/image" Target="../media/image32.png"/><Relationship Id="rId10" Type="http://schemas.openxmlformats.org/officeDocument/2006/relationships/image" Target="../media/image34.png"/><Relationship Id="rId4" Type="http://schemas.openxmlformats.org/officeDocument/2006/relationships/image" Target="../media/image31.png"/><Relationship Id="rId9" Type="http://schemas.openxmlformats.org/officeDocument/2006/relationships/image" Target="../media/image2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9D9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r="34" b="200"/>
          <a:stretch>
            <a:fillRect/>
          </a:stretch>
        </p:blipFill>
        <p:spPr>
          <a:xfrm>
            <a:off x="1583747" y="964742"/>
            <a:ext cx="15120507" cy="8357517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4"/>
          <a:srcRect r="195" b="729"/>
          <a:stretch>
            <a:fillRect/>
          </a:stretch>
        </p:blipFill>
        <p:spPr>
          <a:xfrm rot="1796324">
            <a:off x="554675" y="6848855"/>
            <a:ext cx="3900415" cy="1304866"/>
          </a:xfrm>
          <a:prstGeom prst="rect">
            <a:avLst/>
          </a:prstGeom>
        </p:spPr>
      </p:pic>
      <p:pic>
        <p:nvPicPr>
          <p:cNvPr id="7" name="Picture 7"/>
          <p:cNvPicPr>
            <a:picLocks noChangeAspect="1"/>
          </p:cNvPicPr>
          <p:nvPr/>
        </p:nvPicPr>
        <p:blipFill>
          <a:blip r:embed="rId5"/>
          <a:srcRect r="277" b="763"/>
          <a:stretch>
            <a:fillRect/>
          </a:stretch>
        </p:blipFill>
        <p:spPr>
          <a:xfrm rot="2316855">
            <a:off x="14090388" y="1686262"/>
            <a:ext cx="3201028" cy="1018509"/>
          </a:xfrm>
          <a:prstGeom prst="rect">
            <a:avLst/>
          </a:prstGeom>
        </p:spPr>
      </p:pic>
      <p:pic>
        <p:nvPicPr>
          <p:cNvPr id="9" name="Picture 5">
            <a:extLst>
              <a:ext uri="{FF2B5EF4-FFF2-40B4-BE49-F238E27FC236}">
                <a16:creationId xmlns:a16="http://schemas.microsoft.com/office/drawing/2014/main" id="{6CC052C7-3514-C14F-A99B-6E29E0A9FB5C}"/>
              </a:ext>
            </a:extLst>
          </p:cNvPr>
          <p:cNvPicPr>
            <a:picLocks noChangeAspect="1"/>
          </p:cNvPicPr>
          <p:nvPr/>
        </p:nvPicPr>
        <p:blipFill>
          <a:blip r:embed="rId6">
            <a:alphaModFix amt="70000"/>
          </a:blip>
          <a:srcRect r="494" b="651"/>
          <a:stretch>
            <a:fillRect/>
          </a:stretch>
        </p:blipFill>
        <p:spPr>
          <a:xfrm>
            <a:off x="2156407" y="6493568"/>
            <a:ext cx="3458507" cy="3269861"/>
          </a:xfrm>
          <a:prstGeom prst="rect">
            <a:avLst/>
          </a:prstGeom>
        </p:spPr>
      </p:pic>
      <p:pic>
        <p:nvPicPr>
          <p:cNvPr id="10" name="Picture 7">
            <a:extLst>
              <a:ext uri="{FF2B5EF4-FFF2-40B4-BE49-F238E27FC236}">
                <a16:creationId xmlns:a16="http://schemas.microsoft.com/office/drawing/2014/main" id="{E906E6BD-B71F-8D43-AC48-BADBE3D1FF30}"/>
              </a:ext>
            </a:extLst>
          </p:cNvPr>
          <p:cNvPicPr>
            <a:picLocks noChangeAspect="1"/>
          </p:cNvPicPr>
          <p:nvPr/>
        </p:nvPicPr>
        <p:blipFill>
          <a:blip r:embed="rId7">
            <a:alphaModFix amt="70000"/>
          </a:blip>
          <a:srcRect r="478" b="648"/>
          <a:stretch>
            <a:fillRect/>
          </a:stretch>
        </p:blipFill>
        <p:spPr>
          <a:xfrm>
            <a:off x="12342710" y="1400501"/>
            <a:ext cx="2812641" cy="2700136"/>
          </a:xfrm>
          <a:prstGeom prst="rect">
            <a:avLst/>
          </a:prstGeom>
        </p:spPr>
      </p:pic>
      <p:pic>
        <p:nvPicPr>
          <p:cNvPr id="8" name="図 7" descr="テキスト&#10;&#10;自動的に生成された説明">
            <a:extLst>
              <a:ext uri="{FF2B5EF4-FFF2-40B4-BE49-F238E27FC236}">
                <a16:creationId xmlns:a16="http://schemas.microsoft.com/office/drawing/2014/main" id="{D3557664-49A1-8F4C-A4F5-31D96952BE18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85950" y="2908300"/>
            <a:ext cx="14516100" cy="5207000"/>
          </a:xfrm>
          <a:prstGeom prst="rect">
            <a:avLst/>
          </a:prstGeom>
        </p:spPr>
      </p:pic>
      <p:pic>
        <p:nvPicPr>
          <p:cNvPr id="12" name="図 11">
            <a:extLst>
              <a:ext uri="{FF2B5EF4-FFF2-40B4-BE49-F238E27FC236}">
                <a16:creationId xmlns:a16="http://schemas.microsoft.com/office/drawing/2014/main" id="{E16B42D3-5EC9-384C-95D0-DAD9A548EFAC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3850" y="1857530"/>
            <a:ext cx="10020300" cy="800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r="34" b="200"/>
          <a:stretch>
            <a:fillRect/>
          </a:stretch>
        </p:blipFill>
        <p:spPr>
          <a:xfrm>
            <a:off x="1583747" y="964742"/>
            <a:ext cx="15120507" cy="8357517"/>
          </a:xfrm>
          <a:prstGeom prst="rect">
            <a:avLst/>
          </a:prstGeom>
        </p:spPr>
      </p:pic>
      <p:pic>
        <p:nvPicPr>
          <p:cNvPr id="26" name="図 25">
            <a:extLst>
              <a:ext uri="{FF2B5EF4-FFF2-40B4-BE49-F238E27FC236}">
                <a16:creationId xmlns:a16="http://schemas.microsoft.com/office/drawing/2014/main" id="{E78009F1-181F-B746-839E-8ADB4782780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98525" y="-6350"/>
            <a:ext cx="3225800" cy="3441700"/>
          </a:xfrm>
          <a:prstGeom prst="rect">
            <a:avLst/>
          </a:prstGeom>
        </p:spPr>
      </p:pic>
      <p:grpSp>
        <p:nvGrpSpPr>
          <p:cNvPr id="21" name="グループ化 20">
            <a:extLst>
              <a:ext uri="{FF2B5EF4-FFF2-40B4-BE49-F238E27FC236}">
                <a16:creationId xmlns:a16="http://schemas.microsoft.com/office/drawing/2014/main" id="{865BB9A8-DF47-FE43-8476-D70CB714CE8B}"/>
              </a:ext>
            </a:extLst>
          </p:cNvPr>
          <p:cNvGrpSpPr/>
          <p:nvPr/>
        </p:nvGrpSpPr>
        <p:grpSpPr>
          <a:xfrm>
            <a:off x="13106400" y="1714500"/>
            <a:ext cx="4719579" cy="3657600"/>
            <a:chOff x="13117083" y="1333500"/>
            <a:chExt cx="4719579" cy="3657600"/>
          </a:xfrm>
        </p:grpSpPr>
        <p:pic>
          <p:nvPicPr>
            <p:cNvPr id="13" name="図 12">
              <a:extLst>
                <a:ext uri="{FF2B5EF4-FFF2-40B4-BE49-F238E27FC236}">
                  <a16:creationId xmlns:a16="http://schemas.microsoft.com/office/drawing/2014/main" id="{9310CF90-7F8C-6A46-B505-C24F2D359685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117083" y="1333500"/>
              <a:ext cx="2273300" cy="3657600"/>
            </a:xfrm>
            <a:prstGeom prst="rect">
              <a:avLst/>
            </a:prstGeom>
          </p:spPr>
        </p:pic>
        <p:pic>
          <p:nvPicPr>
            <p:cNvPr id="15" name="図 14">
              <a:extLst>
                <a:ext uri="{FF2B5EF4-FFF2-40B4-BE49-F238E27FC236}">
                  <a16:creationId xmlns:a16="http://schemas.microsoft.com/office/drawing/2014/main" id="{48B92080-5E5E-2842-A7FB-73C1DC41A180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859000" y="1333500"/>
              <a:ext cx="2977662" cy="3657600"/>
            </a:xfrm>
            <a:prstGeom prst="rect">
              <a:avLst/>
            </a:prstGeom>
          </p:spPr>
        </p:pic>
      </p:grpSp>
      <p:pic>
        <p:nvPicPr>
          <p:cNvPr id="25" name="図 24">
            <a:extLst>
              <a:ext uri="{FF2B5EF4-FFF2-40B4-BE49-F238E27FC236}">
                <a16:creationId xmlns:a16="http://schemas.microsoft.com/office/drawing/2014/main" id="{3DC0314B-FA89-4C4E-957B-0AF5C9602CE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1200" y="5080000"/>
            <a:ext cx="3225800" cy="3441700"/>
          </a:xfrm>
          <a:prstGeom prst="rect">
            <a:avLst/>
          </a:prstGeom>
        </p:spPr>
      </p:pic>
      <p:grpSp>
        <p:nvGrpSpPr>
          <p:cNvPr id="20" name="グループ化 19">
            <a:extLst>
              <a:ext uri="{FF2B5EF4-FFF2-40B4-BE49-F238E27FC236}">
                <a16:creationId xmlns:a16="http://schemas.microsoft.com/office/drawing/2014/main" id="{5F466368-F2AE-1F46-A79E-00313A30F608}"/>
              </a:ext>
            </a:extLst>
          </p:cNvPr>
          <p:cNvGrpSpPr/>
          <p:nvPr/>
        </p:nvGrpSpPr>
        <p:grpSpPr>
          <a:xfrm>
            <a:off x="507422" y="6800850"/>
            <a:ext cx="5941003" cy="3835400"/>
            <a:chOff x="713797" y="1244600"/>
            <a:chExt cx="5941003" cy="3835400"/>
          </a:xfrm>
        </p:grpSpPr>
        <p:pic>
          <p:nvPicPr>
            <p:cNvPr id="17" name="図 16" descr="帽子 が含まれている画像&#10;&#10;自動的に生成された説明">
              <a:extLst>
                <a:ext uri="{FF2B5EF4-FFF2-40B4-BE49-F238E27FC236}">
                  <a16:creationId xmlns:a16="http://schemas.microsoft.com/office/drawing/2014/main" id="{E7AA07B7-92E7-044E-91A2-C2090208201E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13797" y="1358900"/>
              <a:ext cx="3238500" cy="3721100"/>
            </a:xfrm>
            <a:prstGeom prst="rect">
              <a:avLst/>
            </a:prstGeom>
          </p:spPr>
        </p:pic>
        <p:pic>
          <p:nvPicPr>
            <p:cNvPr id="19" name="図 18" descr="衣類, クマ が含まれている画像&#10;&#10;自動的に生成された説明">
              <a:extLst>
                <a:ext uri="{FF2B5EF4-FFF2-40B4-BE49-F238E27FC236}">
                  <a16:creationId xmlns:a16="http://schemas.microsoft.com/office/drawing/2014/main" id="{6703D6F1-4DD9-FF42-B31F-EAEE19F8C4C9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29000" y="1244600"/>
              <a:ext cx="3225800" cy="3835400"/>
            </a:xfrm>
            <a:prstGeom prst="rect">
              <a:avLst/>
            </a:prstGeom>
          </p:spPr>
        </p:pic>
      </p:grpSp>
      <p:pic>
        <p:nvPicPr>
          <p:cNvPr id="14" name="図 13">
            <a:extLst>
              <a:ext uri="{FF2B5EF4-FFF2-40B4-BE49-F238E27FC236}">
                <a16:creationId xmlns:a16="http://schemas.microsoft.com/office/drawing/2014/main" id="{7DBA1DDA-ED1A-534C-856F-8A88D602F87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86600" y="1181100"/>
            <a:ext cx="4440960" cy="4738190"/>
          </a:xfrm>
          <a:prstGeom prst="rect">
            <a:avLst/>
          </a:prstGeom>
        </p:spPr>
      </p:pic>
      <p:pic>
        <p:nvPicPr>
          <p:cNvPr id="23" name="図 22" descr="時計, 部屋 が含まれている画像&#10;&#10;自動的に生成された説明">
            <a:extLst>
              <a:ext uri="{FF2B5EF4-FFF2-40B4-BE49-F238E27FC236}">
                <a16:creationId xmlns:a16="http://schemas.microsoft.com/office/drawing/2014/main" id="{BF113CB7-EFD3-B94C-B8A7-FA3A5120A1C4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9425" b="94628" l="5920" r="97177">
                        <a14:foregroundMark x1="5920" y1="38360" x2="5920" y2="38360"/>
                        <a14:foregroundMark x1="39344" y1="94628" x2="39344" y2="94628"/>
                        <a14:foregroundMark x1="57195" y1="91894" x2="57195" y2="91894"/>
                        <a14:foregroundMark x1="75046" y1="85297" x2="75046" y2="85297"/>
                        <a14:foregroundMark x1="94718" y1="52215" x2="94718" y2="52215"/>
                        <a14:foregroundMark x1="18852" y1="87182" x2="18852" y2="87182"/>
                        <a14:foregroundMark x1="20128" y1="85768" x2="20128" y2="85768"/>
                        <a14:foregroundMark x1="11111" y1="88501" x2="11111" y2="88501"/>
                        <a14:foregroundMark x1="12113" y1="88030" x2="12113" y2="88030"/>
                        <a14:foregroundMark x1="12113" y1="88030" x2="12113" y2="88030"/>
                        <a14:foregroundMark x1="8015" y1="16494" x2="8015" y2="16494"/>
                        <a14:foregroundMark x1="8015" y1="16494" x2="8015" y2="16494"/>
                        <a14:foregroundMark x1="12750" y1="13572" x2="12750" y2="13572"/>
                        <a14:foregroundMark x1="9472" y1="9519" x2="9472" y2="9519"/>
                        <a14:foregroundMark x1="73953" y1="85297" x2="73953" y2="85297"/>
                        <a14:foregroundMark x1="97177" y1="44298" x2="97177" y2="44298"/>
                        <a14:foregroundMark x1="70492" y1="63902" x2="70492" y2="63902"/>
                        <a14:foregroundMark x1="85883" y1="25636" x2="85883" y2="25636"/>
                        <a14:foregroundMark x1="89800" y1="28652" x2="89800" y2="28652"/>
                        <a14:foregroundMark x1="90619" y1="32422" x2="90619" y2="32422"/>
                        <a14:foregroundMark x1="20947" y1="20547" x2="20947" y2="20547"/>
                        <a14:foregroundMark x1="24772" y1="15457" x2="24772" y2="15457"/>
                        <a14:foregroundMark x1="18033" y1="19887" x2="18033" y2="19887"/>
                        <a14:foregroundMark x1="36248" y1="19321" x2="36248" y2="19321"/>
                        <a14:foregroundMark x1="34608" y1="16965" x2="34608" y2="16965"/>
                        <a14:foregroundMark x1="51275" y1="45994" x2="51275" y2="45994"/>
                        <a14:foregroundMark x1="58652" y1="61074" x2="58652" y2="61074"/>
                        <a14:foregroundMark x1="56740" y1="63242" x2="56740" y2="63242"/>
                        <a14:foregroundMark x1="89891" y1="35061" x2="89891" y2="35061"/>
                        <a14:foregroundMark x1="54098" y1="63713" x2="54098" y2="63713"/>
                        <a14:backgroundMark x1="51275" y1="12912" x2="51275" y2="12912"/>
                        <a14:backgroundMark x1="50455" y1="13761" x2="50455" y2="13761"/>
                        <a14:backgroundMark x1="58652" y1="14232" x2="58652" y2="14232"/>
                        <a14:backgroundMark x1="59836" y1="10368" x2="59836" y2="10368"/>
                        <a14:backgroundMark x1="51184" y1="14232" x2="51184" y2="14232"/>
                        <a14:backgroundMark x1="51184" y1="14232" x2="51184" y2="14232"/>
                        <a14:backgroundMark x1="50000" y1="14232" x2="50000" y2="14232"/>
                        <a14:backgroundMark x1="50000" y1="14232" x2="50000" y2="14232"/>
                        <a14:backgroundMark x1="50000" y1="14232" x2="50000" y2="14232"/>
                        <a14:backgroundMark x1="50000" y1="14232" x2="50000" y2="14232"/>
                        <a14:backgroundMark x1="50000" y1="14232" x2="50000" y2="14232"/>
                        <a14:backgroundMark x1="50000" y1="14232" x2="50000" y2="14232"/>
                        <a14:backgroundMark x1="50000" y1="14232" x2="50911" y2="13949"/>
                        <a14:backgroundMark x1="51457" y1="13666" x2="51457" y2="13666"/>
                        <a14:backgroundMark x1="51457" y1="13666" x2="51457" y2="13666"/>
                        <a14:backgroundMark x1="51457" y1="13666" x2="51457" y2="13666"/>
                        <a14:backgroundMark x1="51913" y1="10556" x2="51913" y2="10556"/>
                        <a14:backgroundMark x1="51913" y1="10556" x2="51913" y2="10556"/>
                        <a14:backgroundMark x1="51913" y1="10556" x2="51913" y2="10556"/>
                        <a14:backgroundMark x1="51913" y1="10556" x2="51913" y2="10556"/>
                        <a14:backgroundMark x1="51913" y1="10556" x2="51913" y2="1055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7264"/>
          <a:stretch/>
        </p:blipFill>
        <p:spPr>
          <a:xfrm>
            <a:off x="5657850" y="2795090"/>
            <a:ext cx="6972300" cy="6242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1500" tmFilter="0, 0; .2, .5; .8, .5; 1, 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750" autoRev="1" fill="hold"/>
                                        <p:tgtEl>
                                          <p:spTgt spid="2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0"/>
                            </p:stCondLst>
                            <p:childTnLst>
                              <p:par>
                                <p:cTn id="14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000"/>
                            </p:stCondLst>
                            <p:childTnLst>
                              <p:par>
                                <p:cTn id="22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1500" tmFilter="0, 0; .2, .5; .8, .5; 1, 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" dur="750" autoRev="1" fill="hold"/>
                                        <p:tgtEl>
                                          <p:spTgt spid="2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500"/>
                            </p:stCondLst>
                            <p:childTnLst>
                              <p:par>
                                <p:cTn id="26" presetID="1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2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1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7" dur="7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r="34" b="200"/>
          <a:stretch>
            <a:fillRect/>
          </a:stretch>
        </p:blipFill>
        <p:spPr>
          <a:xfrm>
            <a:off x="1583747" y="964742"/>
            <a:ext cx="15120507" cy="8357517"/>
          </a:xfrm>
          <a:prstGeom prst="rect">
            <a:avLst/>
          </a:prstGeom>
        </p:spPr>
      </p:pic>
      <p:grpSp>
        <p:nvGrpSpPr>
          <p:cNvPr id="21" name="グループ化 20">
            <a:extLst>
              <a:ext uri="{FF2B5EF4-FFF2-40B4-BE49-F238E27FC236}">
                <a16:creationId xmlns:a16="http://schemas.microsoft.com/office/drawing/2014/main" id="{865BB9A8-DF47-FE43-8476-D70CB714CE8B}"/>
              </a:ext>
            </a:extLst>
          </p:cNvPr>
          <p:cNvGrpSpPr/>
          <p:nvPr/>
        </p:nvGrpSpPr>
        <p:grpSpPr>
          <a:xfrm>
            <a:off x="13106400" y="590091"/>
            <a:ext cx="4719579" cy="3657600"/>
            <a:chOff x="13117083" y="1333500"/>
            <a:chExt cx="4719579" cy="3657600"/>
          </a:xfrm>
        </p:grpSpPr>
        <p:pic>
          <p:nvPicPr>
            <p:cNvPr id="13" name="図 12">
              <a:extLst>
                <a:ext uri="{FF2B5EF4-FFF2-40B4-BE49-F238E27FC236}">
                  <a16:creationId xmlns:a16="http://schemas.microsoft.com/office/drawing/2014/main" id="{9310CF90-7F8C-6A46-B505-C24F2D35968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117083" y="1333500"/>
              <a:ext cx="2273300" cy="3657600"/>
            </a:xfrm>
            <a:prstGeom prst="rect">
              <a:avLst/>
            </a:prstGeom>
          </p:spPr>
        </p:pic>
        <p:pic>
          <p:nvPicPr>
            <p:cNvPr id="15" name="図 14">
              <a:extLst>
                <a:ext uri="{FF2B5EF4-FFF2-40B4-BE49-F238E27FC236}">
                  <a16:creationId xmlns:a16="http://schemas.microsoft.com/office/drawing/2014/main" id="{48B92080-5E5E-2842-A7FB-73C1DC41A180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859000" y="1333500"/>
              <a:ext cx="2977662" cy="3657600"/>
            </a:xfrm>
            <a:prstGeom prst="rect">
              <a:avLst/>
            </a:prstGeom>
          </p:spPr>
        </p:pic>
      </p:grpSp>
      <p:grpSp>
        <p:nvGrpSpPr>
          <p:cNvPr id="20" name="グループ化 19">
            <a:extLst>
              <a:ext uri="{FF2B5EF4-FFF2-40B4-BE49-F238E27FC236}">
                <a16:creationId xmlns:a16="http://schemas.microsoft.com/office/drawing/2014/main" id="{5F466368-F2AE-1F46-A79E-00313A30F608}"/>
              </a:ext>
            </a:extLst>
          </p:cNvPr>
          <p:cNvGrpSpPr/>
          <p:nvPr/>
        </p:nvGrpSpPr>
        <p:grpSpPr>
          <a:xfrm>
            <a:off x="507422" y="444041"/>
            <a:ext cx="5941003" cy="3835400"/>
            <a:chOff x="713797" y="1244600"/>
            <a:chExt cx="5941003" cy="3835400"/>
          </a:xfrm>
        </p:grpSpPr>
        <p:pic>
          <p:nvPicPr>
            <p:cNvPr id="17" name="図 16" descr="帽子 が含まれている画像&#10;&#10;自動的に生成された説明">
              <a:extLst>
                <a:ext uri="{FF2B5EF4-FFF2-40B4-BE49-F238E27FC236}">
                  <a16:creationId xmlns:a16="http://schemas.microsoft.com/office/drawing/2014/main" id="{E7AA07B7-92E7-044E-91A2-C2090208201E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13797" y="1358900"/>
              <a:ext cx="3238500" cy="3721100"/>
            </a:xfrm>
            <a:prstGeom prst="rect">
              <a:avLst/>
            </a:prstGeom>
          </p:spPr>
        </p:pic>
        <p:pic>
          <p:nvPicPr>
            <p:cNvPr id="19" name="図 18" descr="衣類, クマ が含まれている画像&#10;&#10;自動的に生成された説明">
              <a:extLst>
                <a:ext uri="{FF2B5EF4-FFF2-40B4-BE49-F238E27FC236}">
                  <a16:creationId xmlns:a16="http://schemas.microsoft.com/office/drawing/2014/main" id="{6703D6F1-4DD9-FF42-B31F-EAEE19F8C4C9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29000" y="1244600"/>
              <a:ext cx="3225800" cy="3835400"/>
            </a:xfrm>
            <a:prstGeom prst="rect">
              <a:avLst/>
            </a:prstGeom>
          </p:spPr>
        </p:pic>
      </p:grpSp>
      <p:pic>
        <p:nvPicPr>
          <p:cNvPr id="12" name="Picture 4">
            <a:extLst>
              <a:ext uri="{FF2B5EF4-FFF2-40B4-BE49-F238E27FC236}">
                <a16:creationId xmlns:a16="http://schemas.microsoft.com/office/drawing/2014/main" id="{103197E3-FFC9-3C40-AA60-B881B952505D}"/>
              </a:ext>
            </a:extLst>
          </p:cNvPr>
          <p:cNvPicPr>
            <a:picLocks noChangeAspect="1"/>
          </p:cNvPicPr>
          <p:nvPr/>
        </p:nvPicPr>
        <p:blipFill>
          <a:blip r:embed="rId8"/>
          <a:srcRect r="554" b="554"/>
          <a:stretch>
            <a:fillRect/>
          </a:stretch>
        </p:blipFill>
        <p:spPr>
          <a:xfrm>
            <a:off x="6815489" y="5823637"/>
            <a:ext cx="4657022" cy="4967490"/>
          </a:xfrm>
          <a:prstGeom prst="rect">
            <a:avLst/>
          </a:prstGeom>
        </p:spPr>
      </p:pic>
      <p:pic>
        <p:nvPicPr>
          <p:cNvPr id="11" name="図 10" descr="時計, 部屋 が含まれている画像&#10;&#10;自動的に生成された説明">
            <a:extLst>
              <a:ext uri="{FF2B5EF4-FFF2-40B4-BE49-F238E27FC236}">
                <a16:creationId xmlns:a16="http://schemas.microsoft.com/office/drawing/2014/main" id="{EF5BCBEF-943D-B849-9028-21E701FB1A74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9425" b="94628" l="5920" r="97177">
                        <a14:foregroundMark x1="5920" y1="38360" x2="5920" y2="38360"/>
                        <a14:foregroundMark x1="39344" y1="94628" x2="39344" y2="94628"/>
                        <a14:foregroundMark x1="57195" y1="91894" x2="57195" y2="91894"/>
                        <a14:foregroundMark x1="75046" y1="85297" x2="75046" y2="85297"/>
                        <a14:foregroundMark x1="94718" y1="52215" x2="94718" y2="52215"/>
                        <a14:foregroundMark x1="18852" y1="87182" x2="18852" y2="87182"/>
                        <a14:foregroundMark x1="20128" y1="85768" x2="20128" y2="85768"/>
                        <a14:foregroundMark x1="11111" y1="88501" x2="11111" y2="88501"/>
                        <a14:foregroundMark x1="12113" y1="88030" x2="12113" y2="88030"/>
                        <a14:foregroundMark x1="12113" y1="88030" x2="12113" y2="88030"/>
                        <a14:foregroundMark x1="8015" y1="16494" x2="8015" y2="16494"/>
                        <a14:foregroundMark x1="8015" y1="16494" x2="8015" y2="16494"/>
                        <a14:foregroundMark x1="12750" y1="13572" x2="12750" y2="13572"/>
                        <a14:foregroundMark x1="9472" y1="9519" x2="9472" y2="9519"/>
                        <a14:foregroundMark x1="73953" y1="85297" x2="73953" y2="85297"/>
                        <a14:foregroundMark x1="97177" y1="44298" x2="97177" y2="44298"/>
                        <a14:foregroundMark x1="70492" y1="63902" x2="70492" y2="63902"/>
                        <a14:foregroundMark x1="85883" y1="25636" x2="85883" y2="25636"/>
                        <a14:foregroundMark x1="89800" y1="28652" x2="89800" y2="28652"/>
                        <a14:foregroundMark x1="90619" y1="32422" x2="90619" y2="32422"/>
                        <a14:foregroundMark x1="20947" y1="20547" x2="20947" y2="20547"/>
                        <a14:foregroundMark x1="24772" y1="15457" x2="24772" y2="15457"/>
                        <a14:foregroundMark x1="18033" y1="19887" x2="18033" y2="19887"/>
                        <a14:foregroundMark x1="36248" y1="19321" x2="36248" y2="19321"/>
                        <a14:foregroundMark x1="34608" y1="16965" x2="34608" y2="16965"/>
                        <a14:foregroundMark x1="51275" y1="45994" x2="51275" y2="45994"/>
                        <a14:foregroundMark x1="58652" y1="61074" x2="58652" y2="61074"/>
                        <a14:foregroundMark x1="56740" y1="63242" x2="56740" y2="63242"/>
                        <a14:foregroundMark x1="89891" y1="35061" x2="89891" y2="35061"/>
                        <a14:foregroundMark x1="54098" y1="63713" x2="54098" y2="63713"/>
                        <a14:backgroundMark x1="51275" y1="12912" x2="51275" y2="12912"/>
                        <a14:backgroundMark x1="50455" y1="13761" x2="50455" y2="13761"/>
                        <a14:backgroundMark x1="58652" y1="14232" x2="58652" y2="14232"/>
                        <a14:backgroundMark x1="59836" y1="10368" x2="59836" y2="10368"/>
                        <a14:backgroundMark x1="51184" y1="14232" x2="51184" y2="14232"/>
                        <a14:backgroundMark x1="51184" y1="14232" x2="51184" y2="14232"/>
                        <a14:backgroundMark x1="50000" y1="14232" x2="50000" y2="14232"/>
                        <a14:backgroundMark x1="50000" y1="14232" x2="50000" y2="14232"/>
                        <a14:backgroundMark x1="50000" y1="14232" x2="50000" y2="14232"/>
                        <a14:backgroundMark x1="50000" y1="14232" x2="50000" y2="14232"/>
                        <a14:backgroundMark x1="50000" y1="14232" x2="50000" y2="14232"/>
                        <a14:backgroundMark x1="50000" y1="14232" x2="50000" y2="14232"/>
                        <a14:backgroundMark x1="50000" y1="14232" x2="50911" y2="13949"/>
                        <a14:backgroundMark x1="51457" y1="13666" x2="51457" y2="13666"/>
                        <a14:backgroundMark x1="51457" y1="13666" x2="51457" y2="13666"/>
                        <a14:backgroundMark x1="51457" y1="13666" x2="51457" y2="13666"/>
                        <a14:backgroundMark x1="51913" y1="10556" x2="51913" y2="10556"/>
                        <a14:backgroundMark x1="51913" y1="10556" x2="51913" y2="10556"/>
                        <a14:backgroundMark x1="51913" y1="10556" x2="51913" y2="10556"/>
                        <a14:backgroundMark x1="51913" y1="10556" x2="51913" y2="10556"/>
                        <a14:backgroundMark x1="51913" y1="10556" x2="51913" y2="1055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7264"/>
          <a:stretch/>
        </p:blipFill>
        <p:spPr>
          <a:xfrm>
            <a:off x="6815489" y="590091"/>
            <a:ext cx="5675455" cy="50810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86624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r="34" b="200"/>
          <a:stretch>
            <a:fillRect/>
          </a:stretch>
        </p:blipFill>
        <p:spPr>
          <a:xfrm>
            <a:off x="1583747" y="964742"/>
            <a:ext cx="15120507" cy="8357517"/>
          </a:xfrm>
          <a:prstGeom prst="rect">
            <a:avLst/>
          </a:prstGeom>
        </p:spPr>
      </p:pic>
      <p:grpSp>
        <p:nvGrpSpPr>
          <p:cNvPr id="21" name="グループ化 20">
            <a:extLst>
              <a:ext uri="{FF2B5EF4-FFF2-40B4-BE49-F238E27FC236}">
                <a16:creationId xmlns:a16="http://schemas.microsoft.com/office/drawing/2014/main" id="{865BB9A8-DF47-FE43-8476-D70CB714CE8B}"/>
              </a:ext>
            </a:extLst>
          </p:cNvPr>
          <p:cNvGrpSpPr/>
          <p:nvPr/>
        </p:nvGrpSpPr>
        <p:grpSpPr>
          <a:xfrm>
            <a:off x="13106400" y="590091"/>
            <a:ext cx="4719579" cy="3657600"/>
            <a:chOff x="13117083" y="1333500"/>
            <a:chExt cx="4719579" cy="3657600"/>
          </a:xfrm>
        </p:grpSpPr>
        <p:pic>
          <p:nvPicPr>
            <p:cNvPr id="13" name="図 12">
              <a:extLst>
                <a:ext uri="{FF2B5EF4-FFF2-40B4-BE49-F238E27FC236}">
                  <a16:creationId xmlns:a16="http://schemas.microsoft.com/office/drawing/2014/main" id="{9310CF90-7F8C-6A46-B505-C24F2D35968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117083" y="1333500"/>
              <a:ext cx="2273300" cy="3657600"/>
            </a:xfrm>
            <a:prstGeom prst="rect">
              <a:avLst/>
            </a:prstGeom>
          </p:spPr>
        </p:pic>
        <p:pic>
          <p:nvPicPr>
            <p:cNvPr id="15" name="図 14">
              <a:extLst>
                <a:ext uri="{FF2B5EF4-FFF2-40B4-BE49-F238E27FC236}">
                  <a16:creationId xmlns:a16="http://schemas.microsoft.com/office/drawing/2014/main" id="{48B92080-5E5E-2842-A7FB-73C1DC41A180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859000" y="1333500"/>
              <a:ext cx="2977662" cy="3657600"/>
            </a:xfrm>
            <a:prstGeom prst="rect">
              <a:avLst/>
            </a:prstGeom>
          </p:spPr>
        </p:pic>
      </p:grpSp>
      <p:grpSp>
        <p:nvGrpSpPr>
          <p:cNvPr id="20" name="グループ化 19">
            <a:extLst>
              <a:ext uri="{FF2B5EF4-FFF2-40B4-BE49-F238E27FC236}">
                <a16:creationId xmlns:a16="http://schemas.microsoft.com/office/drawing/2014/main" id="{5F466368-F2AE-1F46-A79E-00313A30F608}"/>
              </a:ext>
            </a:extLst>
          </p:cNvPr>
          <p:cNvGrpSpPr/>
          <p:nvPr/>
        </p:nvGrpSpPr>
        <p:grpSpPr>
          <a:xfrm>
            <a:off x="507422" y="444041"/>
            <a:ext cx="5941003" cy="3835400"/>
            <a:chOff x="713797" y="1244600"/>
            <a:chExt cx="5941003" cy="3835400"/>
          </a:xfrm>
        </p:grpSpPr>
        <p:pic>
          <p:nvPicPr>
            <p:cNvPr id="17" name="図 16" descr="帽子 が含まれている画像&#10;&#10;自動的に生成された説明">
              <a:extLst>
                <a:ext uri="{FF2B5EF4-FFF2-40B4-BE49-F238E27FC236}">
                  <a16:creationId xmlns:a16="http://schemas.microsoft.com/office/drawing/2014/main" id="{E7AA07B7-92E7-044E-91A2-C2090208201E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13797" y="1358900"/>
              <a:ext cx="3238500" cy="3721100"/>
            </a:xfrm>
            <a:prstGeom prst="rect">
              <a:avLst/>
            </a:prstGeom>
          </p:spPr>
        </p:pic>
        <p:pic>
          <p:nvPicPr>
            <p:cNvPr id="19" name="図 18" descr="衣類, クマ が含まれている画像&#10;&#10;自動的に生成された説明">
              <a:extLst>
                <a:ext uri="{FF2B5EF4-FFF2-40B4-BE49-F238E27FC236}">
                  <a16:creationId xmlns:a16="http://schemas.microsoft.com/office/drawing/2014/main" id="{6703D6F1-4DD9-FF42-B31F-EAEE19F8C4C9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29000" y="1244600"/>
              <a:ext cx="3225800" cy="3835400"/>
            </a:xfrm>
            <a:prstGeom prst="rect">
              <a:avLst/>
            </a:prstGeom>
          </p:spPr>
        </p:pic>
      </p:grpSp>
      <p:pic>
        <p:nvPicPr>
          <p:cNvPr id="11" name="図 10" descr="スポーツゲーム, テーブル が含まれている画像&#10;&#10;自動的に生成された説明">
            <a:extLst>
              <a:ext uri="{FF2B5EF4-FFF2-40B4-BE49-F238E27FC236}">
                <a16:creationId xmlns:a16="http://schemas.microsoft.com/office/drawing/2014/main" id="{9E8AEB46-E520-8844-A0CB-67CC73A6D272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046" t="30241" r="44419" b="42619"/>
          <a:stretch/>
        </p:blipFill>
        <p:spPr>
          <a:xfrm>
            <a:off x="6109916" y="4800142"/>
            <a:ext cx="7086600" cy="7017754"/>
          </a:xfrm>
          <a:prstGeom prst="rect">
            <a:avLst/>
          </a:prstGeom>
        </p:spPr>
      </p:pic>
      <p:pic>
        <p:nvPicPr>
          <p:cNvPr id="12" name="図 11" descr="時計, 部屋 が含まれている画像&#10;&#10;自動的に生成された説明">
            <a:extLst>
              <a:ext uri="{FF2B5EF4-FFF2-40B4-BE49-F238E27FC236}">
                <a16:creationId xmlns:a16="http://schemas.microsoft.com/office/drawing/2014/main" id="{A7AF8A89-F15E-0E45-80E1-D92EACC33A33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9425" b="94628" l="5920" r="97177">
                        <a14:foregroundMark x1="5920" y1="38360" x2="5920" y2="38360"/>
                        <a14:foregroundMark x1="39344" y1="94628" x2="39344" y2="94628"/>
                        <a14:foregroundMark x1="57195" y1="91894" x2="57195" y2="91894"/>
                        <a14:foregroundMark x1="75046" y1="85297" x2="75046" y2="85297"/>
                        <a14:foregroundMark x1="94718" y1="52215" x2="94718" y2="52215"/>
                        <a14:foregroundMark x1="18852" y1="87182" x2="18852" y2="87182"/>
                        <a14:foregroundMark x1="20128" y1="85768" x2="20128" y2="85768"/>
                        <a14:foregroundMark x1="11111" y1="88501" x2="11111" y2="88501"/>
                        <a14:foregroundMark x1="12113" y1="88030" x2="12113" y2="88030"/>
                        <a14:foregroundMark x1="12113" y1="88030" x2="12113" y2="88030"/>
                        <a14:foregroundMark x1="8015" y1="16494" x2="8015" y2="16494"/>
                        <a14:foregroundMark x1="8015" y1="16494" x2="8015" y2="16494"/>
                        <a14:foregroundMark x1="12750" y1="13572" x2="12750" y2="13572"/>
                        <a14:foregroundMark x1="9472" y1="9519" x2="9472" y2="9519"/>
                        <a14:foregroundMark x1="73953" y1="85297" x2="73953" y2="85297"/>
                        <a14:foregroundMark x1="97177" y1="44298" x2="97177" y2="44298"/>
                        <a14:foregroundMark x1="70492" y1="63902" x2="70492" y2="63902"/>
                        <a14:foregroundMark x1="85883" y1="25636" x2="85883" y2="25636"/>
                        <a14:foregroundMark x1="89800" y1="28652" x2="89800" y2="28652"/>
                        <a14:foregroundMark x1="90619" y1="32422" x2="90619" y2="32422"/>
                        <a14:foregroundMark x1="20947" y1="20547" x2="20947" y2="20547"/>
                        <a14:foregroundMark x1="24772" y1="15457" x2="24772" y2="15457"/>
                        <a14:foregroundMark x1="18033" y1="19887" x2="18033" y2="19887"/>
                        <a14:foregroundMark x1="36248" y1="19321" x2="36248" y2="19321"/>
                        <a14:foregroundMark x1="34608" y1="16965" x2="34608" y2="16965"/>
                        <a14:foregroundMark x1="51275" y1="45994" x2="51275" y2="45994"/>
                        <a14:foregroundMark x1="58652" y1="61074" x2="58652" y2="61074"/>
                        <a14:foregroundMark x1="56740" y1="63242" x2="56740" y2="63242"/>
                        <a14:foregroundMark x1="89891" y1="35061" x2="89891" y2="35061"/>
                        <a14:foregroundMark x1="54098" y1="63713" x2="54098" y2="63713"/>
                        <a14:backgroundMark x1="51275" y1="12912" x2="51275" y2="12912"/>
                        <a14:backgroundMark x1="50455" y1="13761" x2="50455" y2="13761"/>
                        <a14:backgroundMark x1="58652" y1="14232" x2="58652" y2="14232"/>
                        <a14:backgroundMark x1="59836" y1="10368" x2="59836" y2="10368"/>
                        <a14:backgroundMark x1="51184" y1="14232" x2="51184" y2="14232"/>
                        <a14:backgroundMark x1="51184" y1="14232" x2="51184" y2="14232"/>
                        <a14:backgroundMark x1="50000" y1="14232" x2="50000" y2="14232"/>
                        <a14:backgroundMark x1="50000" y1="14232" x2="50000" y2="14232"/>
                        <a14:backgroundMark x1="50000" y1="14232" x2="50000" y2="14232"/>
                        <a14:backgroundMark x1="50000" y1="14232" x2="50000" y2="14232"/>
                        <a14:backgroundMark x1="50000" y1="14232" x2="50000" y2="14232"/>
                        <a14:backgroundMark x1="50000" y1="14232" x2="50000" y2="14232"/>
                        <a14:backgroundMark x1="50000" y1="14232" x2="50911" y2="13949"/>
                        <a14:backgroundMark x1="51457" y1="13666" x2="51457" y2="13666"/>
                        <a14:backgroundMark x1="51457" y1="13666" x2="51457" y2="13666"/>
                        <a14:backgroundMark x1="51457" y1="13666" x2="51457" y2="13666"/>
                        <a14:backgroundMark x1="51913" y1="10556" x2="51913" y2="10556"/>
                        <a14:backgroundMark x1="51913" y1="10556" x2="51913" y2="10556"/>
                        <a14:backgroundMark x1="51913" y1="10556" x2="51913" y2="10556"/>
                        <a14:backgroundMark x1="51913" y1="10556" x2="51913" y2="10556"/>
                        <a14:backgroundMark x1="51913" y1="10556" x2="51913" y2="1055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7264"/>
          <a:stretch/>
        </p:blipFill>
        <p:spPr>
          <a:xfrm>
            <a:off x="6815489" y="590091"/>
            <a:ext cx="5675455" cy="50810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24892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2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r="73" b="239"/>
          <a:stretch>
            <a:fillRect/>
          </a:stretch>
        </p:blipFill>
        <p:spPr>
          <a:xfrm>
            <a:off x="1091781" y="692819"/>
            <a:ext cx="16104439" cy="8901363"/>
          </a:xfrm>
          <a:prstGeom prst="rect">
            <a:avLst/>
          </a:prstGeom>
        </p:spPr>
      </p:pic>
      <p:pic>
        <p:nvPicPr>
          <p:cNvPr id="13" name="Picture 5">
            <a:extLst>
              <a:ext uri="{FF2B5EF4-FFF2-40B4-BE49-F238E27FC236}">
                <a16:creationId xmlns:a16="http://schemas.microsoft.com/office/drawing/2014/main" id="{725512E8-A47E-B44D-ACB9-43B9D13B5BD5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35057" t="33906" r="45660" b="41096"/>
          <a:stretch>
            <a:fillRect/>
          </a:stretch>
        </p:blipFill>
        <p:spPr>
          <a:xfrm>
            <a:off x="6256044" y="4031052"/>
            <a:ext cx="5077469" cy="4691838"/>
          </a:xfrm>
          <a:prstGeom prst="rect">
            <a:avLst/>
          </a:prstGeom>
        </p:spPr>
      </p:pic>
      <p:grpSp>
        <p:nvGrpSpPr>
          <p:cNvPr id="14" name="グループ化 13">
            <a:extLst>
              <a:ext uri="{FF2B5EF4-FFF2-40B4-BE49-F238E27FC236}">
                <a16:creationId xmlns:a16="http://schemas.microsoft.com/office/drawing/2014/main" id="{DDBF0A30-8BD5-7F43-A02D-BAFA314CBC6F}"/>
              </a:ext>
            </a:extLst>
          </p:cNvPr>
          <p:cNvGrpSpPr/>
          <p:nvPr/>
        </p:nvGrpSpPr>
        <p:grpSpPr>
          <a:xfrm>
            <a:off x="-457200" y="5067300"/>
            <a:ext cx="6284960" cy="5672177"/>
            <a:chOff x="696583" y="4997095"/>
            <a:chExt cx="5329717" cy="4810070"/>
          </a:xfrm>
        </p:grpSpPr>
        <p:grpSp>
          <p:nvGrpSpPr>
            <p:cNvPr id="15" name="グループ化 14">
              <a:extLst>
                <a:ext uri="{FF2B5EF4-FFF2-40B4-BE49-F238E27FC236}">
                  <a16:creationId xmlns:a16="http://schemas.microsoft.com/office/drawing/2014/main" id="{622663CC-564A-AB41-B5E1-01A4D5846815}"/>
                </a:ext>
              </a:extLst>
            </p:cNvPr>
            <p:cNvGrpSpPr/>
            <p:nvPr/>
          </p:nvGrpSpPr>
          <p:grpSpPr>
            <a:xfrm>
              <a:off x="696583" y="4997095"/>
              <a:ext cx="5329717" cy="4810070"/>
              <a:chOff x="2626909" y="2851149"/>
              <a:chExt cx="9057091" cy="8174025"/>
            </a:xfrm>
          </p:grpSpPr>
          <p:pic>
            <p:nvPicPr>
              <p:cNvPr id="17" name="図 16" descr="グラフィカル ユーザー インターフェイス が含まれている画像&#10;&#10;自動的に生成された説明">
                <a:extLst>
                  <a:ext uri="{FF2B5EF4-FFF2-40B4-BE49-F238E27FC236}">
                    <a16:creationId xmlns:a16="http://schemas.microsoft.com/office/drawing/2014/main" id="{3FBECCEB-CAEF-A04E-8C2E-459CAA247A6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>
                <a:extLst>
                  <a:ext uri="{BEBA8EAE-BF5A-486C-A8C5-ECC9F3942E4B}">
                    <a14:imgProps xmlns:a14="http://schemas.microsoft.com/office/drawing/2010/main">
                      <a14:imgLayer r:embed="rId6">
                        <a14:imgEffect>
                          <a14:brightnessContrast bright="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626909" y="2851149"/>
                <a:ext cx="9057091" cy="8174025"/>
              </a:xfrm>
              <a:prstGeom prst="rect">
                <a:avLst/>
              </a:prstGeom>
            </p:spPr>
          </p:pic>
          <p:sp>
            <p:nvSpPr>
              <p:cNvPr id="18" name="正方形/長方形 17">
                <a:extLst>
                  <a:ext uri="{FF2B5EF4-FFF2-40B4-BE49-F238E27FC236}">
                    <a16:creationId xmlns:a16="http://schemas.microsoft.com/office/drawing/2014/main" id="{E838A491-3F32-A045-B5E4-F02A85045E40}"/>
                  </a:ext>
                </a:extLst>
              </p:cNvPr>
              <p:cNvSpPr/>
              <p:nvPr/>
            </p:nvSpPr>
            <p:spPr>
              <a:xfrm>
                <a:off x="2895600" y="5274888"/>
                <a:ext cx="8305800" cy="1849811"/>
              </a:xfrm>
              <a:prstGeom prst="rect">
                <a:avLst/>
              </a:prstGeom>
              <a:solidFill>
                <a:srgbClr val="B1949D"/>
              </a:solidFill>
              <a:ln>
                <a:noFill/>
              </a:ln>
              <a:effectLst>
                <a:softEdge rad="51533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  <p:pic>
          <p:nvPicPr>
            <p:cNvPr id="16" name="図 15" descr="ロゴ, アイコン&#10;&#10;自動的に生成された説明">
              <a:extLst>
                <a:ext uri="{FF2B5EF4-FFF2-40B4-BE49-F238E27FC236}">
                  <a16:creationId xmlns:a16="http://schemas.microsoft.com/office/drawing/2014/main" id="{B05A9CAF-A339-BF4D-85BC-A113485F0CE7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50926" y="6455146"/>
              <a:ext cx="1088536" cy="1088536"/>
            </a:xfrm>
            <a:prstGeom prst="rect">
              <a:avLst/>
            </a:prstGeom>
          </p:spPr>
        </p:pic>
      </p:grpSp>
      <p:grpSp>
        <p:nvGrpSpPr>
          <p:cNvPr id="19" name="グループ化 18">
            <a:extLst>
              <a:ext uri="{FF2B5EF4-FFF2-40B4-BE49-F238E27FC236}">
                <a16:creationId xmlns:a16="http://schemas.microsoft.com/office/drawing/2014/main" id="{A2D23479-0696-6242-A565-2751402634DF}"/>
              </a:ext>
            </a:extLst>
          </p:cNvPr>
          <p:cNvGrpSpPr/>
          <p:nvPr/>
        </p:nvGrpSpPr>
        <p:grpSpPr>
          <a:xfrm>
            <a:off x="11493509" y="4555975"/>
            <a:ext cx="7246513" cy="6753074"/>
            <a:chOff x="10481093" y="3570374"/>
            <a:chExt cx="8525746" cy="7946615"/>
          </a:xfrm>
        </p:grpSpPr>
        <p:pic>
          <p:nvPicPr>
            <p:cNvPr id="20" name="図 19" descr="時計 が含まれている画像&#10;&#10;自動的に生成された説明">
              <a:extLst>
                <a:ext uri="{FF2B5EF4-FFF2-40B4-BE49-F238E27FC236}">
                  <a16:creationId xmlns:a16="http://schemas.microsoft.com/office/drawing/2014/main" id="{092F4184-6978-9746-A699-621079BF6E96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481093" y="3570374"/>
              <a:ext cx="8521838" cy="7946615"/>
            </a:xfrm>
            <a:prstGeom prst="rect">
              <a:avLst/>
            </a:prstGeom>
          </p:spPr>
        </p:pic>
        <p:grpSp>
          <p:nvGrpSpPr>
            <p:cNvPr id="21" name="グループ化 20">
              <a:extLst>
                <a:ext uri="{FF2B5EF4-FFF2-40B4-BE49-F238E27FC236}">
                  <a16:creationId xmlns:a16="http://schemas.microsoft.com/office/drawing/2014/main" id="{36222E0B-A32C-B241-8830-3C949D632DCF}"/>
                </a:ext>
              </a:extLst>
            </p:cNvPr>
            <p:cNvGrpSpPr/>
            <p:nvPr/>
          </p:nvGrpSpPr>
          <p:grpSpPr>
            <a:xfrm>
              <a:off x="10822221" y="4412385"/>
              <a:ext cx="5061418" cy="3476078"/>
              <a:chOff x="10063963" y="6480292"/>
              <a:chExt cx="6518880" cy="4477033"/>
            </a:xfrm>
          </p:grpSpPr>
          <p:pic>
            <p:nvPicPr>
              <p:cNvPr id="23" name="Picture 11">
                <a:extLst>
                  <a:ext uri="{FF2B5EF4-FFF2-40B4-BE49-F238E27FC236}">
                    <a16:creationId xmlns:a16="http://schemas.microsoft.com/office/drawing/2014/main" id="{AF9B86DD-FE2F-0C4F-9561-58065C7FF05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"/>
              <a:srcRect l="25440" t="27361" r="29342" b="29108"/>
              <a:stretch>
                <a:fillRect/>
              </a:stretch>
            </p:blipFill>
            <p:spPr>
              <a:xfrm>
                <a:off x="11201400" y="6480292"/>
                <a:ext cx="4244007" cy="3806708"/>
              </a:xfrm>
              <a:prstGeom prst="rect">
                <a:avLst/>
              </a:prstGeom>
            </p:spPr>
          </p:pic>
          <p:grpSp>
            <p:nvGrpSpPr>
              <p:cNvPr id="24" name="グループ化 23">
                <a:extLst>
                  <a:ext uri="{FF2B5EF4-FFF2-40B4-BE49-F238E27FC236}">
                    <a16:creationId xmlns:a16="http://schemas.microsoft.com/office/drawing/2014/main" id="{8B617D81-92C3-4B40-A6D9-F264B603D61F}"/>
                  </a:ext>
                </a:extLst>
              </p:cNvPr>
              <p:cNvGrpSpPr/>
              <p:nvPr/>
            </p:nvGrpSpPr>
            <p:grpSpPr>
              <a:xfrm>
                <a:off x="10063963" y="8349861"/>
                <a:ext cx="6518880" cy="2607464"/>
                <a:chOff x="-2314996" y="9370129"/>
                <a:chExt cx="22979191" cy="9191366"/>
              </a:xfrm>
            </p:grpSpPr>
            <p:pic>
              <p:nvPicPr>
                <p:cNvPr id="25" name="Picture 3">
                  <a:extLst>
                    <a:ext uri="{FF2B5EF4-FFF2-40B4-BE49-F238E27FC236}">
                      <a16:creationId xmlns:a16="http://schemas.microsoft.com/office/drawing/2014/main" id="{28F1AAB5-362C-6249-A53B-BCBB1D788C3E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0"/>
                <a:srcRect l="42465" t="50000"/>
                <a:stretch>
                  <a:fillRect/>
                </a:stretch>
              </p:blipFill>
              <p:spPr>
                <a:xfrm>
                  <a:off x="7970699" y="9370129"/>
                  <a:ext cx="12693496" cy="8273444"/>
                </a:xfrm>
                <a:prstGeom prst="rect">
                  <a:avLst/>
                </a:prstGeom>
              </p:spPr>
            </p:pic>
            <p:pic>
              <p:nvPicPr>
                <p:cNvPr id="26" name="Picture 3">
                  <a:extLst>
                    <a:ext uri="{FF2B5EF4-FFF2-40B4-BE49-F238E27FC236}">
                      <a16:creationId xmlns:a16="http://schemas.microsoft.com/office/drawing/2014/main" id="{75E83693-A3FB-6C43-A2FF-69A1E5C17769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0"/>
                <a:srcRect l="42465" t="50000"/>
                <a:stretch>
                  <a:fillRect/>
                </a:stretch>
              </p:blipFill>
              <p:spPr>
                <a:xfrm flipH="1">
                  <a:off x="-2314996" y="9509997"/>
                  <a:ext cx="12693495" cy="8273444"/>
                </a:xfrm>
                <a:prstGeom prst="rect">
                  <a:avLst/>
                </a:prstGeom>
              </p:spPr>
            </p:pic>
            <p:pic>
              <p:nvPicPr>
                <p:cNvPr id="27" name="Picture 7">
                  <a:extLst>
                    <a:ext uri="{FF2B5EF4-FFF2-40B4-BE49-F238E27FC236}">
                      <a16:creationId xmlns:a16="http://schemas.microsoft.com/office/drawing/2014/main" id="{A7F0C147-BAB5-0541-B057-DB30DD5FE104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1"/>
                <a:srcRect l="56392" t="18645" r="7077" b="47540"/>
                <a:stretch>
                  <a:fillRect/>
                </a:stretch>
              </p:blipFill>
              <p:spPr>
                <a:xfrm rot="-1107298">
                  <a:off x="4704835" y="13009880"/>
                  <a:ext cx="7996645" cy="5551615"/>
                </a:xfrm>
                <a:prstGeom prst="rect">
                  <a:avLst/>
                </a:prstGeom>
              </p:spPr>
            </p:pic>
          </p:grpSp>
        </p:grpSp>
        <p:pic>
          <p:nvPicPr>
            <p:cNvPr id="22" name="図 21" descr="時計 が含まれている画像&#10;&#10;自動的に生成された説明">
              <a:extLst>
                <a:ext uri="{FF2B5EF4-FFF2-40B4-BE49-F238E27FC236}">
                  <a16:creationId xmlns:a16="http://schemas.microsoft.com/office/drawing/2014/main" id="{954A0404-BBF7-C643-B6A4-0BD011FA6AE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2">
              <a:extLst>
                <a:ext uri="{BEBA8EAE-BF5A-486C-A8C5-ECC9F3942E4B}">
                  <a14:imgProps xmlns:a14="http://schemas.microsoft.com/office/drawing/2010/main">
                    <a14:imgLayer r:embed="rId13">
                      <a14:imgEffect>
                        <a14:backgroundRemoval t="9772" b="91299" l="10000" r="90750">
                          <a14:foregroundMark x1="79625" y1="55154" x2="79625" y2="55154"/>
                          <a14:foregroundMark x1="76750" y1="52744" x2="81500" y2="56359"/>
                          <a14:foregroundMark x1="81500" y1="56359" x2="80875" y2="52744"/>
                          <a14:foregroundMark x1="90000" y1="36412" x2="90000" y2="36412"/>
                          <a14:foregroundMark x1="89500" y1="44846" x2="89500" y2="44846"/>
                          <a14:foregroundMark x1="90000" y1="44043" x2="90000" y2="44043"/>
                          <a14:foregroundMark x1="90750" y1="72155" x2="90750" y2="72155"/>
                          <a14:foregroundMark x1="83875" y1="91299" x2="83875" y2="91299"/>
                          <a14:foregroundMark x1="59250" y1="39491" x2="59250" y2="39491"/>
                          <a14:backgroundMark x1="18750" y1="57831" x2="18750" y2="57831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8644" t="17954" b="5410"/>
            <a:stretch/>
          </p:blipFill>
          <p:spPr>
            <a:xfrm>
              <a:off x="14630400" y="4997095"/>
              <a:ext cx="4376439" cy="6090005"/>
            </a:xfrm>
            <a:prstGeom prst="rect">
              <a:avLst/>
            </a:prstGeom>
          </p:spPr>
        </p:pic>
      </p:grpSp>
      <p:grpSp>
        <p:nvGrpSpPr>
          <p:cNvPr id="28" name="グループ化 27">
            <a:extLst>
              <a:ext uri="{FF2B5EF4-FFF2-40B4-BE49-F238E27FC236}">
                <a16:creationId xmlns:a16="http://schemas.microsoft.com/office/drawing/2014/main" id="{2EDD0469-EA34-A546-906C-8C91163BC661}"/>
              </a:ext>
            </a:extLst>
          </p:cNvPr>
          <p:cNvGrpSpPr/>
          <p:nvPr/>
        </p:nvGrpSpPr>
        <p:grpSpPr>
          <a:xfrm>
            <a:off x="5319240" y="6505535"/>
            <a:ext cx="7192319" cy="4112223"/>
            <a:chOff x="3948545" y="5143500"/>
            <a:chExt cx="10390909" cy="5941023"/>
          </a:xfrm>
        </p:grpSpPr>
        <p:pic>
          <p:nvPicPr>
            <p:cNvPr id="29" name="Picture 7">
              <a:extLst>
                <a:ext uri="{FF2B5EF4-FFF2-40B4-BE49-F238E27FC236}">
                  <a16:creationId xmlns:a16="http://schemas.microsoft.com/office/drawing/2014/main" id="{BF29F75B-B9C6-B249-ABAF-77C546C91862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/>
            <a:srcRect r="416" b="416"/>
            <a:stretch>
              <a:fillRect/>
            </a:stretch>
          </p:blipFill>
          <p:spPr>
            <a:xfrm>
              <a:off x="8975688" y="5269082"/>
              <a:ext cx="5363766" cy="5722053"/>
            </a:xfrm>
            <a:prstGeom prst="rect">
              <a:avLst/>
            </a:prstGeom>
          </p:spPr>
        </p:pic>
        <p:pic>
          <p:nvPicPr>
            <p:cNvPr id="30" name="Picture 8">
              <a:extLst>
                <a:ext uri="{FF2B5EF4-FFF2-40B4-BE49-F238E27FC236}">
                  <a16:creationId xmlns:a16="http://schemas.microsoft.com/office/drawing/2014/main" id="{855D9B2A-746D-3341-B6E5-C9F071979A9D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/>
            <a:srcRect r="426" b="426"/>
            <a:stretch>
              <a:fillRect/>
            </a:stretch>
          </p:blipFill>
          <p:spPr>
            <a:xfrm>
              <a:off x="3948545" y="5143500"/>
              <a:ext cx="5170515" cy="5941023"/>
            </a:xfrm>
            <a:prstGeom prst="rect">
              <a:avLst/>
            </a:prstGeom>
          </p:spPr>
        </p:pic>
      </p:grpSp>
      <p:pic>
        <p:nvPicPr>
          <p:cNvPr id="5" name="図 4" descr="文字が書かれている&#10;&#10;中程度の精度で自動的に生成された説明">
            <a:extLst>
              <a:ext uri="{FF2B5EF4-FFF2-40B4-BE49-F238E27FC236}">
                <a16:creationId xmlns:a16="http://schemas.microsoft.com/office/drawing/2014/main" id="{FB331789-A263-4844-BB82-8EA1E5B64083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91434"/>
            <a:ext cx="18288000" cy="353190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2C8B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r="73" b="239"/>
          <a:stretch>
            <a:fillRect/>
          </a:stretch>
        </p:blipFill>
        <p:spPr>
          <a:xfrm>
            <a:off x="1091781" y="692819"/>
            <a:ext cx="16104439" cy="8901363"/>
          </a:xfrm>
          <a:prstGeom prst="rect">
            <a:avLst/>
          </a:prstGeom>
        </p:spPr>
      </p:pic>
      <p:grpSp>
        <p:nvGrpSpPr>
          <p:cNvPr id="6" name="グループ化 5">
            <a:extLst>
              <a:ext uri="{FF2B5EF4-FFF2-40B4-BE49-F238E27FC236}">
                <a16:creationId xmlns:a16="http://schemas.microsoft.com/office/drawing/2014/main" id="{567B37B1-CE40-3A42-9243-9A1ED0F88454}"/>
              </a:ext>
            </a:extLst>
          </p:cNvPr>
          <p:cNvGrpSpPr/>
          <p:nvPr/>
        </p:nvGrpSpPr>
        <p:grpSpPr>
          <a:xfrm>
            <a:off x="4424421" y="692818"/>
            <a:ext cx="4719579" cy="3657600"/>
            <a:chOff x="13117083" y="1333500"/>
            <a:chExt cx="4719579" cy="3657600"/>
          </a:xfrm>
        </p:grpSpPr>
        <p:pic>
          <p:nvPicPr>
            <p:cNvPr id="7" name="図 6">
              <a:extLst>
                <a:ext uri="{FF2B5EF4-FFF2-40B4-BE49-F238E27FC236}">
                  <a16:creationId xmlns:a16="http://schemas.microsoft.com/office/drawing/2014/main" id="{1923ADA1-63A3-A147-9926-40CF9AD588D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117083" y="1333500"/>
              <a:ext cx="2273300" cy="3657600"/>
            </a:xfrm>
            <a:prstGeom prst="rect">
              <a:avLst/>
            </a:prstGeom>
          </p:spPr>
        </p:pic>
        <p:pic>
          <p:nvPicPr>
            <p:cNvPr id="8" name="図 7">
              <a:extLst>
                <a:ext uri="{FF2B5EF4-FFF2-40B4-BE49-F238E27FC236}">
                  <a16:creationId xmlns:a16="http://schemas.microsoft.com/office/drawing/2014/main" id="{46918EEF-C062-D24D-AB7F-B111B95BFE5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859000" y="1333500"/>
              <a:ext cx="2977662" cy="3657600"/>
            </a:xfrm>
            <a:prstGeom prst="rect">
              <a:avLst/>
            </a:prstGeom>
          </p:spPr>
        </p:pic>
      </p:grpSp>
      <p:pic>
        <p:nvPicPr>
          <p:cNvPr id="9" name="図 8" descr="アイコン&#10;&#10;自動的に生成された説明">
            <a:extLst>
              <a:ext uri="{FF2B5EF4-FFF2-40B4-BE49-F238E27FC236}">
                <a16:creationId xmlns:a16="http://schemas.microsoft.com/office/drawing/2014/main" id="{952DD363-5452-2F47-BB1F-03DE11267A81}"/>
              </a:ext>
            </a:extLst>
          </p:cNvPr>
          <p:cNvPicPr>
            <a:picLocks noChangeAspect="1"/>
          </p:cNvPicPr>
          <p:nvPr/>
        </p:nvPicPr>
        <p:blipFill>
          <a:blip r:embed="rId6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49675" y="-952500"/>
            <a:ext cx="6281211" cy="5036820"/>
          </a:xfrm>
          <a:prstGeom prst="rect">
            <a:avLst/>
          </a:prstGeom>
        </p:spPr>
      </p:pic>
      <p:pic>
        <p:nvPicPr>
          <p:cNvPr id="10" name="Picture 5">
            <a:extLst>
              <a:ext uri="{FF2B5EF4-FFF2-40B4-BE49-F238E27FC236}">
                <a16:creationId xmlns:a16="http://schemas.microsoft.com/office/drawing/2014/main" id="{A93A8A54-9FAB-9F41-A3E2-D55C2CBECDF0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 l="35057" t="33906" r="45660" b="41096"/>
          <a:stretch>
            <a:fillRect/>
          </a:stretch>
        </p:blipFill>
        <p:spPr>
          <a:xfrm>
            <a:off x="10023483" y="38100"/>
            <a:ext cx="3133594" cy="2895600"/>
          </a:xfrm>
          <a:prstGeom prst="rect">
            <a:avLst/>
          </a:prstGeom>
        </p:spPr>
      </p:pic>
      <p:pic>
        <p:nvPicPr>
          <p:cNvPr id="11" name="Picture 7">
            <a:extLst>
              <a:ext uri="{FF2B5EF4-FFF2-40B4-BE49-F238E27FC236}">
                <a16:creationId xmlns:a16="http://schemas.microsoft.com/office/drawing/2014/main" id="{9520D9C8-1C8C-6D41-88B9-CACD62B2B123}"/>
              </a:ext>
            </a:extLst>
          </p:cNvPr>
          <p:cNvPicPr>
            <a:picLocks noChangeAspect="1"/>
          </p:cNvPicPr>
          <p:nvPr/>
        </p:nvPicPr>
        <p:blipFill>
          <a:blip r:embed="rId8"/>
          <a:srcRect r="416" b="416"/>
          <a:stretch>
            <a:fillRect/>
          </a:stretch>
        </p:blipFill>
        <p:spPr>
          <a:xfrm>
            <a:off x="8975688" y="5269082"/>
            <a:ext cx="5363766" cy="5722053"/>
          </a:xfrm>
          <a:prstGeom prst="rect">
            <a:avLst/>
          </a:prstGeom>
        </p:spPr>
      </p:pic>
      <p:pic>
        <p:nvPicPr>
          <p:cNvPr id="12" name="Picture 8">
            <a:extLst>
              <a:ext uri="{FF2B5EF4-FFF2-40B4-BE49-F238E27FC236}">
                <a16:creationId xmlns:a16="http://schemas.microsoft.com/office/drawing/2014/main" id="{537BAC73-B15D-6E43-BB9F-34182393E687}"/>
              </a:ext>
            </a:extLst>
          </p:cNvPr>
          <p:cNvPicPr>
            <a:picLocks noChangeAspect="1"/>
          </p:cNvPicPr>
          <p:nvPr/>
        </p:nvPicPr>
        <p:blipFill>
          <a:blip r:embed="rId9"/>
          <a:srcRect r="426" b="426"/>
          <a:stretch>
            <a:fillRect/>
          </a:stretch>
        </p:blipFill>
        <p:spPr>
          <a:xfrm>
            <a:off x="3948545" y="5143500"/>
            <a:ext cx="5170515" cy="5941023"/>
          </a:xfrm>
          <a:prstGeom prst="rect">
            <a:avLst/>
          </a:prstGeom>
        </p:spPr>
      </p:pic>
      <p:pic>
        <p:nvPicPr>
          <p:cNvPr id="13" name="Picture 3">
            <a:extLst>
              <a:ext uri="{FF2B5EF4-FFF2-40B4-BE49-F238E27FC236}">
                <a16:creationId xmlns:a16="http://schemas.microsoft.com/office/drawing/2014/main" id="{35B149E0-A4D5-6142-836F-3C3ABDF58FC3}"/>
              </a:ext>
            </a:extLst>
          </p:cNvPr>
          <p:cNvPicPr>
            <a:picLocks noChangeAspect="1"/>
          </p:cNvPicPr>
          <p:nvPr/>
        </p:nvPicPr>
        <p:blipFill>
          <a:blip r:embed="rId10"/>
          <a:srcRect/>
          <a:stretch>
            <a:fillRect/>
          </a:stretch>
        </p:blipFill>
        <p:spPr>
          <a:xfrm>
            <a:off x="88890" y="2995808"/>
            <a:ext cx="4797003" cy="4507787"/>
          </a:xfrm>
          <a:prstGeom prst="rect">
            <a:avLst/>
          </a:prstGeom>
        </p:spPr>
      </p:pic>
      <p:pic>
        <p:nvPicPr>
          <p:cNvPr id="14" name="Picture 3">
            <a:extLst>
              <a:ext uri="{FF2B5EF4-FFF2-40B4-BE49-F238E27FC236}">
                <a16:creationId xmlns:a16="http://schemas.microsoft.com/office/drawing/2014/main" id="{4043E334-0957-5E48-A218-C8C9DC93BD40}"/>
              </a:ext>
            </a:extLst>
          </p:cNvPr>
          <p:cNvPicPr>
            <a:picLocks noChangeAspect="1"/>
          </p:cNvPicPr>
          <p:nvPr/>
        </p:nvPicPr>
        <p:blipFill>
          <a:blip r:embed="rId10"/>
          <a:srcRect/>
          <a:stretch>
            <a:fillRect/>
          </a:stretch>
        </p:blipFill>
        <p:spPr>
          <a:xfrm flipH="1">
            <a:off x="13428041" y="2995808"/>
            <a:ext cx="4797003" cy="4507787"/>
          </a:xfrm>
          <a:prstGeom prst="rect">
            <a:avLst/>
          </a:prstGeom>
        </p:spPr>
      </p:pic>
      <p:grpSp>
        <p:nvGrpSpPr>
          <p:cNvPr id="3" name="グループ化 2">
            <a:extLst>
              <a:ext uri="{FF2B5EF4-FFF2-40B4-BE49-F238E27FC236}">
                <a16:creationId xmlns:a16="http://schemas.microsoft.com/office/drawing/2014/main" id="{BBC81B34-3659-0746-BA82-6884AA5A5978}"/>
              </a:ext>
            </a:extLst>
          </p:cNvPr>
          <p:cNvGrpSpPr/>
          <p:nvPr/>
        </p:nvGrpSpPr>
        <p:grpSpPr>
          <a:xfrm>
            <a:off x="914400" y="3588419"/>
            <a:ext cx="16390337" cy="2895600"/>
            <a:chOff x="715919" y="3314700"/>
            <a:chExt cx="18898519" cy="3338708"/>
          </a:xfrm>
        </p:grpSpPr>
        <p:pic>
          <p:nvPicPr>
            <p:cNvPr id="15" name="Picture 5">
              <a:extLst>
                <a:ext uri="{FF2B5EF4-FFF2-40B4-BE49-F238E27FC236}">
                  <a16:creationId xmlns:a16="http://schemas.microsoft.com/office/drawing/2014/main" id="{86D9C4F4-2046-5A44-9367-5EF27800829C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rcRect l="35057" t="33906" r="45660" b="41096"/>
            <a:stretch>
              <a:fillRect/>
            </a:stretch>
          </p:blipFill>
          <p:spPr>
            <a:xfrm>
              <a:off x="715919" y="3314700"/>
              <a:ext cx="3613122" cy="3338708"/>
            </a:xfrm>
            <a:prstGeom prst="rect">
              <a:avLst/>
            </a:prstGeom>
          </p:spPr>
        </p:pic>
        <p:pic>
          <p:nvPicPr>
            <p:cNvPr id="16" name="Picture 5">
              <a:extLst>
                <a:ext uri="{FF2B5EF4-FFF2-40B4-BE49-F238E27FC236}">
                  <a16:creationId xmlns:a16="http://schemas.microsoft.com/office/drawing/2014/main" id="{E2CF37B4-CE17-5F45-AEEB-8B83441DBE54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rcRect l="35057" t="33906" r="45660" b="41096"/>
            <a:stretch>
              <a:fillRect/>
            </a:stretch>
          </p:blipFill>
          <p:spPr>
            <a:xfrm>
              <a:off x="16001316" y="3314700"/>
              <a:ext cx="3613122" cy="3338708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2C8B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r="73" b="239"/>
          <a:stretch>
            <a:fillRect/>
          </a:stretch>
        </p:blipFill>
        <p:spPr>
          <a:xfrm>
            <a:off x="1091781" y="692819"/>
            <a:ext cx="16104439" cy="8901363"/>
          </a:xfrm>
          <a:prstGeom prst="rect">
            <a:avLst/>
          </a:prstGeom>
        </p:spPr>
      </p:pic>
      <p:pic>
        <p:nvPicPr>
          <p:cNvPr id="10" name="図 9">
            <a:extLst>
              <a:ext uri="{FF2B5EF4-FFF2-40B4-BE49-F238E27FC236}">
                <a16:creationId xmlns:a16="http://schemas.microsoft.com/office/drawing/2014/main" id="{58E2B6FB-5C99-5346-A36D-C5A196C0603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21808" y="5318540"/>
            <a:ext cx="6883943" cy="5463760"/>
          </a:xfrm>
          <a:prstGeom prst="rect">
            <a:avLst/>
          </a:prstGeom>
        </p:spPr>
      </p:pic>
      <p:pic>
        <p:nvPicPr>
          <p:cNvPr id="11" name="Picture 5">
            <a:extLst>
              <a:ext uri="{FF2B5EF4-FFF2-40B4-BE49-F238E27FC236}">
                <a16:creationId xmlns:a16="http://schemas.microsoft.com/office/drawing/2014/main" id="{CCFF33B7-0A4B-1D4D-B86D-01FB0C256EF2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35057" t="33906" r="45660" b="41096"/>
          <a:stretch>
            <a:fillRect/>
          </a:stretch>
        </p:blipFill>
        <p:spPr>
          <a:xfrm>
            <a:off x="6256044" y="4031052"/>
            <a:ext cx="5077469" cy="4691838"/>
          </a:xfrm>
          <a:prstGeom prst="rect">
            <a:avLst/>
          </a:prstGeom>
        </p:spPr>
      </p:pic>
      <p:grpSp>
        <p:nvGrpSpPr>
          <p:cNvPr id="12" name="グループ化 11">
            <a:extLst>
              <a:ext uri="{FF2B5EF4-FFF2-40B4-BE49-F238E27FC236}">
                <a16:creationId xmlns:a16="http://schemas.microsoft.com/office/drawing/2014/main" id="{DF15C57E-120D-9E49-A158-56CE3A75C504}"/>
              </a:ext>
            </a:extLst>
          </p:cNvPr>
          <p:cNvGrpSpPr/>
          <p:nvPr/>
        </p:nvGrpSpPr>
        <p:grpSpPr>
          <a:xfrm>
            <a:off x="11542997" y="4975730"/>
            <a:ext cx="6621786" cy="5816678"/>
            <a:chOff x="4721955" y="4965622"/>
            <a:chExt cx="6621786" cy="5816678"/>
          </a:xfrm>
        </p:grpSpPr>
        <p:pic>
          <p:nvPicPr>
            <p:cNvPr id="13" name="図 12" descr="ゲームのキャラクター&#10;&#10;中程度の精度で自動的に生成された説明">
              <a:extLst>
                <a:ext uri="{FF2B5EF4-FFF2-40B4-BE49-F238E27FC236}">
                  <a16:creationId xmlns:a16="http://schemas.microsoft.com/office/drawing/2014/main" id="{3B4EF8AC-5953-2744-B1FD-25C8EAFAB33A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21955" y="4965622"/>
              <a:ext cx="6621786" cy="5816678"/>
            </a:xfrm>
            <a:prstGeom prst="rect">
              <a:avLst/>
            </a:prstGeom>
          </p:spPr>
        </p:pic>
        <p:grpSp>
          <p:nvGrpSpPr>
            <p:cNvPr id="14" name="グループ化 13">
              <a:extLst>
                <a:ext uri="{FF2B5EF4-FFF2-40B4-BE49-F238E27FC236}">
                  <a16:creationId xmlns:a16="http://schemas.microsoft.com/office/drawing/2014/main" id="{FF846B7C-E916-0642-81C6-CB1C362B3746}"/>
                </a:ext>
              </a:extLst>
            </p:cNvPr>
            <p:cNvGrpSpPr/>
            <p:nvPr/>
          </p:nvGrpSpPr>
          <p:grpSpPr>
            <a:xfrm>
              <a:off x="4957695" y="5271520"/>
              <a:ext cx="4301985" cy="2952000"/>
              <a:chOff x="10063963" y="6480292"/>
              <a:chExt cx="6518880" cy="4477033"/>
            </a:xfrm>
          </p:grpSpPr>
          <p:pic>
            <p:nvPicPr>
              <p:cNvPr id="16" name="Picture 11">
                <a:extLst>
                  <a:ext uri="{FF2B5EF4-FFF2-40B4-BE49-F238E27FC236}">
                    <a16:creationId xmlns:a16="http://schemas.microsoft.com/office/drawing/2014/main" id="{3BC5353E-6309-FF48-8B80-F9CFFAECE76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/>
              <a:srcRect l="25440" t="27361" r="29342" b="29108"/>
              <a:stretch>
                <a:fillRect/>
              </a:stretch>
            </p:blipFill>
            <p:spPr>
              <a:xfrm>
                <a:off x="11201400" y="6480292"/>
                <a:ext cx="4244007" cy="3806708"/>
              </a:xfrm>
              <a:prstGeom prst="rect">
                <a:avLst/>
              </a:prstGeom>
            </p:spPr>
          </p:pic>
          <p:grpSp>
            <p:nvGrpSpPr>
              <p:cNvPr id="17" name="グループ化 16">
                <a:extLst>
                  <a:ext uri="{FF2B5EF4-FFF2-40B4-BE49-F238E27FC236}">
                    <a16:creationId xmlns:a16="http://schemas.microsoft.com/office/drawing/2014/main" id="{F9329F44-07A8-F548-9337-AFA5FD31C545}"/>
                  </a:ext>
                </a:extLst>
              </p:cNvPr>
              <p:cNvGrpSpPr/>
              <p:nvPr/>
            </p:nvGrpSpPr>
            <p:grpSpPr>
              <a:xfrm>
                <a:off x="10063963" y="8349861"/>
                <a:ext cx="6518880" cy="2607464"/>
                <a:chOff x="-2314996" y="9370129"/>
                <a:chExt cx="22979191" cy="9191366"/>
              </a:xfrm>
            </p:grpSpPr>
            <p:pic>
              <p:nvPicPr>
                <p:cNvPr id="18" name="Picture 3">
                  <a:extLst>
                    <a:ext uri="{FF2B5EF4-FFF2-40B4-BE49-F238E27FC236}">
                      <a16:creationId xmlns:a16="http://schemas.microsoft.com/office/drawing/2014/main" id="{EE2D50AC-E3C9-EE44-834B-85FCD0E9DE68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8"/>
                <a:srcRect l="42465" t="50000"/>
                <a:stretch>
                  <a:fillRect/>
                </a:stretch>
              </p:blipFill>
              <p:spPr>
                <a:xfrm>
                  <a:off x="7970699" y="9370129"/>
                  <a:ext cx="12693496" cy="8273444"/>
                </a:xfrm>
                <a:prstGeom prst="rect">
                  <a:avLst/>
                </a:prstGeom>
              </p:spPr>
            </p:pic>
            <p:pic>
              <p:nvPicPr>
                <p:cNvPr id="19" name="Picture 3">
                  <a:extLst>
                    <a:ext uri="{FF2B5EF4-FFF2-40B4-BE49-F238E27FC236}">
                      <a16:creationId xmlns:a16="http://schemas.microsoft.com/office/drawing/2014/main" id="{6B18C58D-2C03-4947-8891-7ECCA1EA04EF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8"/>
                <a:srcRect l="42465" t="50000"/>
                <a:stretch>
                  <a:fillRect/>
                </a:stretch>
              </p:blipFill>
              <p:spPr>
                <a:xfrm flipH="1">
                  <a:off x="-2314996" y="9509997"/>
                  <a:ext cx="12693495" cy="8273444"/>
                </a:xfrm>
                <a:prstGeom prst="rect">
                  <a:avLst/>
                </a:prstGeom>
              </p:spPr>
            </p:pic>
            <p:pic>
              <p:nvPicPr>
                <p:cNvPr id="20" name="Picture 7">
                  <a:extLst>
                    <a:ext uri="{FF2B5EF4-FFF2-40B4-BE49-F238E27FC236}">
                      <a16:creationId xmlns:a16="http://schemas.microsoft.com/office/drawing/2014/main" id="{23CE3D39-6F91-B848-BD4E-1AFC67BBDA70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9"/>
                <a:srcRect l="56392" t="18645" r="7077" b="47540"/>
                <a:stretch>
                  <a:fillRect/>
                </a:stretch>
              </p:blipFill>
              <p:spPr>
                <a:xfrm rot="-1107298">
                  <a:off x="4704835" y="13009880"/>
                  <a:ext cx="7996645" cy="5551615"/>
                </a:xfrm>
                <a:prstGeom prst="rect">
                  <a:avLst/>
                </a:prstGeom>
              </p:spPr>
            </p:pic>
          </p:grpSp>
        </p:grpSp>
        <p:pic>
          <p:nvPicPr>
            <p:cNvPr id="15" name="図 14" descr="ゲームのキャラクター&#10;&#10;中程度の精度で自動的に生成された説明">
              <a:extLst>
                <a:ext uri="{FF2B5EF4-FFF2-40B4-BE49-F238E27FC236}">
                  <a16:creationId xmlns:a16="http://schemas.microsoft.com/office/drawing/2014/main" id="{2F235889-23F6-944E-BC09-809FED80F3A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>
              <a:extLst>
                <a:ext uri="{BEBA8EAE-BF5A-486C-A8C5-ECC9F3942E4B}">
                  <a14:imgProps xmlns:a14="http://schemas.microsoft.com/office/drawing/2010/main">
                    <a14:imgLayer r:embed="rId11">
                      <a14:imgEffect>
                        <a14:backgroundRemoval t="9798" b="99533" l="9973" r="97951">
                          <a14:foregroundMark x1="91120" y1="22084" x2="90027" y2="86936"/>
                          <a14:foregroundMark x1="94840" y1="56960" x2="94809" y2="66874"/>
                          <a14:foregroundMark x1="94848" y1="54275" x2="94847" y2="54798"/>
                          <a14:foregroundMark x1="94945" y1="22862" x2="94869" y2="47083"/>
                          <a14:foregroundMark x1="97951" y1="38725" x2="97951" y2="38725"/>
                          <a14:foregroundMark x1="97131" y1="81960" x2="97131" y2="81960"/>
                          <a14:foregroundMark x1="85519" y1="56454" x2="85519" y2="56454"/>
                          <a14:foregroundMark x1="88525" y1="55988" x2="88525" y2="55988"/>
                          <a14:foregroundMark x1="87842" y1="55677" x2="81284" y2="57387"/>
                          <a14:foregroundMark x1="87022" y1="91291" x2="84973" y2="99533"/>
                          <a14:foregroundMark x1="84973" y1="99533" x2="82787" y2="97045"/>
                          <a14:backgroundMark x1="25546" y1="60187" x2="25546" y2="60187"/>
                          <a14:backgroundMark x1="28825" y1="58476" x2="28825" y2="58476"/>
                          <a14:backgroundMark x1="71585" y1="54743" x2="71585" y2="54743"/>
                          <a14:backgroundMark x1="71721" y1="39969" x2="71721" y2="39969"/>
                          <a14:backgroundMark x1="71175" y1="15086" x2="71175" y2="20373"/>
                          <a14:backgroundMark x1="71721" y1="21462" x2="71721" y2="21462"/>
                          <a14:backgroundMark x1="71721" y1="16330" x2="71721" y2="23173"/>
                          <a14:backgroundMark x1="71721" y1="24883" x2="71585" y2="41524"/>
                          <a14:backgroundMark x1="71585" y1="53966" x2="66667" y2="60809"/>
                          <a14:backgroundMark x1="66667" y1="60809" x2="60656" y2="60342"/>
                          <a14:backgroundMark x1="93579" y1="53188" x2="93579" y2="53188"/>
                          <a14:backgroundMark x1="94126" y1="52411" x2="94126" y2="52411"/>
                          <a14:backgroundMark x1="94126" y1="52411" x2="94126" y2="52411"/>
                          <a14:backgroundMark x1="94126" y1="52411" x2="94126" y2="52411"/>
                          <a14:backgroundMark x1="94262" y1="53655" x2="94262" y2="53655"/>
                          <a14:backgroundMark x1="94262" y1="53655" x2="94262" y2="53655"/>
                          <a14:backgroundMark x1="94262" y1="53655" x2="94262" y2="53655"/>
                          <a14:backgroundMark x1="94262" y1="53655" x2="94262" y2="53655"/>
                          <a14:backgroundMark x1="94262" y1="53655" x2="94262" y2="53655"/>
                          <a14:backgroundMark x1="94672" y1="55365" x2="94672" y2="55365"/>
                          <a14:backgroundMark x1="94672" y1="55365" x2="94672" y2="55365"/>
                          <a14:backgroundMark x1="94672" y1="55365" x2="94672" y2="55365"/>
                          <a14:backgroundMark x1="94672" y1="56299" x2="94672" y2="56299"/>
                          <a14:backgroundMark x1="94672" y1="56299" x2="94672" y2="56299"/>
                          <a14:backgroundMark x1="94672" y1="48834" x2="94809" y2="54277"/>
                          <a14:backgroundMark x1="95082" y1="47123" x2="94809" y2="48989"/>
                          <a14:backgroundMark x1="94399" y1="54899" x2="94536" y2="54743"/>
                          <a14:backgroundMark x1="94672" y1="54899" x2="95355" y2="56299"/>
                          <a14:backgroundMark x1="94672" y1="55210" x2="94672" y2="55210"/>
                          <a14:backgroundMark x1="94672" y1="55210" x2="94262" y2="53655"/>
                          <a14:backgroundMark x1="94809" y1="54899" x2="94672" y2="54743"/>
                          <a14:backgroundMark x1="94809" y1="54588" x2="95082" y2="55210"/>
                          <a14:backgroundMark x1="94672" y1="55988" x2="94945" y2="56921"/>
                          <a14:backgroundMark x1="93306" y1="69051" x2="93579" y2="69829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3176" t="13802"/>
            <a:stretch/>
          </p:blipFill>
          <p:spPr>
            <a:xfrm>
              <a:off x="8238090" y="5768410"/>
              <a:ext cx="3100537" cy="5013890"/>
            </a:xfrm>
            <a:prstGeom prst="rect">
              <a:avLst/>
            </a:prstGeom>
          </p:spPr>
        </p:pic>
      </p:grpSp>
      <p:grpSp>
        <p:nvGrpSpPr>
          <p:cNvPr id="21" name="グループ化 20">
            <a:extLst>
              <a:ext uri="{FF2B5EF4-FFF2-40B4-BE49-F238E27FC236}">
                <a16:creationId xmlns:a16="http://schemas.microsoft.com/office/drawing/2014/main" id="{B953A2C5-5FFA-9545-B0DA-4A63B349109A}"/>
              </a:ext>
            </a:extLst>
          </p:cNvPr>
          <p:cNvGrpSpPr/>
          <p:nvPr/>
        </p:nvGrpSpPr>
        <p:grpSpPr>
          <a:xfrm>
            <a:off x="5319240" y="6505535"/>
            <a:ext cx="7192319" cy="4111200"/>
            <a:chOff x="3948545" y="5143500"/>
            <a:chExt cx="10390909" cy="5941023"/>
          </a:xfrm>
        </p:grpSpPr>
        <p:pic>
          <p:nvPicPr>
            <p:cNvPr id="22" name="Picture 7">
              <a:extLst>
                <a:ext uri="{FF2B5EF4-FFF2-40B4-BE49-F238E27FC236}">
                  <a16:creationId xmlns:a16="http://schemas.microsoft.com/office/drawing/2014/main" id="{534A928F-0CBE-554B-8A7F-3F5438CA6D7F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/>
            <a:srcRect r="416" b="416"/>
            <a:stretch>
              <a:fillRect/>
            </a:stretch>
          </p:blipFill>
          <p:spPr>
            <a:xfrm>
              <a:off x="8975688" y="5269082"/>
              <a:ext cx="5363766" cy="5722053"/>
            </a:xfrm>
            <a:prstGeom prst="rect">
              <a:avLst/>
            </a:prstGeom>
          </p:spPr>
        </p:pic>
        <p:pic>
          <p:nvPicPr>
            <p:cNvPr id="23" name="Picture 8">
              <a:extLst>
                <a:ext uri="{FF2B5EF4-FFF2-40B4-BE49-F238E27FC236}">
                  <a16:creationId xmlns:a16="http://schemas.microsoft.com/office/drawing/2014/main" id="{A60860CD-FD2A-EE40-B5CD-2F87007F6904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/>
            <a:srcRect r="426" b="426"/>
            <a:stretch>
              <a:fillRect/>
            </a:stretch>
          </p:blipFill>
          <p:spPr>
            <a:xfrm>
              <a:off x="3948545" y="5143500"/>
              <a:ext cx="5170515" cy="5941023"/>
            </a:xfrm>
            <a:prstGeom prst="rect">
              <a:avLst/>
            </a:prstGeom>
          </p:spPr>
        </p:pic>
      </p:grpSp>
      <p:pic>
        <p:nvPicPr>
          <p:cNvPr id="4" name="図 3">
            <a:extLst>
              <a:ext uri="{FF2B5EF4-FFF2-40B4-BE49-F238E27FC236}">
                <a16:creationId xmlns:a16="http://schemas.microsoft.com/office/drawing/2014/main" id="{C831E076-AD4E-B84A-9D1A-85EFBDB0800B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150" y="1373608"/>
            <a:ext cx="17919700" cy="1397000"/>
          </a:xfrm>
          <a:prstGeom prst="rect">
            <a:avLst/>
          </a:prstGeom>
        </p:spPr>
      </p:pic>
      <p:pic>
        <p:nvPicPr>
          <p:cNvPr id="8" name="図 7" descr="テキスト&#10;&#10;自動的に生成された説明">
            <a:extLst>
              <a:ext uri="{FF2B5EF4-FFF2-40B4-BE49-F238E27FC236}">
                <a16:creationId xmlns:a16="http://schemas.microsoft.com/office/drawing/2014/main" id="{643C96BC-3D19-DB4B-B5FA-4EBDF5441DA8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0400" y="1784929"/>
            <a:ext cx="16967200" cy="3187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2C8B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r="73" b="239"/>
          <a:stretch>
            <a:fillRect/>
          </a:stretch>
        </p:blipFill>
        <p:spPr>
          <a:xfrm>
            <a:off x="1091781" y="692819"/>
            <a:ext cx="16104439" cy="8901363"/>
          </a:xfrm>
          <a:prstGeom prst="rect">
            <a:avLst/>
          </a:prstGeom>
        </p:spPr>
      </p:pic>
      <p:grpSp>
        <p:nvGrpSpPr>
          <p:cNvPr id="13" name="グループ化 12">
            <a:extLst>
              <a:ext uri="{FF2B5EF4-FFF2-40B4-BE49-F238E27FC236}">
                <a16:creationId xmlns:a16="http://schemas.microsoft.com/office/drawing/2014/main" id="{2E65F60F-34B2-7649-932C-B61D503790F1}"/>
              </a:ext>
            </a:extLst>
          </p:cNvPr>
          <p:cNvGrpSpPr/>
          <p:nvPr/>
        </p:nvGrpSpPr>
        <p:grpSpPr>
          <a:xfrm>
            <a:off x="8264558" y="3781466"/>
            <a:ext cx="8521838" cy="7946615"/>
            <a:chOff x="8264558" y="3781466"/>
            <a:chExt cx="8521838" cy="7946615"/>
          </a:xfrm>
        </p:grpSpPr>
        <p:pic>
          <p:nvPicPr>
            <p:cNvPr id="15" name="図 14" descr="時計 が含まれている画像&#10;&#10;自動的に生成された説明">
              <a:extLst>
                <a:ext uri="{FF2B5EF4-FFF2-40B4-BE49-F238E27FC236}">
                  <a16:creationId xmlns:a16="http://schemas.microsoft.com/office/drawing/2014/main" id="{E74EEA05-ACF2-BA4D-8BF1-8D1963C8E6F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264558" y="3781466"/>
              <a:ext cx="8521838" cy="7946615"/>
            </a:xfrm>
            <a:prstGeom prst="rect">
              <a:avLst/>
            </a:prstGeom>
          </p:spPr>
        </p:pic>
        <p:grpSp>
          <p:nvGrpSpPr>
            <p:cNvPr id="16" name="グループ化 15">
              <a:extLst>
                <a:ext uri="{FF2B5EF4-FFF2-40B4-BE49-F238E27FC236}">
                  <a16:creationId xmlns:a16="http://schemas.microsoft.com/office/drawing/2014/main" id="{BAEA1D1B-F2CE-0248-BC40-59F31ED5C63E}"/>
                </a:ext>
              </a:extLst>
            </p:cNvPr>
            <p:cNvGrpSpPr/>
            <p:nvPr/>
          </p:nvGrpSpPr>
          <p:grpSpPr>
            <a:xfrm>
              <a:off x="8564344" y="4443647"/>
              <a:ext cx="5305974" cy="3640932"/>
              <a:chOff x="10063963" y="6272971"/>
              <a:chExt cx="6518880" cy="4477034"/>
            </a:xfrm>
          </p:grpSpPr>
          <p:pic>
            <p:nvPicPr>
              <p:cNvPr id="18" name="Picture 11">
                <a:extLst>
                  <a:ext uri="{FF2B5EF4-FFF2-40B4-BE49-F238E27FC236}">
                    <a16:creationId xmlns:a16="http://schemas.microsoft.com/office/drawing/2014/main" id="{5C1E7B69-869B-C345-8FE6-9DE845DF882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/>
              <a:srcRect l="25440" t="27361" r="29342" b="29108"/>
              <a:stretch>
                <a:fillRect/>
              </a:stretch>
            </p:blipFill>
            <p:spPr>
              <a:xfrm>
                <a:off x="11201400" y="6272971"/>
                <a:ext cx="4244007" cy="3806709"/>
              </a:xfrm>
              <a:prstGeom prst="rect">
                <a:avLst/>
              </a:prstGeom>
            </p:spPr>
          </p:pic>
          <p:grpSp>
            <p:nvGrpSpPr>
              <p:cNvPr id="19" name="グループ化 18">
                <a:extLst>
                  <a:ext uri="{FF2B5EF4-FFF2-40B4-BE49-F238E27FC236}">
                    <a16:creationId xmlns:a16="http://schemas.microsoft.com/office/drawing/2014/main" id="{5EE72319-6F59-BE44-B609-3B2C3A70AFFC}"/>
                  </a:ext>
                </a:extLst>
              </p:cNvPr>
              <p:cNvGrpSpPr/>
              <p:nvPr/>
            </p:nvGrpSpPr>
            <p:grpSpPr>
              <a:xfrm>
                <a:off x="10063963" y="8142538"/>
                <a:ext cx="6518880" cy="2607467"/>
                <a:chOff x="-2314996" y="8639309"/>
                <a:chExt cx="22979191" cy="9191371"/>
              </a:xfrm>
            </p:grpSpPr>
            <p:pic>
              <p:nvPicPr>
                <p:cNvPr id="20" name="Picture 3">
                  <a:extLst>
                    <a:ext uri="{FF2B5EF4-FFF2-40B4-BE49-F238E27FC236}">
                      <a16:creationId xmlns:a16="http://schemas.microsoft.com/office/drawing/2014/main" id="{ACF27AF9-C1BF-BB42-BE83-38E2026DDE21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6"/>
                <a:srcRect l="42465" t="50000"/>
                <a:stretch>
                  <a:fillRect/>
                </a:stretch>
              </p:blipFill>
              <p:spPr>
                <a:xfrm>
                  <a:off x="7970698" y="8639309"/>
                  <a:ext cx="12693497" cy="8273443"/>
                </a:xfrm>
                <a:prstGeom prst="rect">
                  <a:avLst/>
                </a:prstGeom>
              </p:spPr>
            </p:pic>
            <p:pic>
              <p:nvPicPr>
                <p:cNvPr id="21" name="Picture 3">
                  <a:extLst>
                    <a:ext uri="{FF2B5EF4-FFF2-40B4-BE49-F238E27FC236}">
                      <a16:creationId xmlns:a16="http://schemas.microsoft.com/office/drawing/2014/main" id="{E03574B7-778C-064B-BEFA-459CEB65F124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6"/>
                <a:srcRect l="42465" t="50000"/>
                <a:stretch>
                  <a:fillRect/>
                </a:stretch>
              </p:blipFill>
              <p:spPr>
                <a:xfrm flipH="1">
                  <a:off x="-2314996" y="8779201"/>
                  <a:ext cx="12693497" cy="8273444"/>
                </a:xfrm>
                <a:prstGeom prst="rect">
                  <a:avLst/>
                </a:prstGeom>
              </p:spPr>
            </p:pic>
            <p:pic>
              <p:nvPicPr>
                <p:cNvPr id="22" name="Picture 7">
                  <a:extLst>
                    <a:ext uri="{FF2B5EF4-FFF2-40B4-BE49-F238E27FC236}">
                      <a16:creationId xmlns:a16="http://schemas.microsoft.com/office/drawing/2014/main" id="{DB1FF8AA-F692-4840-A655-A69DC412D762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7"/>
                <a:srcRect l="56392" t="18645" r="7077" b="47540"/>
                <a:stretch>
                  <a:fillRect/>
                </a:stretch>
              </p:blipFill>
              <p:spPr>
                <a:xfrm rot="20492702">
                  <a:off x="4704835" y="12279067"/>
                  <a:ext cx="7996646" cy="5551613"/>
                </a:xfrm>
                <a:prstGeom prst="rect">
                  <a:avLst/>
                </a:prstGeom>
              </p:spPr>
            </p:pic>
          </p:grpSp>
        </p:grpSp>
        <p:pic>
          <p:nvPicPr>
            <p:cNvPr id="17" name="図 16" descr="時計 が含まれている画像&#10;&#10;自動的に生成された説明">
              <a:extLst>
                <a:ext uri="{FF2B5EF4-FFF2-40B4-BE49-F238E27FC236}">
                  <a16:creationId xmlns:a16="http://schemas.microsoft.com/office/drawing/2014/main" id="{A78FFB1B-654A-FC40-9303-199F14FA061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ackgroundRemoval t="9772" b="91299" l="10000" r="90750">
                          <a14:foregroundMark x1="79625" y1="55154" x2="79625" y2="55154"/>
                          <a14:foregroundMark x1="76750" y1="52744" x2="81500" y2="56359"/>
                          <a14:foregroundMark x1="81500" y1="56359" x2="80875" y2="52744"/>
                          <a14:foregroundMark x1="90000" y1="36412" x2="90000" y2="36412"/>
                          <a14:foregroundMark x1="89500" y1="44846" x2="89500" y2="44846"/>
                          <a14:foregroundMark x1="90000" y1="44043" x2="90000" y2="44043"/>
                          <a14:foregroundMark x1="90750" y1="72155" x2="90750" y2="72155"/>
                          <a14:foregroundMark x1="83875" y1="91299" x2="83875" y2="91299"/>
                          <a14:foregroundMark x1="59250" y1="39491" x2="59250" y2="39491"/>
                          <a14:backgroundMark x1="18750" y1="57831" x2="18750" y2="57831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8644" t="17954" b="5410"/>
            <a:stretch/>
          </p:blipFill>
          <p:spPr>
            <a:xfrm>
              <a:off x="12421121" y="5200838"/>
              <a:ext cx="4340316" cy="6038662"/>
            </a:xfrm>
            <a:prstGeom prst="rect">
              <a:avLst/>
            </a:prstGeom>
          </p:spPr>
        </p:pic>
      </p:grpSp>
      <p:grpSp>
        <p:nvGrpSpPr>
          <p:cNvPr id="23" name="グループ化 22">
            <a:extLst>
              <a:ext uri="{FF2B5EF4-FFF2-40B4-BE49-F238E27FC236}">
                <a16:creationId xmlns:a16="http://schemas.microsoft.com/office/drawing/2014/main" id="{17FC88D6-A5E6-2B49-8BB6-DAECAA0FE7AE}"/>
              </a:ext>
            </a:extLst>
          </p:cNvPr>
          <p:cNvGrpSpPr/>
          <p:nvPr/>
        </p:nvGrpSpPr>
        <p:grpSpPr>
          <a:xfrm>
            <a:off x="2626909" y="6505535"/>
            <a:ext cx="7192319" cy="4112223"/>
            <a:chOff x="3948545" y="5143500"/>
            <a:chExt cx="10390909" cy="5941023"/>
          </a:xfrm>
        </p:grpSpPr>
        <p:pic>
          <p:nvPicPr>
            <p:cNvPr id="24" name="Picture 7">
              <a:extLst>
                <a:ext uri="{FF2B5EF4-FFF2-40B4-BE49-F238E27FC236}">
                  <a16:creationId xmlns:a16="http://schemas.microsoft.com/office/drawing/2014/main" id="{EC7DA2EC-8D11-2042-8E56-54F8932F6E73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rcRect r="416" b="416"/>
            <a:stretch>
              <a:fillRect/>
            </a:stretch>
          </p:blipFill>
          <p:spPr>
            <a:xfrm>
              <a:off x="8975688" y="5269082"/>
              <a:ext cx="5363766" cy="5722053"/>
            </a:xfrm>
            <a:prstGeom prst="rect">
              <a:avLst/>
            </a:prstGeom>
          </p:spPr>
        </p:pic>
        <p:pic>
          <p:nvPicPr>
            <p:cNvPr id="25" name="Picture 8">
              <a:extLst>
                <a:ext uri="{FF2B5EF4-FFF2-40B4-BE49-F238E27FC236}">
                  <a16:creationId xmlns:a16="http://schemas.microsoft.com/office/drawing/2014/main" id="{A767985F-03FD-504E-BB2F-91B8C8B428EE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/>
            <a:srcRect r="426" b="426"/>
            <a:stretch>
              <a:fillRect/>
            </a:stretch>
          </p:blipFill>
          <p:spPr>
            <a:xfrm>
              <a:off x="3948545" y="5143500"/>
              <a:ext cx="5170515" cy="5941023"/>
            </a:xfrm>
            <a:prstGeom prst="rect">
              <a:avLst/>
            </a:prstGeom>
          </p:spPr>
        </p:pic>
      </p:grpSp>
      <p:pic>
        <p:nvPicPr>
          <p:cNvPr id="12" name="図 11">
            <a:extLst>
              <a:ext uri="{FF2B5EF4-FFF2-40B4-BE49-F238E27FC236}">
                <a16:creationId xmlns:a16="http://schemas.microsoft.com/office/drawing/2014/main" id="{31416720-1688-3348-9C92-1F180D9B14C9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150" y="1336272"/>
            <a:ext cx="17919700" cy="1397000"/>
          </a:xfrm>
          <a:prstGeom prst="rect">
            <a:avLst/>
          </a:prstGeom>
        </p:spPr>
      </p:pic>
      <p:pic>
        <p:nvPicPr>
          <p:cNvPr id="30" name="図 29" descr="テキスト&#10;&#10;自動的に生成された説明">
            <a:extLst>
              <a:ext uri="{FF2B5EF4-FFF2-40B4-BE49-F238E27FC236}">
                <a16:creationId xmlns:a16="http://schemas.microsoft.com/office/drawing/2014/main" id="{BAFC38C6-CE10-534B-B87B-6659F4F9EB3C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400" y="1970902"/>
            <a:ext cx="16459200" cy="2286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2C8B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r="73" b="239"/>
          <a:stretch>
            <a:fillRect/>
          </a:stretch>
        </p:blipFill>
        <p:spPr>
          <a:xfrm>
            <a:off x="1091781" y="692819"/>
            <a:ext cx="16104439" cy="8901363"/>
          </a:xfrm>
          <a:prstGeom prst="rect">
            <a:avLst/>
          </a:prstGeom>
        </p:spPr>
      </p:pic>
      <p:pic>
        <p:nvPicPr>
          <p:cNvPr id="13" name="Picture 5">
            <a:extLst>
              <a:ext uri="{FF2B5EF4-FFF2-40B4-BE49-F238E27FC236}">
                <a16:creationId xmlns:a16="http://schemas.microsoft.com/office/drawing/2014/main" id="{DE2C2B98-E69A-D749-B16C-07D169A4CD1A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35057" t="33906" r="45660" b="41096"/>
          <a:stretch>
            <a:fillRect/>
          </a:stretch>
        </p:blipFill>
        <p:spPr>
          <a:xfrm>
            <a:off x="401623" y="3982273"/>
            <a:ext cx="8421495" cy="7781887"/>
          </a:xfrm>
          <a:prstGeom prst="rect">
            <a:avLst/>
          </a:prstGeom>
        </p:spPr>
      </p:pic>
      <p:grpSp>
        <p:nvGrpSpPr>
          <p:cNvPr id="3" name="グループ化 2">
            <a:extLst>
              <a:ext uri="{FF2B5EF4-FFF2-40B4-BE49-F238E27FC236}">
                <a16:creationId xmlns:a16="http://schemas.microsoft.com/office/drawing/2014/main" id="{4B8226DC-460E-634E-AC04-085CAFA761E4}"/>
              </a:ext>
            </a:extLst>
          </p:cNvPr>
          <p:cNvGrpSpPr/>
          <p:nvPr/>
        </p:nvGrpSpPr>
        <p:grpSpPr>
          <a:xfrm>
            <a:off x="7848600" y="4593021"/>
            <a:ext cx="9724843" cy="6678823"/>
            <a:chOff x="10063963" y="6480292"/>
            <a:chExt cx="6518880" cy="4477033"/>
          </a:xfrm>
        </p:grpSpPr>
        <p:pic>
          <p:nvPicPr>
            <p:cNvPr id="14" name="Picture 11">
              <a:extLst>
                <a:ext uri="{FF2B5EF4-FFF2-40B4-BE49-F238E27FC236}">
                  <a16:creationId xmlns:a16="http://schemas.microsoft.com/office/drawing/2014/main" id="{344DD4F1-0B9E-FF42-B6AA-12D30EEA814E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rcRect l="25440" t="27361" r="29342" b="29108"/>
            <a:stretch>
              <a:fillRect/>
            </a:stretch>
          </p:blipFill>
          <p:spPr>
            <a:xfrm>
              <a:off x="11201400" y="6480292"/>
              <a:ext cx="4244007" cy="3806708"/>
            </a:xfrm>
            <a:prstGeom prst="rect">
              <a:avLst/>
            </a:prstGeom>
          </p:spPr>
        </p:pic>
        <p:grpSp>
          <p:nvGrpSpPr>
            <p:cNvPr id="15" name="グループ化 14">
              <a:extLst>
                <a:ext uri="{FF2B5EF4-FFF2-40B4-BE49-F238E27FC236}">
                  <a16:creationId xmlns:a16="http://schemas.microsoft.com/office/drawing/2014/main" id="{9A3B9529-8B7F-E441-B620-0EA713AB867C}"/>
                </a:ext>
              </a:extLst>
            </p:cNvPr>
            <p:cNvGrpSpPr/>
            <p:nvPr/>
          </p:nvGrpSpPr>
          <p:grpSpPr>
            <a:xfrm>
              <a:off x="10063963" y="8349861"/>
              <a:ext cx="6518880" cy="2607464"/>
              <a:chOff x="-2314996" y="9370129"/>
              <a:chExt cx="22979191" cy="9191366"/>
            </a:xfrm>
          </p:grpSpPr>
          <p:pic>
            <p:nvPicPr>
              <p:cNvPr id="16" name="Picture 3">
                <a:extLst>
                  <a:ext uri="{FF2B5EF4-FFF2-40B4-BE49-F238E27FC236}">
                    <a16:creationId xmlns:a16="http://schemas.microsoft.com/office/drawing/2014/main" id="{86F86AA2-FF43-E24B-A54A-38614A6CE85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/>
              <a:srcRect l="42465" t="50000"/>
              <a:stretch>
                <a:fillRect/>
              </a:stretch>
            </p:blipFill>
            <p:spPr>
              <a:xfrm>
                <a:off x="7970699" y="9370129"/>
                <a:ext cx="12693496" cy="8273444"/>
              </a:xfrm>
              <a:prstGeom prst="rect">
                <a:avLst/>
              </a:prstGeom>
            </p:spPr>
          </p:pic>
          <p:pic>
            <p:nvPicPr>
              <p:cNvPr id="17" name="Picture 3">
                <a:extLst>
                  <a:ext uri="{FF2B5EF4-FFF2-40B4-BE49-F238E27FC236}">
                    <a16:creationId xmlns:a16="http://schemas.microsoft.com/office/drawing/2014/main" id="{34A021DC-2B05-6A48-9138-82772EC052E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/>
              <a:srcRect l="42465" t="50000"/>
              <a:stretch>
                <a:fillRect/>
              </a:stretch>
            </p:blipFill>
            <p:spPr>
              <a:xfrm flipH="1">
                <a:off x="-2314996" y="9509997"/>
                <a:ext cx="12693495" cy="8273444"/>
              </a:xfrm>
              <a:prstGeom prst="rect">
                <a:avLst/>
              </a:prstGeom>
            </p:spPr>
          </p:pic>
          <p:pic>
            <p:nvPicPr>
              <p:cNvPr id="18" name="Picture 7">
                <a:extLst>
                  <a:ext uri="{FF2B5EF4-FFF2-40B4-BE49-F238E27FC236}">
                    <a16:creationId xmlns:a16="http://schemas.microsoft.com/office/drawing/2014/main" id="{11CCC3FD-BCA4-EF47-9993-7AB8424C189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/>
              <a:srcRect l="56392" t="18645" r="7077" b="47540"/>
              <a:stretch>
                <a:fillRect/>
              </a:stretch>
            </p:blipFill>
            <p:spPr>
              <a:xfrm rot="-1107298">
                <a:off x="4704835" y="13009880"/>
                <a:ext cx="7996645" cy="5551615"/>
              </a:xfrm>
              <a:prstGeom prst="rect">
                <a:avLst/>
              </a:prstGeom>
            </p:spPr>
          </p:pic>
        </p:grpSp>
      </p:grpSp>
      <p:pic>
        <p:nvPicPr>
          <p:cNvPr id="5" name="図 4" descr="メーター が含まれている画像&#10;&#10;自動的に生成された説明">
            <a:extLst>
              <a:ext uri="{FF2B5EF4-FFF2-40B4-BE49-F238E27FC236}">
                <a16:creationId xmlns:a16="http://schemas.microsoft.com/office/drawing/2014/main" id="{C4325DD7-E907-AF48-B09A-BBBACAE780BA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14080"/>
            <a:ext cx="18288000" cy="34588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41337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2C8B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r="73" b="239"/>
          <a:stretch>
            <a:fillRect/>
          </a:stretch>
        </p:blipFill>
        <p:spPr>
          <a:xfrm>
            <a:off x="1091781" y="692819"/>
            <a:ext cx="16104439" cy="8901363"/>
          </a:xfrm>
          <a:prstGeom prst="rect">
            <a:avLst/>
          </a:prstGeom>
        </p:spPr>
      </p:pic>
      <p:pic>
        <p:nvPicPr>
          <p:cNvPr id="13" name="Picture 5">
            <a:extLst>
              <a:ext uri="{FF2B5EF4-FFF2-40B4-BE49-F238E27FC236}">
                <a16:creationId xmlns:a16="http://schemas.microsoft.com/office/drawing/2014/main" id="{DE2C2B98-E69A-D749-B16C-07D169A4CD1A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35057" t="33906" r="45660" b="41096"/>
          <a:stretch>
            <a:fillRect/>
          </a:stretch>
        </p:blipFill>
        <p:spPr>
          <a:xfrm>
            <a:off x="401623" y="3982273"/>
            <a:ext cx="8421495" cy="7781887"/>
          </a:xfrm>
          <a:prstGeom prst="rect">
            <a:avLst/>
          </a:prstGeom>
        </p:spPr>
      </p:pic>
      <p:grpSp>
        <p:nvGrpSpPr>
          <p:cNvPr id="3" name="グループ化 2">
            <a:extLst>
              <a:ext uri="{FF2B5EF4-FFF2-40B4-BE49-F238E27FC236}">
                <a16:creationId xmlns:a16="http://schemas.microsoft.com/office/drawing/2014/main" id="{4B8226DC-460E-634E-AC04-085CAFA761E4}"/>
              </a:ext>
            </a:extLst>
          </p:cNvPr>
          <p:cNvGrpSpPr/>
          <p:nvPr/>
        </p:nvGrpSpPr>
        <p:grpSpPr>
          <a:xfrm>
            <a:off x="7848600" y="4593021"/>
            <a:ext cx="9724843" cy="6678823"/>
            <a:chOff x="10063963" y="6480292"/>
            <a:chExt cx="6518880" cy="4477033"/>
          </a:xfrm>
        </p:grpSpPr>
        <p:pic>
          <p:nvPicPr>
            <p:cNvPr id="14" name="Picture 11">
              <a:extLst>
                <a:ext uri="{FF2B5EF4-FFF2-40B4-BE49-F238E27FC236}">
                  <a16:creationId xmlns:a16="http://schemas.microsoft.com/office/drawing/2014/main" id="{344DD4F1-0B9E-FF42-B6AA-12D30EEA814E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rcRect l="25440" t="27361" r="29342" b="29108"/>
            <a:stretch>
              <a:fillRect/>
            </a:stretch>
          </p:blipFill>
          <p:spPr>
            <a:xfrm>
              <a:off x="11201400" y="6480292"/>
              <a:ext cx="4244007" cy="3806708"/>
            </a:xfrm>
            <a:prstGeom prst="rect">
              <a:avLst/>
            </a:prstGeom>
          </p:spPr>
        </p:pic>
        <p:grpSp>
          <p:nvGrpSpPr>
            <p:cNvPr id="15" name="グループ化 14">
              <a:extLst>
                <a:ext uri="{FF2B5EF4-FFF2-40B4-BE49-F238E27FC236}">
                  <a16:creationId xmlns:a16="http://schemas.microsoft.com/office/drawing/2014/main" id="{9A3B9529-8B7F-E441-B620-0EA713AB867C}"/>
                </a:ext>
              </a:extLst>
            </p:cNvPr>
            <p:cNvGrpSpPr/>
            <p:nvPr/>
          </p:nvGrpSpPr>
          <p:grpSpPr>
            <a:xfrm>
              <a:off x="10063963" y="8349861"/>
              <a:ext cx="6518880" cy="2607464"/>
              <a:chOff x="-2314996" y="9370129"/>
              <a:chExt cx="22979191" cy="9191366"/>
            </a:xfrm>
          </p:grpSpPr>
          <p:pic>
            <p:nvPicPr>
              <p:cNvPr id="16" name="Picture 3">
                <a:extLst>
                  <a:ext uri="{FF2B5EF4-FFF2-40B4-BE49-F238E27FC236}">
                    <a16:creationId xmlns:a16="http://schemas.microsoft.com/office/drawing/2014/main" id="{86F86AA2-FF43-E24B-A54A-38614A6CE85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/>
              <a:srcRect l="42465" t="50000"/>
              <a:stretch>
                <a:fillRect/>
              </a:stretch>
            </p:blipFill>
            <p:spPr>
              <a:xfrm>
                <a:off x="7970699" y="9370129"/>
                <a:ext cx="12693496" cy="8273444"/>
              </a:xfrm>
              <a:prstGeom prst="rect">
                <a:avLst/>
              </a:prstGeom>
            </p:spPr>
          </p:pic>
          <p:pic>
            <p:nvPicPr>
              <p:cNvPr id="17" name="Picture 3">
                <a:extLst>
                  <a:ext uri="{FF2B5EF4-FFF2-40B4-BE49-F238E27FC236}">
                    <a16:creationId xmlns:a16="http://schemas.microsoft.com/office/drawing/2014/main" id="{34A021DC-2B05-6A48-9138-82772EC052E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/>
              <a:srcRect l="42465" t="50000"/>
              <a:stretch>
                <a:fillRect/>
              </a:stretch>
            </p:blipFill>
            <p:spPr>
              <a:xfrm flipH="1">
                <a:off x="-2314996" y="9509997"/>
                <a:ext cx="12693495" cy="8273444"/>
              </a:xfrm>
              <a:prstGeom prst="rect">
                <a:avLst/>
              </a:prstGeom>
            </p:spPr>
          </p:pic>
          <p:pic>
            <p:nvPicPr>
              <p:cNvPr id="18" name="Picture 7">
                <a:extLst>
                  <a:ext uri="{FF2B5EF4-FFF2-40B4-BE49-F238E27FC236}">
                    <a16:creationId xmlns:a16="http://schemas.microsoft.com/office/drawing/2014/main" id="{11CCC3FD-BCA4-EF47-9993-7AB8424C189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/>
              <a:srcRect l="56392" t="18645" r="7077" b="47540"/>
              <a:stretch>
                <a:fillRect/>
              </a:stretch>
            </p:blipFill>
            <p:spPr>
              <a:xfrm rot="-1107298">
                <a:off x="4704835" y="13009880"/>
                <a:ext cx="7996645" cy="5551615"/>
              </a:xfrm>
              <a:prstGeom prst="rect">
                <a:avLst/>
              </a:prstGeom>
            </p:spPr>
          </p:pic>
        </p:grpSp>
      </p:grpSp>
      <p:pic>
        <p:nvPicPr>
          <p:cNvPr id="5" name="図 4">
            <a:extLst>
              <a:ext uri="{FF2B5EF4-FFF2-40B4-BE49-F238E27FC236}">
                <a16:creationId xmlns:a16="http://schemas.microsoft.com/office/drawing/2014/main" id="{DD73C040-7F82-ED4C-9308-1CFF93FE77F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150" y="1381859"/>
            <a:ext cx="17919700" cy="1397000"/>
          </a:xfrm>
          <a:prstGeom prst="rect">
            <a:avLst/>
          </a:prstGeom>
        </p:spPr>
      </p:pic>
      <p:pic>
        <p:nvPicPr>
          <p:cNvPr id="7" name="図 6" descr="テキスト&#10;&#10;低い精度で自動的に生成された説明">
            <a:extLst>
              <a:ext uri="{FF2B5EF4-FFF2-40B4-BE49-F238E27FC236}">
                <a16:creationId xmlns:a16="http://schemas.microsoft.com/office/drawing/2014/main" id="{87ADBD1D-9716-4B4C-963C-BE8F9AD9FE0A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83650" y="2203450"/>
            <a:ext cx="13220700" cy="228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1838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2C8B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r="73" b="239"/>
          <a:stretch>
            <a:fillRect/>
          </a:stretch>
        </p:blipFill>
        <p:spPr>
          <a:xfrm>
            <a:off x="1091781" y="692819"/>
            <a:ext cx="16104439" cy="8901363"/>
          </a:xfrm>
          <a:prstGeom prst="rect">
            <a:avLst/>
          </a:prstGeom>
        </p:spPr>
      </p:pic>
      <p:grpSp>
        <p:nvGrpSpPr>
          <p:cNvPr id="19" name="グループ化 18">
            <a:extLst>
              <a:ext uri="{FF2B5EF4-FFF2-40B4-BE49-F238E27FC236}">
                <a16:creationId xmlns:a16="http://schemas.microsoft.com/office/drawing/2014/main" id="{EACADCB4-5D76-594C-9FDA-CF7CE5801A04}"/>
              </a:ext>
            </a:extLst>
          </p:cNvPr>
          <p:cNvGrpSpPr/>
          <p:nvPr/>
        </p:nvGrpSpPr>
        <p:grpSpPr>
          <a:xfrm>
            <a:off x="5547839" y="6505535"/>
            <a:ext cx="7192319" cy="4112223"/>
            <a:chOff x="3948545" y="5143500"/>
            <a:chExt cx="10390909" cy="5941023"/>
          </a:xfrm>
        </p:grpSpPr>
        <p:pic>
          <p:nvPicPr>
            <p:cNvPr id="20" name="Picture 7">
              <a:extLst>
                <a:ext uri="{FF2B5EF4-FFF2-40B4-BE49-F238E27FC236}">
                  <a16:creationId xmlns:a16="http://schemas.microsoft.com/office/drawing/2014/main" id="{6E28E975-C6BC-1C4F-9385-3F3039A897E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rcRect r="416" b="416"/>
            <a:stretch>
              <a:fillRect/>
            </a:stretch>
          </p:blipFill>
          <p:spPr>
            <a:xfrm>
              <a:off x="8975688" y="5269082"/>
              <a:ext cx="5363766" cy="5722053"/>
            </a:xfrm>
            <a:prstGeom prst="rect">
              <a:avLst/>
            </a:prstGeom>
          </p:spPr>
        </p:pic>
        <p:pic>
          <p:nvPicPr>
            <p:cNvPr id="21" name="Picture 8">
              <a:extLst>
                <a:ext uri="{FF2B5EF4-FFF2-40B4-BE49-F238E27FC236}">
                  <a16:creationId xmlns:a16="http://schemas.microsoft.com/office/drawing/2014/main" id="{61681F30-7202-1448-ADDE-DD86AB0682B6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rcRect r="426" b="426"/>
            <a:stretch>
              <a:fillRect/>
            </a:stretch>
          </p:blipFill>
          <p:spPr>
            <a:xfrm>
              <a:off x="3948545" y="5143500"/>
              <a:ext cx="5170515" cy="5941023"/>
            </a:xfrm>
            <a:prstGeom prst="rect">
              <a:avLst/>
            </a:prstGeom>
          </p:spPr>
        </p:pic>
      </p:grpSp>
      <p:pic>
        <p:nvPicPr>
          <p:cNvPr id="22" name="Picture 3">
            <a:extLst>
              <a:ext uri="{FF2B5EF4-FFF2-40B4-BE49-F238E27FC236}">
                <a16:creationId xmlns:a16="http://schemas.microsoft.com/office/drawing/2014/main" id="{20B1952C-D96E-5242-B8F0-19BF1B7CC00D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>
          <a:xfrm>
            <a:off x="1757734" y="6250895"/>
            <a:ext cx="3794116" cy="3565365"/>
          </a:xfrm>
          <a:prstGeom prst="rect">
            <a:avLst/>
          </a:prstGeom>
        </p:spPr>
      </p:pic>
      <p:pic>
        <p:nvPicPr>
          <p:cNvPr id="23" name="Picture 5">
            <a:extLst>
              <a:ext uri="{FF2B5EF4-FFF2-40B4-BE49-F238E27FC236}">
                <a16:creationId xmlns:a16="http://schemas.microsoft.com/office/drawing/2014/main" id="{79841DE4-797B-CF40-B9B8-7AC082AA7468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 l="35057" t="33906" r="45660" b="41096"/>
          <a:stretch>
            <a:fillRect/>
          </a:stretch>
        </p:blipFill>
        <p:spPr>
          <a:xfrm>
            <a:off x="2253673" y="6503118"/>
            <a:ext cx="2857743" cy="2640700"/>
          </a:xfrm>
          <a:prstGeom prst="rect">
            <a:avLst/>
          </a:prstGeom>
        </p:spPr>
      </p:pic>
      <p:pic>
        <p:nvPicPr>
          <p:cNvPr id="24" name="Picture 5">
            <a:extLst>
              <a:ext uri="{FF2B5EF4-FFF2-40B4-BE49-F238E27FC236}">
                <a16:creationId xmlns:a16="http://schemas.microsoft.com/office/drawing/2014/main" id="{F9DB99ED-E9FC-D647-B4DE-8DD681FA39EE}"/>
              </a:ext>
            </a:extLst>
          </p:cNvPr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>
          <a:xfrm>
            <a:off x="12214233" y="6462805"/>
            <a:ext cx="2514113" cy="2428777"/>
          </a:xfrm>
          <a:prstGeom prst="rect">
            <a:avLst/>
          </a:prstGeom>
        </p:spPr>
      </p:pic>
      <p:pic>
        <p:nvPicPr>
          <p:cNvPr id="14" name="図 13">
            <a:extLst>
              <a:ext uri="{FF2B5EF4-FFF2-40B4-BE49-F238E27FC236}">
                <a16:creationId xmlns:a16="http://schemas.microsoft.com/office/drawing/2014/main" id="{F8415B03-B9FD-9A4C-AA85-895129FA5F73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150" y="1336272"/>
            <a:ext cx="17919700" cy="1397000"/>
          </a:xfrm>
          <a:prstGeom prst="rect">
            <a:avLst/>
          </a:prstGeom>
        </p:spPr>
      </p:pic>
      <p:pic>
        <p:nvPicPr>
          <p:cNvPr id="6" name="図 5" descr="テキスト&#10;&#10;自動的に生成された説明">
            <a:extLst>
              <a:ext uri="{FF2B5EF4-FFF2-40B4-BE49-F238E27FC236}">
                <a16:creationId xmlns:a16="http://schemas.microsoft.com/office/drawing/2014/main" id="{FE909F0A-AC77-0843-AD7E-592A9B691EC0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150" y="2024103"/>
            <a:ext cx="17919700" cy="5003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3C8B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r="73" b="239"/>
          <a:stretch>
            <a:fillRect/>
          </a:stretch>
        </p:blipFill>
        <p:spPr>
          <a:xfrm>
            <a:off x="1091781" y="692819"/>
            <a:ext cx="16104439" cy="8901363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1AEEA4DE-A327-BD4F-9B3C-0F296A97A387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r="212" b="6105"/>
          <a:stretch>
            <a:fillRect/>
          </a:stretch>
        </p:blipFill>
        <p:spPr>
          <a:xfrm>
            <a:off x="3745656" y="4857124"/>
            <a:ext cx="5484233" cy="5941023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4A34023E-FE8F-FF41-992A-FB8A5A4BCC30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r="212" b="212"/>
          <a:stretch>
            <a:fillRect/>
          </a:stretch>
        </p:blipFill>
        <p:spPr>
          <a:xfrm>
            <a:off x="8981744" y="5029401"/>
            <a:ext cx="5484233" cy="5849849"/>
          </a:xfrm>
          <a:prstGeom prst="rect">
            <a:avLst/>
          </a:prstGeom>
        </p:spPr>
      </p:pic>
      <p:pic>
        <p:nvPicPr>
          <p:cNvPr id="7" name="図 6" descr="ロゴ が含まれている画像&#10;&#10;自動的に生成された説明">
            <a:extLst>
              <a:ext uri="{FF2B5EF4-FFF2-40B4-BE49-F238E27FC236}">
                <a16:creationId xmlns:a16="http://schemas.microsoft.com/office/drawing/2014/main" id="{1A142C20-E4C7-0F47-954B-B73E0C7F1EC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3254" y="917213"/>
            <a:ext cx="9401493" cy="3193200"/>
          </a:xfrm>
          <a:prstGeom prst="rect">
            <a:avLst/>
          </a:prstGeom>
        </p:spPr>
      </p:pic>
      <p:pic>
        <p:nvPicPr>
          <p:cNvPr id="4" name="図 3" descr="テキスト&#10;&#10;中程度の精度で自動的に生成された説明">
            <a:extLst>
              <a:ext uri="{FF2B5EF4-FFF2-40B4-BE49-F238E27FC236}">
                <a16:creationId xmlns:a16="http://schemas.microsoft.com/office/drawing/2014/main" id="{2AD4D938-554D-B84A-AA9F-CB91D7C0A055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150" y="2743401"/>
            <a:ext cx="17919700" cy="2286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2C8B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r="73" b="239"/>
          <a:stretch>
            <a:fillRect/>
          </a:stretch>
        </p:blipFill>
        <p:spPr>
          <a:xfrm>
            <a:off x="1091781" y="692819"/>
            <a:ext cx="16104439" cy="8901363"/>
          </a:xfrm>
          <a:prstGeom prst="rect">
            <a:avLst/>
          </a:prstGeom>
        </p:spPr>
      </p:pic>
      <p:grpSp>
        <p:nvGrpSpPr>
          <p:cNvPr id="4" name="グループ化 3">
            <a:extLst>
              <a:ext uri="{FF2B5EF4-FFF2-40B4-BE49-F238E27FC236}">
                <a16:creationId xmlns:a16="http://schemas.microsoft.com/office/drawing/2014/main" id="{219B1460-95FE-7D4B-8AD4-612B370979F5}"/>
              </a:ext>
            </a:extLst>
          </p:cNvPr>
          <p:cNvGrpSpPr/>
          <p:nvPr/>
        </p:nvGrpSpPr>
        <p:grpSpPr>
          <a:xfrm>
            <a:off x="6098454" y="6285427"/>
            <a:ext cx="6091092" cy="4396124"/>
            <a:chOff x="1340687" y="6270905"/>
            <a:chExt cx="6091092" cy="4396124"/>
          </a:xfrm>
        </p:grpSpPr>
        <p:pic>
          <p:nvPicPr>
            <p:cNvPr id="20" name="図 19">
              <a:extLst>
                <a:ext uri="{FF2B5EF4-FFF2-40B4-BE49-F238E27FC236}">
                  <a16:creationId xmlns:a16="http://schemas.microsoft.com/office/drawing/2014/main" id="{397ACF5B-90D4-7D4C-A835-04997856AF9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40687" y="6270905"/>
              <a:ext cx="2732313" cy="4396124"/>
            </a:xfrm>
            <a:prstGeom prst="rect">
              <a:avLst/>
            </a:prstGeom>
          </p:spPr>
        </p:pic>
        <p:pic>
          <p:nvPicPr>
            <p:cNvPr id="21" name="図 20">
              <a:extLst>
                <a:ext uri="{FF2B5EF4-FFF2-40B4-BE49-F238E27FC236}">
                  <a16:creationId xmlns:a16="http://schemas.microsoft.com/office/drawing/2014/main" id="{48D47E1C-F52B-5040-B040-91A49DC891E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852883" y="6270905"/>
              <a:ext cx="3578896" cy="4396124"/>
            </a:xfrm>
            <a:prstGeom prst="rect">
              <a:avLst/>
            </a:prstGeom>
          </p:spPr>
        </p:pic>
      </p:grpSp>
      <p:grpSp>
        <p:nvGrpSpPr>
          <p:cNvPr id="5" name="グループ化 4">
            <a:extLst>
              <a:ext uri="{FF2B5EF4-FFF2-40B4-BE49-F238E27FC236}">
                <a16:creationId xmlns:a16="http://schemas.microsoft.com/office/drawing/2014/main" id="{A12ECE35-4636-7742-916F-FB70A97A44AB}"/>
              </a:ext>
            </a:extLst>
          </p:cNvPr>
          <p:cNvGrpSpPr/>
          <p:nvPr/>
        </p:nvGrpSpPr>
        <p:grpSpPr>
          <a:xfrm>
            <a:off x="3532881" y="6295711"/>
            <a:ext cx="10958416" cy="3470814"/>
            <a:chOff x="5518846" y="6123367"/>
            <a:chExt cx="6648645" cy="2105798"/>
          </a:xfrm>
        </p:grpSpPr>
        <p:pic>
          <p:nvPicPr>
            <p:cNvPr id="23" name="Picture 10">
              <a:extLst>
                <a:ext uri="{FF2B5EF4-FFF2-40B4-BE49-F238E27FC236}">
                  <a16:creationId xmlns:a16="http://schemas.microsoft.com/office/drawing/2014/main" id="{D7392696-F56F-D447-92A0-A58975E1009F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>
            <a:xfrm rot="20567305">
              <a:off x="5518846" y="6123367"/>
              <a:ext cx="2079055" cy="2079055"/>
            </a:xfrm>
            <a:prstGeom prst="rect">
              <a:avLst/>
            </a:prstGeom>
          </p:spPr>
        </p:pic>
        <p:pic>
          <p:nvPicPr>
            <p:cNvPr id="25" name="Picture 10">
              <a:extLst>
                <a:ext uri="{FF2B5EF4-FFF2-40B4-BE49-F238E27FC236}">
                  <a16:creationId xmlns:a16="http://schemas.microsoft.com/office/drawing/2014/main" id="{278AA6D3-FCF6-CA47-9C9D-58C469535BA4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>
            <a:xfrm rot="6461062">
              <a:off x="10088436" y="6150110"/>
              <a:ext cx="2079055" cy="2079055"/>
            </a:xfrm>
            <a:prstGeom prst="rect">
              <a:avLst/>
            </a:prstGeom>
          </p:spPr>
        </p:pic>
      </p:grpSp>
      <p:pic>
        <p:nvPicPr>
          <p:cNvPr id="6" name="図 5" descr="テキスト&#10;&#10;自動的に生成された説明">
            <a:extLst>
              <a:ext uri="{FF2B5EF4-FFF2-40B4-BE49-F238E27FC236}">
                <a16:creationId xmlns:a16="http://schemas.microsoft.com/office/drawing/2014/main" id="{001651C6-322D-C344-9B20-E4E0F576D9D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448732"/>
            <a:ext cx="18288000" cy="48366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29741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D434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r="73" b="239"/>
          <a:stretch>
            <a:fillRect/>
          </a:stretch>
        </p:blipFill>
        <p:spPr>
          <a:xfrm>
            <a:off x="1091781" y="692819"/>
            <a:ext cx="16104439" cy="8901363"/>
          </a:xfrm>
          <a:prstGeom prst="rect">
            <a:avLst/>
          </a:prstGeom>
        </p:spPr>
      </p:pic>
      <p:pic>
        <p:nvPicPr>
          <p:cNvPr id="7" name="Picture 5">
            <a:extLst>
              <a:ext uri="{FF2B5EF4-FFF2-40B4-BE49-F238E27FC236}">
                <a16:creationId xmlns:a16="http://schemas.microsoft.com/office/drawing/2014/main" id="{2CFDB0E0-02D1-7944-94B0-2D62A331041E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26009" t="9946" r="28953" b="11320"/>
          <a:stretch>
            <a:fillRect/>
          </a:stretch>
        </p:blipFill>
        <p:spPr>
          <a:xfrm>
            <a:off x="7247203" y="4277102"/>
            <a:ext cx="3793591" cy="4694228"/>
          </a:xfrm>
          <a:prstGeom prst="rect">
            <a:avLst/>
          </a:prstGeom>
        </p:spPr>
      </p:pic>
      <p:pic>
        <p:nvPicPr>
          <p:cNvPr id="4" name="図 3" descr="テキスト が含まれている画像&#10;&#10;自動的に生成された説明">
            <a:extLst>
              <a:ext uri="{FF2B5EF4-FFF2-40B4-BE49-F238E27FC236}">
                <a16:creationId xmlns:a16="http://schemas.microsoft.com/office/drawing/2014/main" id="{3548F884-6C51-DE4D-B1D1-FFF0F6B270C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750" y="1587500"/>
            <a:ext cx="16954500" cy="3175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D434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r="73" b="239"/>
          <a:stretch>
            <a:fillRect/>
          </a:stretch>
        </p:blipFill>
        <p:spPr>
          <a:xfrm>
            <a:off x="1091781" y="692819"/>
            <a:ext cx="16104439" cy="8901363"/>
          </a:xfrm>
          <a:prstGeom prst="rect">
            <a:avLst/>
          </a:prstGeom>
        </p:spPr>
      </p:pic>
      <p:pic>
        <p:nvPicPr>
          <p:cNvPr id="4" name="図 3" descr="テキスト&#10;&#10;自動的に生成された説明">
            <a:extLst>
              <a:ext uri="{FF2B5EF4-FFF2-40B4-BE49-F238E27FC236}">
                <a16:creationId xmlns:a16="http://schemas.microsoft.com/office/drawing/2014/main" id="{88DF5CB8-AE4E-7D4F-94E3-045B4098EF4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750" y="1587500"/>
            <a:ext cx="16954500" cy="3175000"/>
          </a:xfrm>
          <a:prstGeom prst="rect">
            <a:avLst/>
          </a:prstGeom>
        </p:spPr>
      </p:pic>
      <p:grpSp>
        <p:nvGrpSpPr>
          <p:cNvPr id="12" name="グループ化 11">
            <a:extLst>
              <a:ext uri="{FF2B5EF4-FFF2-40B4-BE49-F238E27FC236}">
                <a16:creationId xmlns:a16="http://schemas.microsoft.com/office/drawing/2014/main" id="{0E56015E-1EF9-D045-A5FA-D6289B1560B7}"/>
              </a:ext>
            </a:extLst>
          </p:cNvPr>
          <p:cNvGrpSpPr/>
          <p:nvPr/>
        </p:nvGrpSpPr>
        <p:grpSpPr>
          <a:xfrm>
            <a:off x="2746184" y="4378706"/>
            <a:ext cx="12795629" cy="5412994"/>
            <a:chOff x="3342400" y="3962400"/>
            <a:chExt cx="12795629" cy="5412994"/>
          </a:xfrm>
        </p:grpSpPr>
        <p:pic>
          <p:nvPicPr>
            <p:cNvPr id="15" name="図 14" descr="時計 が含まれている画像&#10;&#10;自動的に生成された説明">
              <a:extLst>
                <a:ext uri="{FF2B5EF4-FFF2-40B4-BE49-F238E27FC236}">
                  <a16:creationId xmlns:a16="http://schemas.microsoft.com/office/drawing/2014/main" id="{BDD6BC8F-B79E-274E-88DA-FD6BE9D6F0D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42400" y="3962400"/>
              <a:ext cx="2463800" cy="4229100"/>
            </a:xfrm>
            <a:prstGeom prst="rect">
              <a:avLst/>
            </a:prstGeom>
          </p:spPr>
        </p:pic>
        <p:pic>
          <p:nvPicPr>
            <p:cNvPr id="18" name="図 17" descr="ランプ, 時計 が含まれている画像&#10;&#10;自動的に生成された説明">
              <a:extLst>
                <a:ext uri="{FF2B5EF4-FFF2-40B4-BE49-F238E27FC236}">
                  <a16:creationId xmlns:a16="http://schemas.microsoft.com/office/drawing/2014/main" id="{742C0777-FBFD-634A-BCCA-6E69F0087956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712329" y="3977105"/>
              <a:ext cx="2425700" cy="4216400"/>
            </a:xfrm>
            <a:prstGeom prst="rect">
              <a:avLst/>
            </a:prstGeom>
          </p:spPr>
        </p:pic>
        <p:pic>
          <p:nvPicPr>
            <p:cNvPr id="19" name="Picture 5">
              <a:extLst>
                <a:ext uri="{FF2B5EF4-FFF2-40B4-BE49-F238E27FC236}">
                  <a16:creationId xmlns:a16="http://schemas.microsoft.com/office/drawing/2014/main" id="{DFB7841D-6391-0A46-936E-A3EE28847FF3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rcRect l="26009" t="9946" r="28953" b="11320"/>
            <a:stretch>
              <a:fillRect/>
            </a:stretch>
          </p:blipFill>
          <p:spPr>
            <a:xfrm>
              <a:off x="9748498" y="4675150"/>
              <a:ext cx="3793591" cy="4694228"/>
            </a:xfrm>
            <a:prstGeom prst="rect">
              <a:avLst/>
            </a:prstGeom>
          </p:spPr>
        </p:pic>
        <p:pic>
          <p:nvPicPr>
            <p:cNvPr id="20" name="図 19" descr="人の顔の絵&#10;&#10;低い精度で自動的に生成された説明">
              <a:extLst>
                <a:ext uri="{FF2B5EF4-FFF2-40B4-BE49-F238E27FC236}">
                  <a16:creationId xmlns:a16="http://schemas.microsoft.com/office/drawing/2014/main" id="{051158B2-CE9B-5A4A-BB2A-8183AA6E3429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019800" y="4686300"/>
              <a:ext cx="3558001" cy="4689094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E434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r="73" b="239"/>
          <a:stretch>
            <a:fillRect/>
          </a:stretch>
        </p:blipFill>
        <p:spPr>
          <a:xfrm>
            <a:off x="1091781" y="692819"/>
            <a:ext cx="16104439" cy="8901363"/>
          </a:xfrm>
          <a:prstGeom prst="rect">
            <a:avLst/>
          </a:prstGeom>
        </p:spPr>
      </p:pic>
      <p:pic>
        <p:nvPicPr>
          <p:cNvPr id="4" name="図 3" descr="時計 が含まれている画像&#10;&#10;自動的に生成された説明">
            <a:extLst>
              <a:ext uri="{FF2B5EF4-FFF2-40B4-BE49-F238E27FC236}">
                <a16:creationId xmlns:a16="http://schemas.microsoft.com/office/drawing/2014/main" id="{879B1602-0B94-BF4E-AF26-3492FF2C72F4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186" t="-2363" r="52485" b="-1"/>
          <a:stretch/>
        </p:blipFill>
        <p:spPr>
          <a:xfrm>
            <a:off x="7467600" y="1568450"/>
            <a:ext cx="3352800" cy="7150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5885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E434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r="73" b="239"/>
          <a:stretch>
            <a:fillRect/>
          </a:stretch>
        </p:blipFill>
        <p:spPr>
          <a:xfrm>
            <a:off x="1091781" y="692819"/>
            <a:ext cx="16104439" cy="8901363"/>
          </a:xfrm>
          <a:prstGeom prst="rect">
            <a:avLst/>
          </a:prstGeom>
        </p:spPr>
      </p:pic>
      <p:pic>
        <p:nvPicPr>
          <p:cNvPr id="4" name="図 3" descr="時計 が含まれている画像&#10;&#10;自動的に生成された説明">
            <a:extLst>
              <a:ext uri="{FF2B5EF4-FFF2-40B4-BE49-F238E27FC236}">
                <a16:creationId xmlns:a16="http://schemas.microsoft.com/office/drawing/2014/main" id="{879B1602-0B94-BF4E-AF26-3492FF2C72F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9900" y="1651000"/>
            <a:ext cx="12268200" cy="698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14201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2E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r="73" b="239"/>
          <a:stretch>
            <a:fillRect/>
          </a:stretch>
        </p:blipFill>
        <p:spPr>
          <a:xfrm>
            <a:off x="1091781" y="692819"/>
            <a:ext cx="16104439" cy="8901363"/>
          </a:xfrm>
          <a:prstGeom prst="rect">
            <a:avLst/>
          </a:prstGeom>
        </p:spPr>
      </p:pic>
      <p:pic>
        <p:nvPicPr>
          <p:cNvPr id="8" name="Picture 4">
            <a:extLst>
              <a:ext uri="{FF2B5EF4-FFF2-40B4-BE49-F238E27FC236}">
                <a16:creationId xmlns:a16="http://schemas.microsoft.com/office/drawing/2014/main" id="{1238E504-C7F4-304A-96CD-07F674A3292A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35057" t="33906" r="45660" b="41096"/>
          <a:stretch>
            <a:fillRect/>
          </a:stretch>
        </p:blipFill>
        <p:spPr>
          <a:xfrm>
            <a:off x="5198647" y="-199332"/>
            <a:ext cx="7890706" cy="7291412"/>
          </a:xfrm>
          <a:prstGeom prst="rect">
            <a:avLst/>
          </a:prstGeom>
        </p:spPr>
      </p:pic>
      <p:grpSp>
        <p:nvGrpSpPr>
          <p:cNvPr id="3" name="グループ化 2">
            <a:extLst>
              <a:ext uri="{FF2B5EF4-FFF2-40B4-BE49-F238E27FC236}">
                <a16:creationId xmlns:a16="http://schemas.microsoft.com/office/drawing/2014/main" id="{75DDF28A-BDFF-F744-9CC6-CD1A22DF41D4}"/>
              </a:ext>
            </a:extLst>
          </p:cNvPr>
          <p:cNvGrpSpPr/>
          <p:nvPr/>
        </p:nvGrpSpPr>
        <p:grpSpPr>
          <a:xfrm>
            <a:off x="5137069" y="41270"/>
            <a:ext cx="8013863" cy="1605917"/>
            <a:chOff x="5137069" y="41270"/>
            <a:chExt cx="8013863" cy="1605917"/>
          </a:xfrm>
        </p:grpSpPr>
        <p:pic>
          <p:nvPicPr>
            <p:cNvPr id="19" name="Picture 5">
              <a:extLst>
                <a:ext uri="{FF2B5EF4-FFF2-40B4-BE49-F238E27FC236}">
                  <a16:creationId xmlns:a16="http://schemas.microsoft.com/office/drawing/2014/main" id="{974F360B-8D02-6549-AC12-F4766037AE3D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>
            <a:xfrm>
              <a:off x="11545015" y="41270"/>
              <a:ext cx="1605917" cy="1605917"/>
            </a:xfrm>
            <a:prstGeom prst="rect">
              <a:avLst/>
            </a:prstGeom>
          </p:spPr>
        </p:pic>
        <p:pic>
          <p:nvPicPr>
            <p:cNvPr id="20" name="Picture 6">
              <a:extLst>
                <a:ext uri="{FF2B5EF4-FFF2-40B4-BE49-F238E27FC236}">
                  <a16:creationId xmlns:a16="http://schemas.microsoft.com/office/drawing/2014/main" id="{CA3247D0-8D3D-9248-81FF-2D5E193BB603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>
            <a:xfrm>
              <a:off x="5137069" y="41270"/>
              <a:ext cx="1605917" cy="1605917"/>
            </a:xfrm>
            <a:prstGeom prst="rect">
              <a:avLst/>
            </a:prstGeom>
          </p:spPr>
        </p:pic>
      </p:grpSp>
      <p:grpSp>
        <p:nvGrpSpPr>
          <p:cNvPr id="17" name="グループ化 16">
            <a:extLst>
              <a:ext uri="{FF2B5EF4-FFF2-40B4-BE49-F238E27FC236}">
                <a16:creationId xmlns:a16="http://schemas.microsoft.com/office/drawing/2014/main" id="{79DD52E3-9F0C-FB49-82A6-542A12EBE69D}"/>
              </a:ext>
            </a:extLst>
          </p:cNvPr>
          <p:cNvGrpSpPr/>
          <p:nvPr/>
        </p:nvGrpSpPr>
        <p:grpSpPr>
          <a:xfrm>
            <a:off x="2746184" y="4378706"/>
            <a:ext cx="12795629" cy="5412994"/>
            <a:chOff x="3342400" y="3962400"/>
            <a:chExt cx="12795629" cy="5412994"/>
          </a:xfrm>
        </p:grpSpPr>
        <p:pic>
          <p:nvPicPr>
            <p:cNvPr id="18" name="図 17" descr="時計 が含まれている画像&#10;&#10;自動的に生成された説明">
              <a:extLst>
                <a:ext uri="{FF2B5EF4-FFF2-40B4-BE49-F238E27FC236}">
                  <a16:creationId xmlns:a16="http://schemas.microsoft.com/office/drawing/2014/main" id="{7E551FCA-8CF9-0F48-B330-D1998F0BCECD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42400" y="3962400"/>
              <a:ext cx="2463800" cy="4229100"/>
            </a:xfrm>
            <a:prstGeom prst="rect">
              <a:avLst/>
            </a:prstGeom>
          </p:spPr>
        </p:pic>
        <p:pic>
          <p:nvPicPr>
            <p:cNvPr id="21" name="図 20" descr="ランプ, 時計 が含まれている画像&#10;&#10;自動的に生成された説明">
              <a:extLst>
                <a:ext uri="{FF2B5EF4-FFF2-40B4-BE49-F238E27FC236}">
                  <a16:creationId xmlns:a16="http://schemas.microsoft.com/office/drawing/2014/main" id="{55C0E549-EA19-E74F-8266-FBAE3035A4C6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712329" y="3977105"/>
              <a:ext cx="2425700" cy="4216400"/>
            </a:xfrm>
            <a:prstGeom prst="rect">
              <a:avLst/>
            </a:prstGeom>
          </p:spPr>
        </p:pic>
        <p:pic>
          <p:nvPicPr>
            <p:cNvPr id="22" name="Picture 5">
              <a:extLst>
                <a:ext uri="{FF2B5EF4-FFF2-40B4-BE49-F238E27FC236}">
                  <a16:creationId xmlns:a16="http://schemas.microsoft.com/office/drawing/2014/main" id="{D9D1EDF3-DB16-9B49-9C7C-831D6296C09C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rcRect l="26009" t="9946" r="28953" b="11320"/>
            <a:stretch>
              <a:fillRect/>
            </a:stretch>
          </p:blipFill>
          <p:spPr>
            <a:xfrm>
              <a:off x="9748498" y="4675150"/>
              <a:ext cx="3793591" cy="4694228"/>
            </a:xfrm>
            <a:prstGeom prst="rect">
              <a:avLst/>
            </a:prstGeom>
          </p:spPr>
        </p:pic>
        <p:pic>
          <p:nvPicPr>
            <p:cNvPr id="23" name="図 22" descr="人の顔の絵&#10;&#10;低い精度で自動的に生成された説明">
              <a:extLst>
                <a:ext uri="{FF2B5EF4-FFF2-40B4-BE49-F238E27FC236}">
                  <a16:creationId xmlns:a16="http://schemas.microsoft.com/office/drawing/2014/main" id="{62369567-8E08-9045-AE9E-E9ED6C7DB106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019800" y="4686300"/>
              <a:ext cx="3558001" cy="468909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827197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2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r="73" b="239"/>
          <a:stretch>
            <a:fillRect/>
          </a:stretch>
        </p:blipFill>
        <p:spPr>
          <a:xfrm>
            <a:off x="1091781" y="692819"/>
            <a:ext cx="16104439" cy="8901363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4"/>
          <a:srcRect l="35057" t="33906" r="45660" b="41096"/>
          <a:stretch>
            <a:fillRect/>
          </a:stretch>
        </p:blipFill>
        <p:spPr>
          <a:xfrm>
            <a:off x="5198647" y="-199332"/>
            <a:ext cx="7890706" cy="7291412"/>
          </a:xfrm>
          <a:prstGeom prst="rect">
            <a:avLst/>
          </a:prstGeom>
        </p:spPr>
      </p:pic>
      <p:grpSp>
        <p:nvGrpSpPr>
          <p:cNvPr id="7" name="グループ化 6">
            <a:extLst>
              <a:ext uri="{FF2B5EF4-FFF2-40B4-BE49-F238E27FC236}">
                <a16:creationId xmlns:a16="http://schemas.microsoft.com/office/drawing/2014/main" id="{1B6F5CC1-73E5-DB4E-A7BB-36D7EAE10669}"/>
              </a:ext>
            </a:extLst>
          </p:cNvPr>
          <p:cNvGrpSpPr/>
          <p:nvPr/>
        </p:nvGrpSpPr>
        <p:grpSpPr>
          <a:xfrm>
            <a:off x="5137069" y="41270"/>
            <a:ext cx="8013863" cy="1605917"/>
            <a:chOff x="5137069" y="41270"/>
            <a:chExt cx="8013863" cy="1605917"/>
          </a:xfrm>
        </p:grpSpPr>
        <p:pic>
          <p:nvPicPr>
            <p:cNvPr id="5" name="Picture 5"/>
            <p:cNvPicPr>
              <a:picLocks noChangeAspect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>
            <a:xfrm>
              <a:off x="11545015" y="41270"/>
              <a:ext cx="1605917" cy="1605917"/>
            </a:xfrm>
            <a:prstGeom prst="rect">
              <a:avLst/>
            </a:prstGeom>
          </p:spPr>
        </p:pic>
        <p:pic>
          <p:nvPicPr>
            <p:cNvPr id="6" name="Picture 6"/>
            <p:cNvPicPr>
              <a:picLocks noChangeAspect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>
            <a:xfrm>
              <a:off x="5137069" y="41270"/>
              <a:ext cx="1605917" cy="1605917"/>
            </a:xfrm>
            <a:prstGeom prst="rect">
              <a:avLst/>
            </a:prstGeom>
          </p:spPr>
        </p:pic>
      </p:grpSp>
      <p:pic>
        <p:nvPicPr>
          <p:cNvPr id="9" name="図 8" descr="人形, おもちゃ, 部屋, 寝室 が含まれている画像&#10;&#10;自動的に生成された説明">
            <a:extLst>
              <a:ext uri="{FF2B5EF4-FFF2-40B4-BE49-F238E27FC236}">
                <a16:creationId xmlns:a16="http://schemas.microsoft.com/office/drawing/2014/main" id="{58ECBE01-8C9C-D642-AFB2-55362100E4C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9994" y="3771900"/>
            <a:ext cx="7248011" cy="6375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2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r="73" b="239"/>
          <a:stretch>
            <a:fillRect/>
          </a:stretch>
        </p:blipFill>
        <p:spPr>
          <a:xfrm>
            <a:off x="1091781" y="692819"/>
            <a:ext cx="16104439" cy="8901363"/>
          </a:xfrm>
          <a:prstGeom prst="rect">
            <a:avLst/>
          </a:prstGeom>
        </p:spPr>
      </p:pic>
      <p:pic>
        <p:nvPicPr>
          <p:cNvPr id="9" name="Picture 4">
            <a:extLst>
              <a:ext uri="{FF2B5EF4-FFF2-40B4-BE49-F238E27FC236}">
                <a16:creationId xmlns:a16="http://schemas.microsoft.com/office/drawing/2014/main" id="{A810C75A-8846-0944-832A-3CBB7BF634C5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35057" t="33906" r="45660" b="41096"/>
          <a:stretch>
            <a:fillRect/>
          </a:stretch>
        </p:blipFill>
        <p:spPr>
          <a:xfrm>
            <a:off x="5198647" y="-199332"/>
            <a:ext cx="7890706" cy="7291412"/>
          </a:xfrm>
          <a:prstGeom prst="rect">
            <a:avLst/>
          </a:prstGeom>
        </p:spPr>
      </p:pic>
      <p:pic>
        <p:nvPicPr>
          <p:cNvPr id="11" name="図 10" descr="おもちゃ, 人形, レゴ, 部屋 が含まれている画像&#10;&#10;自動的に生成された説明">
            <a:extLst>
              <a:ext uri="{FF2B5EF4-FFF2-40B4-BE49-F238E27FC236}">
                <a16:creationId xmlns:a16="http://schemas.microsoft.com/office/drawing/2014/main" id="{99348296-D053-CC45-ACFB-D4F618F86E8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9900" y="6286500"/>
            <a:ext cx="12268200" cy="5765800"/>
          </a:xfrm>
          <a:prstGeom prst="rect">
            <a:avLst/>
          </a:prstGeom>
        </p:spPr>
      </p:pic>
      <p:grpSp>
        <p:nvGrpSpPr>
          <p:cNvPr id="10" name="グループ化 9">
            <a:extLst>
              <a:ext uri="{FF2B5EF4-FFF2-40B4-BE49-F238E27FC236}">
                <a16:creationId xmlns:a16="http://schemas.microsoft.com/office/drawing/2014/main" id="{3FF24878-04F1-D849-9857-D15A33018E7B}"/>
              </a:ext>
            </a:extLst>
          </p:cNvPr>
          <p:cNvGrpSpPr/>
          <p:nvPr/>
        </p:nvGrpSpPr>
        <p:grpSpPr>
          <a:xfrm>
            <a:off x="5137069" y="41270"/>
            <a:ext cx="8013863" cy="1605917"/>
            <a:chOff x="5137069" y="41270"/>
            <a:chExt cx="8013863" cy="1605917"/>
          </a:xfrm>
        </p:grpSpPr>
        <p:pic>
          <p:nvPicPr>
            <p:cNvPr id="16" name="Picture 5">
              <a:extLst>
                <a:ext uri="{FF2B5EF4-FFF2-40B4-BE49-F238E27FC236}">
                  <a16:creationId xmlns:a16="http://schemas.microsoft.com/office/drawing/2014/main" id="{B7C75722-E51B-4E45-8D94-C8C2D6A537F0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>
            <a:xfrm>
              <a:off x="11545015" y="41270"/>
              <a:ext cx="1605917" cy="1605917"/>
            </a:xfrm>
            <a:prstGeom prst="rect">
              <a:avLst/>
            </a:prstGeom>
          </p:spPr>
        </p:pic>
        <p:pic>
          <p:nvPicPr>
            <p:cNvPr id="17" name="Picture 6">
              <a:extLst>
                <a:ext uri="{FF2B5EF4-FFF2-40B4-BE49-F238E27FC236}">
                  <a16:creationId xmlns:a16="http://schemas.microsoft.com/office/drawing/2014/main" id="{88E90AED-40EF-8248-9D85-FC54C51DC972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>
            <a:xfrm>
              <a:off x="5137069" y="41270"/>
              <a:ext cx="1605917" cy="1605917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9D9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r="104" b="270"/>
          <a:stretch>
            <a:fillRect/>
          </a:stretch>
        </p:blipFill>
        <p:spPr>
          <a:xfrm>
            <a:off x="1941187" y="1130720"/>
            <a:ext cx="14519927" cy="8025559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4"/>
          <a:srcRect r="750" b="791"/>
          <a:stretch>
            <a:fillRect/>
          </a:stretch>
        </p:blipFill>
        <p:spPr>
          <a:xfrm rot="-1322698">
            <a:off x="13773244" y="7559003"/>
            <a:ext cx="3766556" cy="1218994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5"/>
          <a:srcRect r="265" b="387"/>
          <a:stretch>
            <a:fillRect/>
          </a:stretch>
        </p:blipFill>
        <p:spPr>
          <a:xfrm>
            <a:off x="1028700" y="1341118"/>
            <a:ext cx="3641361" cy="2694607"/>
          </a:xfrm>
          <a:prstGeom prst="rect">
            <a:avLst/>
          </a:prstGeom>
        </p:spPr>
      </p:pic>
      <p:pic>
        <p:nvPicPr>
          <p:cNvPr id="8" name="Picture 8"/>
          <p:cNvPicPr>
            <a:picLocks noChangeAspect="1"/>
          </p:cNvPicPr>
          <p:nvPr/>
        </p:nvPicPr>
        <p:blipFill>
          <a:blip r:embed="rId6"/>
          <a:srcRect l="35057" t="33906" r="45660" b="41096"/>
          <a:stretch>
            <a:fillRect/>
          </a:stretch>
        </p:blipFill>
        <p:spPr>
          <a:xfrm>
            <a:off x="12196703" y="-508627"/>
            <a:ext cx="6919639" cy="6394097"/>
          </a:xfrm>
          <a:prstGeom prst="rect">
            <a:avLst/>
          </a:prstGeom>
        </p:spPr>
      </p:pic>
      <p:grpSp>
        <p:nvGrpSpPr>
          <p:cNvPr id="10" name="グループ化 9">
            <a:extLst>
              <a:ext uri="{FF2B5EF4-FFF2-40B4-BE49-F238E27FC236}">
                <a16:creationId xmlns:a16="http://schemas.microsoft.com/office/drawing/2014/main" id="{34710F2F-1421-D647-ADC0-75ED195593B3}"/>
              </a:ext>
            </a:extLst>
          </p:cNvPr>
          <p:cNvGrpSpPr/>
          <p:nvPr/>
        </p:nvGrpSpPr>
        <p:grpSpPr>
          <a:xfrm>
            <a:off x="23052" y="7634500"/>
            <a:ext cx="5652655" cy="3231917"/>
            <a:chOff x="3973485" y="5017917"/>
            <a:chExt cx="10390909" cy="5941023"/>
          </a:xfrm>
        </p:grpSpPr>
        <p:pic>
          <p:nvPicPr>
            <p:cNvPr id="11" name="Picture 3">
              <a:extLst>
                <a:ext uri="{FF2B5EF4-FFF2-40B4-BE49-F238E27FC236}">
                  <a16:creationId xmlns:a16="http://schemas.microsoft.com/office/drawing/2014/main" id="{2D9CF5A7-9484-8C44-BF96-757D8E4CF0EF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rcRect r="262" b="262"/>
            <a:stretch>
              <a:fillRect/>
            </a:stretch>
          </p:blipFill>
          <p:spPr>
            <a:xfrm>
              <a:off x="9000628" y="5143499"/>
              <a:ext cx="5363766" cy="5722053"/>
            </a:xfrm>
            <a:prstGeom prst="rect">
              <a:avLst/>
            </a:prstGeom>
          </p:spPr>
        </p:pic>
        <p:pic>
          <p:nvPicPr>
            <p:cNvPr id="12" name="Picture 4">
              <a:extLst>
                <a:ext uri="{FF2B5EF4-FFF2-40B4-BE49-F238E27FC236}">
                  <a16:creationId xmlns:a16="http://schemas.microsoft.com/office/drawing/2014/main" id="{6514EDF7-7BF3-C047-B258-2DEE1867E767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rcRect r="213" b="213"/>
            <a:stretch>
              <a:fillRect/>
            </a:stretch>
          </p:blipFill>
          <p:spPr>
            <a:xfrm>
              <a:off x="3973485" y="5017917"/>
              <a:ext cx="5170515" cy="5941023"/>
            </a:xfrm>
            <a:prstGeom prst="rect">
              <a:avLst/>
            </a:prstGeom>
          </p:spPr>
        </p:pic>
      </p:grpSp>
      <p:pic>
        <p:nvPicPr>
          <p:cNvPr id="6" name="図 5" descr="テキスト&#10;&#10;自動的に生成された説明">
            <a:extLst>
              <a:ext uri="{FF2B5EF4-FFF2-40B4-BE49-F238E27FC236}">
                <a16:creationId xmlns:a16="http://schemas.microsoft.com/office/drawing/2014/main" id="{495164DC-2E0E-3643-9535-241B658EAA5E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850" y="3365500"/>
            <a:ext cx="18148300" cy="42164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9D9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r="34" b="200"/>
          <a:stretch>
            <a:fillRect/>
          </a:stretch>
        </p:blipFill>
        <p:spPr>
          <a:xfrm>
            <a:off x="1583747" y="964742"/>
            <a:ext cx="15120507" cy="8357517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4"/>
          <a:srcRect r="195" b="729"/>
          <a:stretch>
            <a:fillRect/>
          </a:stretch>
        </p:blipFill>
        <p:spPr>
          <a:xfrm rot="1796324">
            <a:off x="554675" y="6848855"/>
            <a:ext cx="3900415" cy="1304866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5"/>
          <a:srcRect r="247" b="405"/>
          <a:stretch>
            <a:fillRect/>
          </a:stretch>
        </p:blipFill>
        <p:spPr>
          <a:xfrm>
            <a:off x="1337390" y="5143500"/>
            <a:ext cx="3458507" cy="3269861"/>
          </a:xfrm>
          <a:prstGeom prst="rect">
            <a:avLst/>
          </a:prstGeom>
        </p:spPr>
      </p:pic>
      <p:pic>
        <p:nvPicPr>
          <p:cNvPr id="7" name="Picture 7"/>
          <p:cNvPicPr>
            <a:picLocks noChangeAspect="1"/>
          </p:cNvPicPr>
          <p:nvPr/>
        </p:nvPicPr>
        <p:blipFill>
          <a:blip r:embed="rId6"/>
          <a:srcRect r="277" b="763"/>
          <a:stretch>
            <a:fillRect/>
          </a:stretch>
        </p:blipFill>
        <p:spPr>
          <a:xfrm rot="2316855">
            <a:off x="14090388" y="1686262"/>
            <a:ext cx="3201028" cy="1018509"/>
          </a:xfrm>
          <a:prstGeom prst="rect">
            <a:avLst/>
          </a:prstGeom>
        </p:spPr>
      </p:pic>
      <p:pic>
        <p:nvPicPr>
          <p:cNvPr id="8" name="Picture 8"/>
          <p:cNvPicPr>
            <a:picLocks noChangeAspect="1"/>
          </p:cNvPicPr>
          <p:nvPr/>
        </p:nvPicPr>
        <p:blipFill>
          <a:blip r:embed="rId7"/>
          <a:srcRect r="239" b="290"/>
          <a:stretch>
            <a:fillRect/>
          </a:stretch>
        </p:blipFill>
        <p:spPr>
          <a:xfrm>
            <a:off x="14755888" y="3793432"/>
            <a:ext cx="2812641" cy="2700136"/>
          </a:xfrm>
          <a:prstGeom prst="rect">
            <a:avLst/>
          </a:prstGeom>
        </p:spPr>
      </p:pic>
      <p:pic>
        <p:nvPicPr>
          <p:cNvPr id="10" name="図 9" descr="挿絵 が含まれている画像&#10;&#10;自動的に生成された説明">
            <a:extLst>
              <a:ext uri="{FF2B5EF4-FFF2-40B4-BE49-F238E27FC236}">
                <a16:creationId xmlns:a16="http://schemas.microsoft.com/office/drawing/2014/main" id="{05174566-76CE-7B4E-BBBA-900F6327110F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3850" y="3486150"/>
            <a:ext cx="10020300" cy="3314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3C8B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r="73" b="239"/>
          <a:stretch>
            <a:fillRect/>
          </a:stretch>
        </p:blipFill>
        <p:spPr>
          <a:xfrm>
            <a:off x="1091781" y="692819"/>
            <a:ext cx="16104439" cy="8901363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4"/>
          <a:srcRect r="1090" b="1131"/>
          <a:stretch>
            <a:fillRect/>
          </a:stretch>
        </p:blipFill>
        <p:spPr>
          <a:xfrm rot="-1214871">
            <a:off x="311447" y="1295335"/>
            <a:ext cx="3695481" cy="1195992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5"/>
          <a:srcRect l="35057" t="33906" r="45660" b="41096"/>
          <a:stretch>
            <a:fillRect/>
          </a:stretch>
        </p:blipFill>
        <p:spPr>
          <a:xfrm>
            <a:off x="6405778" y="7321549"/>
            <a:ext cx="5476444" cy="5060512"/>
          </a:xfrm>
          <a:prstGeom prst="rect">
            <a:avLst/>
          </a:prstGeom>
        </p:spPr>
      </p:pic>
      <p:pic>
        <p:nvPicPr>
          <p:cNvPr id="7" name="Picture 4">
            <a:extLst>
              <a:ext uri="{FF2B5EF4-FFF2-40B4-BE49-F238E27FC236}">
                <a16:creationId xmlns:a16="http://schemas.microsoft.com/office/drawing/2014/main" id="{94AC547D-7590-224C-BB7F-F8BC0F091743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r="153" b="311"/>
          <a:stretch>
            <a:fillRect/>
          </a:stretch>
        </p:blipFill>
        <p:spPr>
          <a:xfrm>
            <a:off x="14554961" y="6743846"/>
            <a:ext cx="3014778" cy="2850336"/>
          </a:xfrm>
          <a:prstGeom prst="rect">
            <a:avLst/>
          </a:prstGeom>
        </p:spPr>
      </p:pic>
      <p:pic>
        <p:nvPicPr>
          <p:cNvPr id="8" name="図 7" descr="テキスト&#10;&#10;自動的に生成された説明">
            <a:extLst>
              <a:ext uri="{FF2B5EF4-FFF2-40B4-BE49-F238E27FC236}">
                <a16:creationId xmlns:a16="http://schemas.microsoft.com/office/drawing/2014/main" id="{70FD8A8C-4343-AE4E-9B16-295319EA1E26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850" y="2152650"/>
            <a:ext cx="17640300" cy="5981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r="34" b="200"/>
          <a:stretch>
            <a:fillRect/>
          </a:stretch>
        </p:blipFill>
        <p:spPr>
          <a:xfrm>
            <a:off x="1583747" y="964742"/>
            <a:ext cx="15120507" cy="8357517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4"/>
          <a:srcRect l="35057" t="33906" r="45660" b="41096"/>
          <a:stretch>
            <a:fillRect/>
          </a:stretch>
        </p:blipFill>
        <p:spPr>
          <a:xfrm>
            <a:off x="4933253" y="-1372538"/>
            <a:ext cx="8421495" cy="7781887"/>
          </a:xfrm>
          <a:prstGeom prst="rect">
            <a:avLst/>
          </a:prstGeom>
        </p:spPr>
      </p:pic>
      <p:grpSp>
        <p:nvGrpSpPr>
          <p:cNvPr id="3" name="グループ化 2">
            <a:extLst>
              <a:ext uri="{FF2B5EF4-FFF2-40B4-BE49-F238E27FC236}">
                <a16:creationId xmlns:a16="http://schemas.microsoft.com/office/drawing/2014/main" id="{644D2C00-073F-5F47-9A00-D41E505B2DE1}"/>
              </a:ext>
            </a:extLst>
          </p:cNvPr>
          <p:cNvGrpSpPr/>
          <p:nvPr/>
        </p:nvGrpSpPr>
        <p:grpSpPr>
          <a:xfrm>
            <a:off x="2762757" y="4108521"/>
            <a:ext cx="13286100" cy="2662432"/>
            <a:chOff x="2762757" y="4108521"/>
            <a:chExt cx="13286100" cy="2662432"/>
          </a:xfrm>
        </p:grpSpPr>
        <p:pic>
          <p:nvPicPr>
            <p:cNvPr id="6" name="Picture 6"/>
            <p:cNvPicPr>
              <a:picLocks noChangeAspect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>
            <a:xfrm>
              <a:off x="2762757" y="4108521"/>
              <a:ext cx="2662432" cy="2662432"/>
            </a:xfrm>
            <a:prstGeom prst="rect">
              <a:avLst/>
            </a:prstGeom>
          </p:spPr>
        </p:pic>
        <p:pic>
          <p:nvPicPr>
            <p:cNvPr id="7" name="Picture 7"/>
            <p:cNvPicPr>
              <a:picLocks noChangeAspect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>
            <a:xfrm>
              <a:off x="13386425" y="4108521"/>
              <a:ext cx="2662432" cy="2662432"/>
            </a:xfrm>
            <a:prstGeom prst="rect">
              <a:avLst/>
            </a:prstGeom>
          </p:spPr>
        </p:pic>
      </p:grpSp>
      <p:pic>
        <p:nvPicPr>
          <p:cNvPr id="8" name="Picture 7">
            <a:extLst>
              <a:ext uri="{FF2B5EF4-FFF2-40B4-BE49-F238E27FC236}">
                <a16:creationId xmlns:a16="http://schemas.microsoft.com/office/drawing/2014/main" id="{93D654BD-BA66-2149-9C81-55BD0BCBA0CE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 r="416" b="416"/>
          <a:stretch>
            <a:fillRect/>
          </a:stretch>
        </p:blipFill>
        <p:spPr>
          <a:xfrm>
            <a:off x="8975688" y="5269082"/>
            <a:ext cx="5363766" cy="5722053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9AE6A825-05C1-704E-B871-01866200B95C}"/>
              </a:ext>
            </a:extLst>
          </p:cNvPr>
          <p:cNvPicPr>
            <a:picLocks noChangeAspect="1"/>
          </p:cNvPicPr>
          <p:nvPr/>
        </p:nvPicPr>
        <p:blipFill>
          <a:blip r:embed="rId8"/>
          <a:srcRect r="426" b="426"/>
          <a:stretch>
            <a:fillRect/>
          </a:stretch>
        </p:blipFill>
        <p:spPr>
          <a:xfrm>
            <a:off x="3948545" y="5143500"/>
            <a:ext cx="5170515" cy="594102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r="34" b="200"/>
          <a:stretch>
            <a:fillRect/>
          </a:stretch>
        </p:blipFill>
        <p:spPr>
          <a:xfrm>
            <a:off x="1583747" y="964742"/>
            <a:ext cx="15120507" cy="8357517"/>
          </a:xfrm>
          <a:prstGeom prst="rect">
            <a:avLst/>
          </a:prstGeom>
        </p:spPr>
      </p:pic>
      <p:pic>
        <p:nvPicPr>
          <p:cNvPr id="11" name="Picture 4">
            <a:extLst>
              <a:ext uri="{FF2B5EF4-FFF2-40B4-BE49-F238E27FC236}">
                <a16:creationId xmlns:a16="http://schemas.microsoft.com/office/drawing/2014/main" id="{ABB42D4F-9A07-4B4D-BF6A-CD90002BB2D5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35057" t="33906" r="45660" b="41096"/>
          <a:stretch>
            <a:fillRect/>
          </a:stretch>
        </p:blipFill>
        <p:spPr>
          <a:xfrm>
            <a:off x="5167586" y="1469093"/>
            <a:ext cx="7952823" cy="7348811"/>
          </a:xfrm>
          <a:prstGeom prst="rect">
            <a:avLst/>
          </a:prstGeom>
        </p:spPr>
      </p:pic>
      <p:pic>
        <p:nvPicPr>
          <p:cNvPr id="4" name="図 3">
            <a:extLst>
              <a:ext uri="{FF2B5EF4-FFF2-40B4-BE49-F238E27FC236}">
                <a16:creationId xmlns:a16="http://schemas.microsoft.com/office/drawing/2014/main" id="{28CAF8C8-CAE3-C847-87E3-DC860AC5A1B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150" y="4445000"/>
            <a:ext cx="17919700" cy="1397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59735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r="34" b="200"/>
          <a:stretch>
            <a:fillRect/>
          </a:stretch>
        </p:blipFill>
        <p:spPr>
          <a:xfrm>
            <a:off x="1583747" y="964742"/>
            <a:ext cx="15120507" cy="8357517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4811189" y="4472608"/>
            <a:ext cx="8665622" cy="6228416"/>
          </a:xfrm>
          <a:prstGeom prst="rect">
            <a:avLst/>
          </a:prstGeom>
        </p:spPr>
      </p:pic>
      <p:pic>
        <p:nvPicPr>
          <p:cNvPr id="8" name="Picture 3">
            <a:extLst>
              <a:ext uri="{FF2B5EF4-FFF2-40B4-BE49-F238E27FC236}">
                <a16:creationId xmlns:a16="http://schemas.microsoft.com/office/drawing/2014/main" id="{2A28EF38-B042-2843-B9A4-6FDDEFE32B75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33896" t="31875" r="44514" b="39821"/>
          <a:stretch>
            <a:fillRect/>
          </a:stretch>
        </p:blipFill>
        <p:spPr>
          <a:xfrm>
            <a:off x="5179312" y="-1736959"/>
            <a:ext cx="7929375" cy="7409416"/>
          </a:xfrm>
          <a:prstGeom prst="rect">
            <a:avLst/>
          </a:prstGeom>
        </p:spPr>
      </p:pic>
      <p:grpSp>
        <p:nvGrpSpPr>
          <p:cNvPr id="7" name="グループ化 6">
            <a:extLst>
              <a:ext uri="{FF2B5EF4-FFF2-40B4-BE49-F238E27FC236}">
                <a16:creationId xmlns:a16="http://schemas.microsoft.com/office/drawing/2014/main" id="{44DC3A80-303B-3B4E-ADFC-1255A52FD141}"/>
              </a:ext>
            </a:extLst>
          </p:cNvPr>
          <p:cNvGrpSpPr/>
          <p:nvPr/>
        </p:nvGrpSpPr>
        <p:grpSpPr>
          <a:xfrm>
            <a:off x="5331470" y="4745102"/>
            <a:ext cx="7485272" cy="2032032"/>
            <a:chOff x="5331470" y="4745102"/>
            <a:chExt cx="7485272" cy="2032032"/>
          </a:xfrm>
        </p:grpSpPr>
        <p:pic>
          <p:nvPicPr>
            <p:cNvPr id="9" name="Picture 5">
              <a:extLst>
                <a:ext uri="{FF2B5EF4-FFF2-40B4-BE49-F238E27FC236}">
                  <a16:creationId xmlns:a16="http://schemas.microsoft.com/office/drawing/2014/main" id="{901A797F-4341-A641-8878-FD01365F8C8B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>
            <a:xfrm rot="-3223254">
              <a:off x="5264057" y="4812515"/>
              <a:ext cx="1666065" cy="1531239"/>
            </a:xfrm>
            <a:prstGeom prst="rect">
              <a:avLst/>
            </a:prstGeom>
          </p:spPr>
        </p:pic>
        <p:pic>
          <p:nvPicPr>
            <p:cNvPr id="10" name="Picture 6">
              <a:extLst>
                <a:ext uri="{FF2B5EF4-FFF2-40B4-BE49-F238E27FC236}">
                  <a16:creationId xmlns:a16="http://schemas.microsoft.com/office/drawing/2014/main" id="{DAA8F6A9-9858-D346-897A-C680128DCA8A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>
            <a:xfrm rot="3219697">
              <a:off x="11218090" y="5178482"/>
              <a:ext cx="1666065" cy="1531239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r="34" b="200"/>
          <a:stretch>
            <a:fillRect/>
          </a:stretch>
        </p:blipFill>
        <p:spPr>
          <a:xfrm>
            <a:off x="1583747" y="964742"/>
            <a:ext cx="15120507" cy="8357517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4"/>
          <a:srcRect l="33896" t="31875" r="44514" b="39821"/>
          <a:stretch>
            <a:fillRect/>
          </a:stretch>
        </p:blipFill>
        <p:spPr>
          <a:xfrm>
            <a:off x="5179312" y="-1736959"/>
            <a:ext cx="7929375" cy="7409416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9774264" y="4310980"/>
            <a:ext cx="4551336" cy="6429908"/>
          </a:xfrm>
          <a:prstGeom prst="rect">
            <a:avLst/>
          </a:prstGeom>
        </p:spPr>
      </p:pic>
      <p:pic>
        <p:nvPicPr>
          <p:cNvPr id="11" name="Picture 3">
            <a:extLst>
              <a:ext uri="{FF2B5EF4-FFF2-40B4-BE49-F238E27FC236}">
                <a16:creationId xmlns:a16="http://schemas.microsoft.com/office/drawing/2014/main" id="{E56DF1EB-92B1-F04A-BFA7-08BD8B3B7D95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>
          <a:xfrm>
            <a:off x="88890" y="704132"/>
            <a:ext cx="4797003" cy="4507787"/>
          </a:xfrm>
          <a:prstGeom prst="rect">
            <a:avLst/>
          </a:prstGeom>
        </p:spPr>
      </p:pic>
      <p:pic>
        <p:nvPicPr>
          <p:cNvPr id="12" name="Picture 3">
            <a:extLst>
              <a:ext uri="{FF2B5EF4-FFF2-40B4-BE49-F238E27FC236}">
                <a16:creationId xmlns:a16="http://schemas.microsoft.com/office/drawing/2014/main" id="{CEDD0566-B785-964C-86EE-A972FDFCA77F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>
          <a:xfrm flipH="1">
            <a:off x="13428041" y="704132"/>
            <a:ext cx="4797003" cy="4507787"/>
          </a:xfrm>
          <a:prstGeom prst="rect">
            <a:avLst/>
          </a:prstGeom>
        </p:spPr>
      </p:pic>
      <p:grpSp>
        <p:nvGrpSpPr>
          <p:cNvPr id="7" name="グループ化 6">
            <a:extLst>
              <a:ext uri="{FF2B5EF4-FFF2-40B4-BE49-F238E27FC236}">
                <a16:creationId xmlns:a16="http://schemas.microsoft.com/office/drawing/2014/main" id="{4C01CB74-EA45-3C42-A821-FC4CE3F6C535}"/>
              </a:ext>
            </a:extLst>
          </p:cNvPr>
          <p:cNvGrpSpPr/>
          <p:nvPr/>
        </p:nvGrpSpPr>
        <p:grpSpPr>
          <a:xfrm>
            <a:off x="715919" y="1023024"/>
            <a:ext cx="16871922" cy="3338708"/>
            <a:chOff x="715919" y="1023024"/>
            <a:chExt cx="16871922" cy="3338708"/>
          </a:xfrm>
        </p:grpSpPr>
        <p:pic>
          <p:nvPicPr>
            <p:cNvPr id="13" name="Picture 5">
              <a:extLst>
                <a:ext uri="{FF2B5EF4-FFF2-40B4-BE49-F238E27FC236}">
                  <a16:creationId xmlns:a16="http://schemas.microsoft.com/office/drawing/2014/main" id="{701DB6B3-569E-C545-A841-7A95A44565E7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rcRect l="35057" t="33906" r="45660" b="41096"/>
            <a:stretch>
              <a:fillRect/>
            </a:stretch>
          </p:blipFill>
          <p:spPr>
            <a:xfrm>
              <a:off x="715919" y="1023024"/>
              <a:ext cx="3613122" cy="3338708"/>
            </a:xfrm>
            <a:prstGeom prst="rect">
              <a:avLst/>
            </a:prstGeom>
          </p:spPr>
        </p:pic>
        <p:pic>
          <p:nvPicPr>
            <p:cNvPr id="14" name="Picture 5">
              <a:extLst>
                <a:ext uri="{FF2B5EF4-FFF2-40B4-BE49-F238E27FC236}">
                  <a16:creationId xmlns:a16="http://schemas.microsoft.com/office/drawing/2014/main" id="{19C75B2B-A68F-794C-B5E0-9C6CEC83FA31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rcRect l="35057" t="33906" r="45660" b="41096"/>
            <a:stretch>
              <a:fillRect/>
            </a:stretch>
          </p:blipFill>
          <p:spPr>
            <a:xfrm>
              <a:off x="13974719" y="1023024"/>
              <a:ext cx="3613122" cy="3338708"/>
            </a:xfrm>
            <a:prstGeom prst="rect">
              <a:avLst/>
            </a:prstGeom>
          </p:spPr>
        </p:pic>
      </p:grpSp>
      <p:pic>
        <p:nvPicPr>
          <p:cNvPr id="19" name="Picture 4">
            <a:extLst>
              <a:ext uri="{FF2B5EF4-FFF2-40B4-BE49-F238E27FC236}">
                <a16:creationId xmlns:a16="http://schemas.microsoft.com/office/drawing/2014/main" id="{A58A61AC-1819-2747-949D-DAAE208219AA}"/>
              </a:ext>
            </a:extLst>
          </p:cNvPr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>
          <a:xfrm>
            <a:off x="3354209" y="2372308"/>
            <a:ext cx="7295870" cy="10307252"/>
          </a:xfrm>
          <a:prstGeom prst="rect">
            <a:avLst/>
          </a:prstGeom>
        </p:spPr>
      </p:pic>
      <p:grpSp>
        <p:nvGrpSpPr>
          <p:cNvPr id="6" name="グループ化 5">
            <a:extLst>
              <a:ext uri="{FF2B5EF4-FFF2-40B4-BE49-F238E27FC236}">
                <a16:creationId xmlns:a16="http://schemas.microsoft.com/office/drawing/2014/main" id="{93A3F89E-70FC-C546-A7EF-248C407E4BFB}"/>
              </a:ext>
            </a:extLst>
          </p:cNvPr>
          <p:cNvGrpSpPr/>
          <p:nvPr/>
        </p:nvGrpSpPr>
        <p:grpSpPr>
          <a:xfrm>
            <a:off x="3450624" y="4813242"/>
            <a:ext cx="10874976" cy="2463858"/>
            <a:chOff x="3450624" y="4813242"/>
            <a:chExt cx="10874976" cy="2463858"/>
          </a:xfrm>
        </p:grpSpPr>
        <p:pic>
          <p:nvPicPr>
            <p:cNvPr id="10" name="Picture 5">
              <a:extLst>
                <a:ext uri="{FF2B5EF4-FFF2-40B4-BE49-F238E27FC236}">
                  <a16:creationId xmlns:a16="http://schemas.microsoft.com/office/drawing/2014/main" id="{8ED86287-0C4C-164B-9408-63C5F854087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>
              <a:extLst>
                <a:ext uri="{BEBA8EAE-BF5A-486C-A8C5-ECC9F3942E4B}">
                  <a14:imgProps xmlns:a14="http://schemas.microsoft.com/office/drawing/2010/main">
                    <a14:imgLayer r:embed="rId10">
                      <a14:imgEffect>
                        <a14:backgroundRemoval t="10000" b="90000" l="10000" r="90000">
                          <a14:foregroundMark x1="13255" y1="20309" x2="13255" y2="20309"/>
                          <a14:foregroundMark x1="13926" y1="39786" x2="13926" y2="39786"/>
                          <a14:foregroundMark x1="83389" y1="16627" x2="83389" y2="16627"/>
                          <a14:foregroundMark x1="87919" y1="34917" x2="87919" y2="34917"/>
                          <a14:backgroundMark x1="54530" y1="22684" x2="54195" y2="46081"/>
                          <a14:backgroundMark x1="54195" y1="46081" x2="45134" y2="41330"/>
                          <a14:backgroundMark x1="45134" y1="41330" x2="43121" y2="37530"/>
                          <a14:backgroundMark x1="38087" y1="23278" x2="41443" y2="15914"/>
                          <a14:backgroundMark x1="41443" y1="15914" x2="53020" y2="14727"/>
                          <a14:backgroundMark x1="53020" y1="14727" x2="61242" y2="23278"/>
                          <a14:backgroundMark x1="61242" y1="23278" x2="59396" y2="30998"/>
                          <a14:backgroundMark x1="59396" y1="30998" x2="51678" y2="36461"/>
                          <a14:backgroundMark x1="51678" y1="36461" x2="49497" y2="60926"/>
                          <a14:backgroundMark x1="49497" y1="60926" x2="52517" y2="68409"/>
                          <a14:backgroundMark x1="52517" y1="68409" x2="60906" y2="71496"/>
                          <a14:backgroundMark x1="38423" y1="29691" x2="38423" y2="29691"/>
                          <a14:backgroundMark x1="31376" y1="20784" x2="31376" y2="20784"/>
                          <a14:backgroundMark x1="38423" y1="16033" x2="38423" y2="16033"/>
                          <a14:backgroundMark x1="38423" y1="16033" x2="38423" y2="16033"/>
                          <a14:backgroundMark x1="38423" y1="16033" x2="38423" y2="16033"/>
                          <a14:backgroundMark x1="34899" y1="15796" x2="32550" y2="35036"/>
                          <a14:backgroundMark x1="32550" y1="35036" x2="37752" y2="42755"/>
                          <a14:backgroundMark x1="37752" y1="42755" x2="46644" y2="48694"/>
                          <a14:backgroundMark x1="46644" y1="48694" x2="57718" y2="25416"/>
                          <a14:backgroundMark x1="57718" y1="25416" x2="58893" y2="18290"/>
                          <a14:backgroundMark x1="46644" y1="23040" x2="46141" y2="33017"/>
                          <a14:backgroundMark x1="46141" y1="33017" x2="41779" y2="24941"/>
                          <a14:backgroundMark x1="41779" y1="24941" x2="52181" y2="23040"/>
                          <a14:backgroundMark x1="52181" y1="23040" x2="54195" y2="30285"/>
                          <a14:backgroundMark x1="63591" y1="18527" x2="68960" y2="28622"/>
                          <a14:backgroundMark x1="68960" y1="28622" x2="64430" y2="36105"/>
                          <a14:backgroundMark x1="64430" y1="36105" x2="58054" y2="40261"/>
                          <a14:backgroundMark x1="67114" y1="15439" x2="70973" y2="31116"/>
                          <a14:backgroundMark x1="70973" y1="31116" x2="69631" y2="39430"/>
                          <a14:backgroundMark x1="69631" y1="39430" x2="69128" y2="40024"/>
                          <a14:backgroundMark x1="42785" y1="11045" x2="37248" y2="19002"/>
                          <a14:backgroundMark x1="37248" y1="19002" x2="34899" y2="40736"/>
                          <a14:backgroundMark x1="34899" y1="40736" x2="29362" y2="36698"/>
                          <a14:backgroundMark x1="36074" y1="13302" x2="30201" y2="22209"/>
                          <a14:backgroundMark x1="28188" y1="20190" x2="32718" y2="26960"/>
                          <a14:backgroundMark x1="32718" y1="26960" x2="32886" y2="26960"/>
                          <a14:backgroundMark x1="30201" y1="38124" x2="30705" y2="45724"/>
                          <a14:backgroundMark x1="30705" y1="45724" x2="46812" y2="46556"/>
                          <a14:backgroundMark x1="46812" y1="46556" x2="56208" y2="44774"/>
                          <a14:backgroundMark x1="66779" y1="38361" x2="50168" y2="56770"/>
                          <a14:backgroundMark x1="76678" y1="47268" x2="75503" y2="55938"/>
                          <a14:backgroundMark x1="75503" y1="55938" x2="64765" y2="60333"/>
                          <a14:backgroundMark x1="64765" y1="60333" x2="66107" y2="51188"/>
                          <a14:backgroundMark x1="66107" y1="51188" x2="76846" y2="50000"/>
                          <a14:backgroundMark x1="76846" y1="50000" x2="77013" y2="50119"/>
                          <a14:backgroundMark x1="56879" y1="67340" x2="44799" y2="64371"/>
                          <a14:backgroundMark x1="44799" y1="64371" x2="42450" y2="48694"/>
                          <a14:backgroundMark x1="41107" y1="59264" x2="41107" y2="69121"/>
                          <a14:backgroundMark x1="41107" y1="69121" x2="45973" y2="76366"/>
                          <a14:backgroundMark x1="45973" y1="76366" x2="59060" y2="76841"/>
                          <a14:backgroundMark x1="59060" y1="76841" x2="73826" y2="81829"/>
                          <a14:backgroundMark x1="76678" y1="84086" x2="60570" y2="68765"/>
                          <a14:backgroundMark x1="60570" y1="68765" x2="55369" y2="66746"/>
                          <a14:backgroundMark x1="72651" y1="54276" x2="69295" y2="61283"/>
                          <a14:backgroundMark x1="69295" y1="61283" x2="57718" y2="60689"/>
                          <a14:backgroundMark x1="57718" y1="60689" x2="57383" y2="60095"/>
                          <a14:backgroundMark x1="68289" y1="19359" x2="59732" y2="11164"/>
                          <a14:backgroundMark x1="59732" y1="11164" x2="47987" y2="8432"/>
                          <a14:backgroundMark x1="47987" y1="8432" x2="47148" y2="8789"/>
                          <a14:backgroundMark x1="67114" y1="65083" x2="69295" y2="77672"/>
                          <a14:backgroundMark x1="69295" y1="77672" x2="74161" y2="85867"/>
                          <a14:backgroundMark x1="74161" y1="85867" x2="74664" y2="85986"/>
                          <a14:backgroundMark x1="81040" y1="48100" x2="71812" y2="43230"/>
                          <a14:backgroundMark x1="71812" y1="43230" x2="70302" y2="43112"/>
                          <a14:backgroundMark x1="44799" y1="75178" x2="37081" y2="81116"/>
                          <a14:backgroundMark x1="37081" y1="81116" x2="34564" y2="84679"/>
                          <a14:backgroundMark x1="68960" y1="15796" x2="68960" y2="15796"/>
                          <a14:backgroundMark x1="62752" y1="50594" x2="62752" y2="50594"/>
                          <a14:backgroundMark x1="56711" y1="55107" x2="56711" y2="55107"/>
                          <a14:backgroundMark x1="78523" y1="43230" x2="78523" y2="43230"/>
                          <a14:backgroundMark x1="72651" y1="42874" x2="72651" y2="42874"/>
                          <a14:backgroundMark x1="41946" y1="52375" x2="41946" y2="52375"/>
                          <a14:backgroundMark x1="41107" y1="80285" x2="41107" y2="80285"/>
                          <a14:backgroundMark x1="39765" y1="55701" x2="39765" y2="55701"/>
                          <a14:backgroundMark x1="70973" y1="41686" x2="70973" y2="41686"/>
                          <a14:backgroundMark x1="30034" y1="28029" x2="30034" y2="28029"/>
                          <a14:backgroundMark x1="60906" y1="50119" x2="60906" y2="50119"/>
                          <a14:backgroundMark x1="60906" y1="58076" x2="60906" y2="58076"/>
                          <a14:backgroundMark x1="80201" y1="49762" x2="80201" y2="49762"/>
                        </a14:backgroundRemoval>
                      </a14:imgEffect>
                    </a14:imgLayer>
                  </a14:imgProps>
                </a:ext>
              </a:extLst>
            </a:blip>
            <a:srcRect t="10578" b="53870"/>
            <a:stretch/>
          </p:blipFill>
          <p:spPr>
            <a:xfrm>
              <a:off x="9774264" y="4991100"/>
              <a:ext cx="4551336" cy="2286000"/>
            </a:xfrm>
            <a:prstGeom prst="rect">
              <a:avLst/>
            </a:prstGeom>
          </p:spPr>
        </p:pic>
        <p:pic>
          <p:nvPicPr>
            <p:cNvPr id="20" name="Picture 5">
              <a:extLst>
                <a:ext uri="{FF2B5EF4-FFF2-40B4-BE49-F238E27FC236}">
                  <a16:creationId xmlns:a16="http://schemas.microsoft.com/office/drawing/2014/main" id="{1D04ECD8-3114-114E-87AB-2B57E638593C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/>
            <a:srcRect/>
            <a:stretch>
              <a:fillRect/>
            </a:stretch>
          </p:blipFill>
          <p:spPr>
            <a:xfrm rot="17093846">
              <a:off x="3384863" y="4879003"/>
              <a:ext cx="1625241" cy="1493719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r="34" b="200"/>
          <a:stretch>
            <a:fillRect/>
          </a:stretch>
        </p:blipFill>
        <p:spPr>
          <a:xfrm>
            <a:off x="1583747" y="964742"/>
            <a:ext cx="15120507" cy="8357517"/>
          </a:xfrm>
          <a:prstGeom prst="rect">
            <a:avLst/>
          </a:prstGeom>
        </p:spPr>
      </p:pic>
      <p:pic>
        <p:nvPicPr>
          <p:cNvPr id="4" name="図 3" descr="スポーツゲーム, テーブル が含まれている画像&#10;&#10;自動的に生成された説明">
            <a:extLst>
              <a:ext uri="{FF2B5EF4-FFF2-40B4-BE49-F238E27FC236}">
                <a16:creationId xmlns:a16="http://schemas.microsoft.com/office/drawing/2014/main" id="{160C9821-0FBA-FC49-9822-FBD47B69AB1E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046" t="30241" r="44419" b="42619"/>
          <a:stretch/>
        </p:blipFill>
        <p:spPr>
          <a:xfrm>
            <a:off x="5983987" y="-2095500"/>
            <a:ext cx="7086600" cy="7017754"/>
          </a:xfrm>
          <a:prstGeom prst="rect">
            <a:avLst/>
          </a:prstGeom>
        </p:spPr>
      </p:pic>
      <p:grpSp>
        <p:nvGrpSpPr>
          <p:cNvPr id="3" name="グループ化 2">
            <a:extLst>
              <a:ext uri="{FF2B5EF4-FFF2-40B4-BE49-F238E27FC236}">
                <a16:creationId xmlns:a16="http://schemas.microsoft.com/office/drawing/2014/main" id="{500BD3D7-B692-044D-A8BE-44729682121B}"/>
              </a:ext>
            </a:extLst>
          </p:cNvPr>
          <p:cNvGrpSpPr/>
          <p:nvPr/>
        </p:nvGrpSpPr>
        <p:grpSpPr>
          <a:xfrm>
            <a:off x="5595948" y="5045067"/>
            <a:ext cx="7096103" cy="5100324"/>
            <a:chOff x="497428" y="4472608"/>
            <a:chExt cx="8665622" cy="6228416"/>
          </a:xfrm>
        </p:grpSpPr>
        <p:pic>
          <p:nvPicPr>
            <p:cNvPr id="6" name="Picture 3">
              <a:extLst>
                <a:ext uri="{FF2B5EF4-FFF2-40B4-BE49-F238E27FC236}">
                  <a16:creationId xmlns:a16="http://schemas.microsoft.com/office/drawing/2014/main" id="{3B5AE40D-6906-E44C-9EAE-9B00FA87AF61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>
            <a:xfrm>
              <a:off x="497428" y="4472608"/>
              <a:ext cx="8665622" cy="6228416"/>
            </a:xfrm>
            <a:prstGeom prst="rect">
              <a:avLst/>
            </a:prstGeom>
          </p:spPr>
        </p:pic>
        <p:pic>
          <p:nvPicPr>
            <p:cNvPr id="7" name="Picture 5">
              <a:extLst>
                <a:ext uri="{FF2B5EF4-FFF2-40B4-BE49-F238E27FC236}">
                  <a16:creationId xmlns:a16="http://schemas.microsoft.com/office/drawing/2014/main" id="{8D33298A-87CF-2744-9616-F5BA5FA28377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>
            <a:xfrm rot="-3223254">
              <a:off x="950296" y="4812515"/>
              <a:ext cx="1666065" cy="1531239"/>
            </a:xfrm>
            <a:prstGeom prst="rect">
              <a:avLst/>
            </a:prstGeom>
          </p:spPr>
        </p:pic>
        <p:pic>
          <p:nvPicPr>
            <p:cNvPr id="9" name="Picture 6">
              <a:extLst>
                <a:ext uri="{FF2B5EF4-FFF2-40B4-BE49-F238E27FC236}">
                  <a16:creationId xmlns:a16="http://schemas.microsoft.com/office/drawing/2014/main" id="{7AAF4058-1B4F-FC46-BF82-4BF01A9C7C4F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>
            <a:xfrm rot="3219697">
              <a:off x="6904329" y="5178482"/>
              <a:ext cx="1666065" cy="1531239"/>
            </a:xfrm>
            <a:prstGeom prst="rect">
              <a:avLst/>
            </a:prstGeom>
          </p:spPr>
        </p:pic>
      </p:grpSp>
      <p:pic>
        <p:nvPicPr>
          <p:cNvPr id="11" name="Picture 5">
            <a:extLst>
              <a:ext uri="{FF2B5EF4-FFF2-40B4-BE49-F238E27FC236}">
                <a16:creationId xmlns:a16="http://schemas.microsoft.com/office/drawing/2014/main" id="{7ACA9FF1-F42B-DB47-A7A7-B17F13BD41EC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>
          <a:xfrm>
            <a:off x="12966811" y="4808246"/>
            <a:ext cx="3784069" cy="5345950"/>
          </a:xfrm>
          <a:prstGeom prst="rect">
            <a:avLst/>
          </a:prstGeom>
        </p:spPr>
      </p:pic>
      <p:grpSp>
        <p:nvGrpSpPr>
          <p:cNvPr id="13" name="グループ化 12">
            <a:extLst>
              <a:ext uri="{FF2B5EF4-FFF2-40B4-BE49-F238E27FC236}">
                <a16:creationId xmlns:a16="http://schemas.microsoft.com/office/drawing/2014/main" id="{E91A8584-E806-714F-81D4-756619264C02}"/>
              </a:ext>
            </a:extLst>
          </p:cNvPr>
          <p:cNvGrpSpPr/>
          <p:nvPr/>
        </p:nvGrpSpPr>
        <p:grpSpPr>
          <a:xfrm>
            <a:off x="405617" y="3619500"/>
            <a:ext cx="5651102" cy="7983603"/>
            <a:chOff x="7524290" y="2324100"/>
            <a:chExt cx="7479133" cy="10566157"/>
          </a:xfrm>
        </p:grpSpPr>
        <p:pic>
          <p:nvPicPr>
            <p:cNvPr id="10" name="Picture 4">
              <a:extLst>
                <a:ext uri="{FF2B5EF4-FFF2-40B4-BE49-F238E27FC236}">
                  <a16:creationId xmlns:a16="http://schemas.microsoft.com/office/drawing/2014/main" id="{2AE4C940-EF3B-7F4D-8708-83979BB0BBBE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rcRect/>
            <a:stretch>
              <a:fillRect/>
            </a:stretch>
          </p:blipFill>
          <p:spPr>
            <a:xfrm>
              <a:off x="7524290" y="2324100"/>
              <a:ext cx="7479133" cy="10566157"/>
            </a:xfrm>
            <a:prstGeom prst="rect">
              <a:avLst/>
            </a:prstGeom>
          </p:spPr>
        </p:pic>
        <p:pic>
          <p:nvPicPr>
            <p:cNvPr id="12" name="Picture 5">
              <a:extLst>
                <a:ext uri="{FF2B5EF4-FFF2-40B4-BE49-F238E27FC236}">
                  <a16:creationId xmlns:a16="http://schemas.microsoft.com/office/drawing/2014/main" id="{BDC98796-AE58-5C4F-A6CC-948E4A93031A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>
            <a:xfrm rot="17093846">
              <a:off x="7555714" y="4893760"/>
              <a:ext cx="1666065" cy="153123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9824742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r="34" b="200"/>
          <a:stretch>
            <a:fillRect/>
          </a:stretch>
        </p:blipFill>
        <p:spPr>
          <a:xfrm>
            <a:off x="1583747" y="964742"/>
            <a:ext cx="15120507" cy="8357517"/>
          </a:xfrm>
          <a:prstGeom prst="rect">
            <a:avLst/>
          </a:prstGeom>
        </p:spPr>
      </p:pic>
      <p:grpSp>
        <p:nvGrpSpPr>
          <p:cNvPr id="20" name="グループ化 19">
            <a:extLst>
              <a:ext uri="{FF2B5EF4-FFF2-40B4-BE49-F238E27FC236}">
                <a16:creationId xmlns:a16="http://schemas.microsoft.com/office/drawing/2014/main" id="{5F466368-F2AE-1F46-A79E-00313A30F608}"/>
              </a:ext>
            </a:extLst>
          </p:cNvPr>
          <p:cNvGrpSpPr/>
          <p:nvPr/>
        </p:nvGrpSpPr>
        <p:grpSpPr>
          <a:xfrm>
            <a:off x="507422" y="6826250"/>
            <a:ext cx="5941003" cy="3835400"/>
            <a:chOff x="713797" y="1244600"/>
            <a:chExt cx="5941003" cy="3835400"/>
          </a:xfrm>
        </p:grpSpPr>
        <p:pic>
          <p:nvPicPr>
            <p:cNvPr id="17" name="図 16" descr="帽子 が含まれている画像&#10;&#10;自動的に生成された説明">
              <a:extLst>
                <a:ext uri="{FF2B5EF4-FFF2-40B4-BE49-F238E27FC236}">
                  <a16:creationId xmlns:a16="http://schemas.microsoft.com/office/drawing/2014/main" id="{E7AA07B7-92E7-044E-91A2-C2090208201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13797" y="1358900"/>
              <a:ext cx="3238500" cy="3721100"/>
            </a:xfrm>
            <a:prstGeom prst="rect">
              <a:avLst/>
            </a:prstGeom>
          </p:spPr>
        </p:pic>
        <p:pic>
          <p:nvPicPr>
            <p:cNvPr id="19" name="図 18" descr="衣類, クマ が含まれている画像&#10;&#10;自動的に生成された説明">
              <a:extLst>
                <a:ext uri="{FF2B5EF4-FFF2-40B4-BE49-F238E27FC236}">
                  <a16:creationId xmlns:a16="http://schemas.microsoft.com/office/drawing/2014/main" id="{6703D6F1-4DD9-FF42-B31F-EAEE19F8C4C9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29000" y="1244600"/>
              <a:ext cx="3225800" cy="3835400"/>
            </a:xfrm>
            <a:prstGeom prst="rect">
              <a:avLst/>
            </a:prstGeom>
          </p:spPr>
        </p:pic>
      </p:grpSp>
      <p:pic>
        <p:nvPicPr>
          <p:cNvPr id="14" name="Picture 3">
            <a:extLst>
              <a:ext uri="{FF2B5EF4-FFF2-40B4-BE49-F238E27FC236}">
                <a16:creationId xmlns:a16="http://schemas.microsoft.com/office/drawing/2014/main" id="{7BBC4097-475F-D04A-9FE4-79B502C395F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6416" b="89602" l="5198" r="95010">
                        <a14:foregroundMark x1="8316" y1="57743" x2="8316" y2="57743"/>
                        <a14:foregroundMark x1="7069" y1="39602" x2="7069" y2="39602"/>
                        <a14:foregroundMark x1="5821" y1="54646" x2="5821" y2="54646"/>
                        <a14:foregroundMark x1="35551" y1="10177" x2="35551" y2="10177"/>
                        <a14:foregroundMark x1="48025" y1="6416" x2="48025" y2="6416"/>
                        <a14:foregroundMark x1="90437" y1="30310" x2="90437" y2="30310"/>
                        <a14:foregroundMark x1="95010" y1="45133" x2="95010" y2="45133"/>
                      </a14:backgroundRemoval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>
            <a:off x="3964407" y="-1799154"/>
            <a:ext cx="10883910" cy="10227708"/>
          </a:xfrm>
          <a:prstGeom prst="rect">
            <a:avLst/>
          </a:prstGeom>
        </p:spPr>
      </p:pic>
      <p:pic>
        <p:nvPicPr>
          <p:cNvPr id="18" name="Picture 7">
            <a:extLst>
              <a:ext uri="{FF2B5EF4-FFF2-40B4-BE49-F238E27FC236}">
                <a16:creationId xmlns:a16="http://schemas.microsoft.com/office/drawing/2014/main" id="{6F64C3AC-9FBF-BD46-AE29-57936F7C0327}"/>
              </a:ext>
            </a:extLst>
          </p:cNvPr>
          <p:cNvPicPr>
            <a:picLocks noChangeAspect="1"/>
          </p:cNvPicPr>
          <p:nvPr/>
        </p:nvPicPr>
        <p:blipFill>
          <a:blip r:embed="rId8"/>
          <a:srcRect r="416" b="416"/>
          <a:stretch>
            <a:fillRect/>
          </a:stretch>
        </p:blipFill>
        <p:spPr>
          <a:xfrm>
            <a:off x="7414755" y="474510"/>
            <a:ext cx="4476921" cy="4775969"/>
          </a:xfrm>
          <a:prstGeom prst="rect">
            <a:avLst/>
          </a:prstGeom>
        </p:spPr>
      </p:pic>
      <p:pic>
        <p:nvPicPr>
          <p:cNvPr id="22" name="Picture 3">
            <a:extLst>
              <a:ext uri="{FF2B5EF4-FFF2-40B4-BE49-F238E27FC236}">
                <a16:creationId xmlns:a16="http://schemas.microsoft.com/office/drawing/2014/main" id="{BEF1B55E-73F7-A847-B151-154E29C257BD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l="60572" t="84960" b="-471"/>
          <a:stretch/>
        </p:blipFill>
        <p:spPr>
          <a:xfrm rot="19663426" flipH="1">
            <a:off x="4811371" y="6346900"/>
            <a:ext cx="1891334" cy="699232"/>
          </a:xfrm>
          <a:prstGeom prst="rect">
            <a:avLst/>
          </a:prstGeom>
        </p:spPr>
      </p:pic>
      <p:pic>
        <p:nvPicPr>
          <p:cNvPr id="23" name="Picture 3">
            <a:extLst>
              <a:ext uri="{FF2B5EF4-FFF2-40B4-BE49-F238E27FC236}">
                <a16:creationId xmlns:a16="http://schemas.microsoft.com/office/drawing/2014/main" id="{A40313C9-A3DA-6D43-9DE5-816362EBB384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t="84959"/>
          <a:stretch/>
        </p:blipFill>
        <p:spPr>
          <a:xfrm rot="20584894" flipH="1">
            <a:off x="2009699" y="5911770"/>
            <a:ext cx="4797003" cy="678019"/>
          </a:xfrm>
          <a:prstGeom prst="rect">
            <a:avLst/>
          </a:prstGeom>
        </p:spPr>
      </p:pic>
      <p:pic>
        <p:nvPicPr>
          <p:cNvPr id="24" name="Picture 3">
            <a:extLst>
              <a:ext uri="{FF2B5EF4-FFF2-40B4-BE49-F238E27FC236}">
                <a16:creationId xmlns:a16="http://schemas.microsoft.com/office/drawing/2014/main" id="{528A3784-B67E-0943-8A8C-6033B19B9AC2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t="84959"/>
          <a:stretch/>
        </p:blipFill>
        <p:spPr>
          <a:xfrm rot="20584894" flipH="1">
            <a:off x="2443764" y="4655338"/>
            <a:ext cx="7649753" cy="1081233"/>
          </a:xfrm>
          <a:prstGeom prst="rect">
            <a:avLst/>
          </a:prstGeom>
        </p:spPr>
      </p:pic>
      <p:pic>
        <p:nvPicPr>
          <p:cNvPr id="25" name="Picture 3">
            <a:extLst>
              <a:ext uri="{FF2B5EF4-FFF2-40B4-BE49-F238E27FC236}">
                <a16:creationId xmlns:a16="http://schemas.microsoft.com/office/drawing/2014/main" id="{CB512400-1F9A-E54B-9CB7-A16A7E0E753D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l="60572" t="84960" b="-471"/>
          <a:stretch/>
        </p:blipFill>
        <p:spPr>
          <a:xfrm rot="14213982" flipH="1">
            <a:off x="12574354" y="6346899"/>
            <a:ext cx="1891334" cy="699232"/>
          </a:xfrm>
          <a:prstGeom prst="rect">
            <a:avLst/>
          </a:prstGeom>
        </p:spPr>
      </p:pic>
      <p:pic>
        <p:nvPicPr>
          <p:cNvPr id="27" name="Picture 3">
            <a:extLst>
              <a:ext uri="{FF2B5EF4-FFF2-40B4-BE49-F238E27FC236}">
                <a16:creationId xmlns:a16="http://schemas.microsoft.com/office/drawing/2014/main" id="{64EAE3B7-20B6-084A-9F84-F5BCDE7205D1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l="56255" t="83648"/>
          <a:stretch/>
        </p:blipFill>
        <p:spPr>
          <a:xfrm rot="14341846" flipH="1">
            <a:off x="12957011" y="5495810"/>
            <a:ext cx="3346411" cy="1175462"/>
          </a:xfrm>
          <a:prstGeom prst="rect">
            <a:avLst/>
          </a:prstGeom>
        </p:spPr>
      </p:pic>
      <p:pic>
        <p:nvPicPr>
          <p:cNvPr id="28" name="Picture 3">
            <a:extLst>
              <a:ext uri="{FF2B5EF4-FFF2-40B4-BE49-F238E27FC236}">
                <a16:creationId xmlns:a16="http://schemas.microsoft.com/office/drawing/2014/main" id="{A55DA04D-FEC2-DF4E-8A9E-F382EA7CE8E2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l="60572" t="84960" b="-471"/>
          <a:stretch/>
        </p:blipFill>
        <p:spPr>
          <a:xfrm rot="14213982" flipH="1">
            <a:off x="14828457" y="6857262"/>
            <a:ext cx="1891334" cy="699232"/>
          </a:xfrm>
          <a:prstGeom prst="rect">
            <a:avLst/>
          </a:prstGeom>
        </p:spPr>
      </p:pic>
      <p:grpSp>
        <p:nvGrpSpPr>
          <p:cNvPr id="21" name="グループ化 20">
            <a:extLst>
              <a:ext uri="{FF2B5EF4-FFF2-40B4-BE49-F238E27FC236}">
                <a16:creationId xmlns:a16="http://schemas.microsoft.com/office/drawing/2014/main" id="{865BB9A8-DF47-FE43-8476-D70CB714CE8B}"/>
              </a:ext>
            </a:extLst>
          </p:cNvPr>
          <p:cNvGrpSpPr/>
          <p:nvPr/>
        </p:nvGrpSpPr>
        <p:grpSpPr>
          <a:xfrm>
            <a:off x="13106400" y="6972300"/>
            <a:ext cx="4719579" cy="3657600"/>
            <a:chOff x="13117083" y="1333500"/>
            <a:chExt cx="4719579" cy="3657600"/>
          </a:xfrm>
        </p:grpSpPr>
        <p:pic>
          <p:nvPicPr>
            <p:cNvPr id="13" name="図 12">
              <a:extLst>
                <a:ext uri="{FF2B5EF4-FFF2-40B4-BE49-F238E27FC236}">
                  <a16:creationId xmlns:a16="http://schemas.microsoft.com/office/drawing/2014/main" id="{9310CF90-7F8C-6A46-B505-C24F2D359685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117083" y="1333500"/>
              <a:ext cx="2273300" cy="3657600"/>
            </a:xfrm>
            <a:prstGeom prst="rect">
              <a:avLst/>
            </a:prstGeom>
          </p:spPr>
        </p:pic>
        <p:pic>
          <p:nvPicPr>
            <p:cNvPr id="15" name="図 14">
              <a:extLst>
                <a:ext uri="{FF2B5EF4-FFF2-40B4-BE49-F238E27FC236}">
                  <a16:creationId xmlns:a16="http://schemas.microsoft.com/office/drawing/2014/main" id="{48B92080-5E5E-2842-A7FB-73C1DC41A180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859000" y="1333500"/>
              <a:ext cx="2977662" cy="3657600"/>
            </a:xfrm>
            <a:prstGeom prst="rect">
              <a:avLst/>
            </a:prstGeom>
          </p:spPr>
        </p:pic>
      </p:grpSp>
      <p:pic>
        <p:nvPicPr>
          <p:cNvPr id="29" name="Picture 3">
            <a:extLst>
              <a:ext uri="{FF2B5EF4-FFF2-40B4-BE49-F238E27FC236}">
                <a16:creationId xmlns:a16="http://schemas.microsoft.com/office/drawing/2014/main" id="{2E2751DA-9E69-9144-97D7-1D30538DE120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l="60572" t="84960" b="-471"/>
          <a:stretch/>
        </p:blipFill>
        <p:spPr>
          <a:xfrm rot="14213982" flipH="1">
            <a:off x="10517027" y="6976516"/>
            <a:ext cx="1891334" cy="699232"/>
          </a:xfrm>
          <a:prstGeom prst="rect">
            <a:avLst/>
          </a:prstGeom>
        </p:spPr>
      </p:pic>
      <p:pic>
        <p:nvPicPr>
          <p:cNvPr id="30" name="Picture 3">
            <a:extLst>
              <a:ext uri="{FF2B5EF4-FFF2-40B4-BE49-F238E27FC236}">
                <a16:creationId xmlns:a16="http://schemas.microsoft.com/office/drawing/2014/main" id="{C5EF3344-7150-704E-AADE-2EE3FFE9DDE4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l="60572" t="84960" b="-471"/>
          <a:stretch/>
        </p:blipFill>
        <p:spPr>
          <a:xfrm rot="19663426" flipH="1">
            <a:off x="7316136" y="6855265"/>
            <a:ext cx="1891334" cy="699232"/>
          </a:xfrm>
          <a:prstGeom prst="rect">
            <a:avLst/>
          </a:prstGeom>
        </p:spPr>
      </p:pic>
      <p:pic>
        <p:nvPicPr>
          <p:cNvPr id="11" name="図 10" descr="時計, 部屋 が含まれている画像&#10;&#10;自動的に生成された説明">
            <a:extLst>
              <a:ext uri="{FF2B5EF4-FFF2-40B4-BE49-F238E27FC236}">
                <a16:creationId xmlns:a16="http://schemas.microsoft.com/office/drawing/2014/main" id="{EF5BCBEF-943D-B849-9028-21E701FB1A74}"/>
              </a:ext>
            </a:extLst>
          </p:cNvPr>
          <p:cNvPicPr>
            <a:picLocks noChangeAspect="1"/>
          </p:cNvPicPr>
          <p:nvPr/>
        </p:nvPicPr>
        <p:blipFill rotWithShape="1"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9425" b="94628" l="5920" r="97177">
                        <a14:foregroundMark x1="5920" y1="38360" x2="5920" y2="38360"/>
                        <a14:foregroundMark x1="39344" y1="94628" x2="39344" y2="94628"/>
                        <a14:foregroundMark x1="57195" y1="91894" x2="57195" y2="91894"/>
                        <a14:foregroundMark x1="75046" y1="85297" x2="75046" y2="85297"/>
                        <a14:foregroundMark x1="94718" y1="52215" x2="94718" y2="52215"/>
                        <a14:foregroundMark x1="18852" y1="87182" x2="18852" y2="87182"/>
                        <a14:foregroundMark x1="20128" y1="85768" x2="20128" y2="85768"/>
                        <a14:foregroundMark x1="11111" y1="88501" x2="11111" y2="88501"/>
                        <a14:foregroundMark x1="12113" y1="88030" x2="12113" y2="88030"/>
                        <a14:foregroundMark x1="12113" y1="88030" x2="12113" y2="88030"/>
                        <a14:foregroundMark x1="8015" y1="16494" x2="8015" y2="16494"/>
                        <a14:foregroundMark x1="8015" y1="16494" x2="8015" y2="16494"/>
                        <a14:foregroundMark x1="12750" y1="13572" x2="12750" y2="13572"/>
                        <a14:foregroundMark x1="9472" y1="9519" x2="9472" y2="9519"/>
                        <a14:foregroundMark x1="73953" y1="85297" x2="73953" y2="85297"/>
                        <a14:foregroundMark x1="97177" y1="44298" x2="97177" y2="44298"/>
                        <a14:foregroundMark x1="70492" y1="63902" x2="70492" y2="63902"/>
                        <a14:foregroundMark x1="85883" y1="25636" x2="85883" y2="25636"/>
                        <a14:foregroundMark x1="89800" y1="28652" x2="89800" y2="28652"/>
                        <a14:foregroundMark x1="90619" y1="32422" x2="90619" y2="32422"/>
                        <a14:foregroundMark x1="20947" y1="20547" x2="20947" y2="20547"/>
                        <a14:foregroundMark x1="24772" y1="15457" x2="24772" y2="15457"/>
                        <a14:foregroundMark x1="18033" y1="19887" x2="18033" y2="19887"/>
                        <a14:foregroundMark x1="36248" y1="19321" x2="36248" y2="19321"/>
                        <a14:foregroundMark x1="34608" y1="16965" x2="34608" y2="16965"/>
                        <a14:foregroundMark x1="51275" y1="45994" x2="51275" y2="45994"/>
                        <a14:foregroundMark x1="58652" y1="61074" x2="58652" y2="61074"/>
                        <a14:foregroundMark x1="56740" y1="63242" x2="56740" y2="63242"/>
                        <a14:foregroundMark x1="89891" y1="35061" x2="89891" y2="35061"/>
                        <a14:foregroundMark x1="54098" y1="63713" x2="54098" y2="63713"/>
                        <a14:backgroundMark x1="51275" y1="12912" x2="51275" y2="12912"/>
                        <a14:backgroundMark x1="50455" y1="13761" x2="50455" y2="13761"/>
                        <a14:backgroundMark x1="58652" y1="14232" x2="58652" y2="14232"/>
                        <a14:backgroundMark x1="59836" y1="10368" x2="59836" y2="10368"/>
                        <a14:backgroundMark x1="51184" y1="14232" x2="51184" y2="14232"/>
                        <a14:backgroundMark x1="51184" y1="14232" x2="51184" y2="14232"/>
                        <a14:backgroundMark x1="50000" y1="14232" x2="50000" y2="14232"/>
                        <a14:backgroundMark x1="50000" y1="14232" x2="50000" y2="14232"/>
                        <a14:backgroundMark x1="50000" y1="14232" x2="50000" y2="14232"/>
                        <a14:backgroundMark x1="50000" y1="14232" x2="50000" y2="14232"/>
                        <a14:backgroundMark x1="50000" y1="14232" x2="50000" y2="14232"/>
                        <a14:backgroundMark x1="50000" y1="14232" x2="50000" y2="14232"/>
                        <a14:backgroundMark x1="50000" y1="14232" x2="50911" y2="13949"/>
                        <a14:backgroundMark x1="51457" y1="13666" x2="51457" y2="13666"/>
                        <a14:backgroundMark x1="51457" y1="13666" x2="51457" y2="13666"/>
                        <a14:backgroundMark x1="51457" y1="13666" x2="51457" y2="13666"/>
                        <a14:backgroundMark x1="51913" y1="10556" x2="51913" y2="10556"/>
                        <a14:backgroundMark x1="51913" y1="10556" x2="51913" y2="10556"/>
                        <a14:backgroundMark x1="51913" y1="10556" x2="51913" y2="10556"/>
                        <a14:backgroundMark x1="51913" y1="10556" x2="51913" y2="10556"/>
                        <a14:backgroundMark x1="51913" y1="10556" x2="51913" y2="1055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7264"/>
          <a:stretch/>
        </p:blipFill>
        <p:spPr>
          <a:xfrm>
            <a:off x="6815489" y="6463269"/>
            <a:ext cx="5675455" cy="50810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14853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1257</TotalTime>
  <Words>839</Words>
  <PresentationFormat>ユーザー設定</PresentationFormat>
  <Paragraphs>90</Paragraphs>
  <Slides>29</Slides>
  <Notes>29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29</vt:i4>
      </vt:variant>
    </vt:vector>
  </HeadingPairs>
  <TitlesOfParts>
    <vt:vector size="30" baseType="lpstr">
      <vt:lpstr>Office Theme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2006-08-16T00:00:00Z</dcterms:created>
  <dcterms:modified xsi:type="dcterms:W3CDTF">2022-05-13T05:34:13Z</dcterms:modified>
  <dc:identifier>DAE-NIChV0s</dc:identifier>
</cp:coreProperties>
</file>