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</p:sldIdLst>
  <p:sldSz cx="18288000" cy="10287000"/>
  <p:notesSz cx="6858000" cy="9144000"/>
  <p:embeddedFontLst>
    <p:embeddedFont>
      <p:font typeface="Meiryo" panose="020B0604030504040204" pitchFamily="34" charset="-128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KodomoRounded" panose="02000600000000000000" pitchFamily="2" charset="-128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DAFF"/>
    <a:srgbClr val="72C8B1"/>
    <a:srgbClr val="FFF2E7"/>
    <a:srgbClr val="CE4343"/>
    <a:srgbClr val="545454"/>
    <a:srgbClr val="FFA804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71224" autoAdjust="0"/>
  </p:normalViewPr>
  <p:slideViewPr>
    <p:cSldViewPr>
      <p:cViewPr varScale="1">
        <p:scale>
          <a:sx n="51" d="100"/>
          <a:sy n="51" d="100"/>
        </p:scale>
        <p:origin x="224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今回は、礼拝はどうして行かないといけないのかというお話です。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家族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の中とか、保育園とか幼稚園で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、みんなはここにいるのに、気づかれなくて、誰にも話しかけてもらえなくて、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ずーっと忘れられていたら、どうだろう？とっても悲しくなるよね。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0013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神様も同じです。みんなが神様のことを忘れてしまったら、神様はとても悲しいのです。</a:t>
            </a:r>
          </a:p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1576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神様を忘れないで、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一週間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が始まる日の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日曜日は教会に行くんだ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5542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教会にいけない時でも、おうちで礼拝をして神様のお話を聞いて、神様のことを思い出すんだね。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7911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もし神様のことを忘れていたら、「神様、そういえば神様のこと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少し忘れそうになっていました。ごめんなさい。」って謝ろう。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もちろん忘れていなかったらいいけどね！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そして、礼拝のとき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先生がしてくれるお話も一生懸命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聞きましょう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461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礼拝では、保育園とか幼稚園でいつも聞いているお話じゃなくて、「神様のお話」や「真の父母様のお話」をたくさん聞けます。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神様とか、真の父母様のお話は、保育園とか幼稚園ではなかなか聞けない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でも神様や真の父母様のお話は、とっても素敵はお話で、きくと勇気が出てきます。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33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みんなが周りの人をたくさん喜ばせたりするための「ヒント」のお話を沢山聞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くことができます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32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そういうお話を沢山聞いておおきく成長した人と、全然聞かなかった人は、どちらが立派でかっこいい大人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になる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かな？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386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わたしたちは、なんで礼拝に行くんだろう？考えてみよう！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8919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神様は、みんなに、とってもかっこよくて、立派な大人になってほしいと願っているのです。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困っている人がいたら助けてあげられる、心の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おおきな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強い大人になってほしいと願っているのです。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だから一生懸命お話しを聞きましょう！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074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そして、礼拝の日は、みんなが教会に集まってくるよね。それも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、とっても大切なことなのです。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礼拝のとき、みんなでお祈り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する時間があるよね？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3048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お祈りは、一人でするのも大切なんだけど、みんなが集まって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お祈りしたらもっともっと神様は喜ぶん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8357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歌を歌う時だってそうだよね。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一人で歌うのも楽しいけ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ど、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496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みんなで集まって、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歌ったほうが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もっと嬉しくて、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声も大きくなって、遠くまで、歌声が届くよね。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57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お祈りも一緒なんだ。礼拝の日はみんなで集まって、みんなでお祈りをする。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そうしたら、神様はとっても喜ぶんだよ。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2347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あとは、お祈りするだけじゃなくて、礼拝が終わったあと、みんなで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楽しくお話ししたり、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遊んだりすることだって神様にとっては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嬉しい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659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いつもみんなが一緒に過ごしている保育園や幼稚園の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友達は、神様の事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を知らない人も多いです。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でも、教会にくる友達は、神様の事を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みんな知っていて、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当たり前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のように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話せるよね。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神様の事を話せる友達は、特別な友達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なんです！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389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だから、日曜日は家族みんなで、礼拝に行こうね。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（いまはコロナだから集まれないけど、コロナが終わったらみんなで仲良く遊ぼうね！）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1857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ずばり、その答えは神様のことを忘れないためなのです。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みんなは、神様の事をいつも、いつも考えていられているかな？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8198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神様は目に見え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ないよね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神様の声も聞こえ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ないよね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？だから、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私たちは、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ときどき神様のことを忘れてしま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うことがあります、、、</a:t>
            </a:r>
            <a:endParaRPr kumimoji="1"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092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みんなが大きくなって、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お兄ちゃんお姉ちゃんみたいに学校に行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くことになったら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もっと忙しくなります。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5924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お父さんお母さんみたいに仕事をするようになったら、もっともっと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忙しくなります。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すると、神様のことを、忘れちゃいけないんだけど、忘れてしまうことがあるん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8541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そして、神様のこと忘れていることも、忘れてしまう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なんか悲しいよね。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563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もしみんなが、まわりの人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たち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から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すっかり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忘れられてしまったらどうだろう？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956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microsoft.com/office/2007/relationships/hdphoto" Target="../media/hdphoto4.wdp"/><Relationship Id="rId4" Type="http://schemas.openxmlformats.org/officeDocument/2006/relationships/image" Target="../media/image31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10" Type="http://schemas.microsoft.com/office/2007/relationships/hdphoto" Target="../media/hdphoto5.wdp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10" Type="http://schemas.microsoft.com/office/2007/relationships/hdphoto" Target="../media/hdphoto6.wdp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8.wdp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5" Type="http://schemas.openxmlformats.org/officeDocument/2006/relationships/image" Target="../media/image13.png"/><Relationship Id="rId10" Type="http://schemas.openxmlformats.org/officeDocument/2006/relationships/image" Target="../media/image37.png"/><Relationship Id="rId4" Type="http://schemas.openxmlformats.org/officeDocument/2006/relationships/image" Target="../media/image9.png"/><Relationship Id="rId9" Type="http://schemas.openxmlformats.org/officeDocument/2006/relationships/image" Target="../media/image36.png"/><Relationship Id="rId1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9.png"/><Relationship Id="rId10" Type="http://schemas.openxmlformats.org/officeDocument/2006/relationships/image" Target="../media/image21.png"/><Relationship Id="rId4" Type="http://schemas.openxmlformats.org/officeDocument/2006/relationships/image" Target="../media/image2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microsoft.com/office/2007/relationships/hdphoto" Target="../media/hdphoto9.wdp"/><Relationship Id="rId5" Type="http://schemas.openxmlformats.org/officeDocument/2006/relationships/image" Target="../media/image9.png"/><Relationship Id="rId10" Type="http://schemas.openxmlformats.org/officeDocument/2006/relationships/image" Target="../media/image43.png"/><Relationship Id="rId4" Type="http://schemas.openxmlformats.org/officeDocument/2006/relationships/image" Target="../media/image41.pn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13.png"/><Relationship Id="rId5" Type="http://schemas.openxmlformats.org/officeDocument/2006/relationships/image" Target="../media/image36.png"/><Relationship Id="rId10" Type="http://schemas.openxmlformats.org/officeDocument/2006/relationships/image" Target="../media/image12.png"/><Relationship Id="rId4" Type="http://schemas.openxmlformats.org/officeDocument/2006/relationships/image" Target="../media/image35.png"/><Relationship Id="rId9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2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9.png"/><Relationship Id="rId5" Type="http://schemas.openxmlformats.org/officeDocument/2006/relationships/image" Target="../media/image20.png"/><Relationship Id="rId10" Type="http://schemas.microsoft.com/office/2007/relationships/hdphoto" Target="../media/hdphoto1.wdp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きょうのおはなし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6CC052C7-3514-C14F-A99B-6E29E0A9FB5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E906E6BD-B71F-8D43-AC48-BADBE3D1FF3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563724" y="3467100"/>
            <a:ext cx="13160552" cy="3824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れいはい</a:t>
            </a: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」って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なぜいくの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78009F1-181F-B746-839E-8ADB478278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8525" y="-6350"/>
            <a:ext cx="3225800" cy="3441700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17145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3DC0314B-FA89-4C4E-957B-0AF5C9602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080000"/>
            <a:ext cx="3225800" cy="3441700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008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図 13">
            <a:extLst>
              <a:ext uri="{FF2B5EF4-FFF2-40B4-BE49-F238E27FC236}">
                <a16:creationId xmlns:a16="http://schemas.microsoft.com/office/drawing/2014/main" id="{7DBA1DDA-ED1A-534C-856F-8A88D602F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181100"/>
            <a:ext cx="4440960" cy="4738190"/>
          </a:xfrm>
          <a:prstGeom prst="rect">
            <a:avLst/>
          </a:prstGeom>
        </p:spPr>
      </p:pic>
      <p:pic>
        <p:nvPicPr>
          <p:cNvPr id="23" name="図 22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BF113CB7-EFD3-B94C-B8A7-FA3A5120A1C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5657850" y="2795090"/>
            <a:ext cx="6972300" cy="624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2" name="Picture 4">
            <a:extLst>
              <a:ext uri="{FF2B5EF4-FFF2-40B4-BE49-F238E27FC236}">
                <a16:creationId xmlns:a16="http://schemas.microsoft.com/office/drawing/2014/main" id="{103197E3-FFC9-3C40-AA60-B881B952505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54" b="554"/>
          <a:stretch>
            <a:fillRect/>
          </a:stretch>
        </p:blipFill>
        <p:spPr>
          <a:xfrm>
            <a:off x="6815489" y="5823637"/>
            <a:ext cx="4657022" cy="4967490"/>
          </a:xfrm>
          <a:prstGeom prst="rect">
            <a:avLst/>
          </a:prstGeom>
        </p:spPr>
      </p:pic>
      <p:pic>
        <p:nvPicPr>
          <p:cNvPr id="11" name="図 10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EF5BCBEF-943D-B849-9028-21E701FB1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6815489" y="590091"/>
            <a:ext cx="5675455" cy="50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1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1" name="図 10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E8AEB46-E520-8844-A0CB-67CC73A6D2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6109916" y="4800142"/>
            <a:ext cx="7086600" cy="7017754"/>
          </a:xfrm>
          <a:prstGeom prst="rect">
            <a:avLst/>
          </a:prstGeom>
        </p:spPr>
      </p:pic>
      <p:pic>
        <p:nvPicPr>
          <p:cNvPr id="12" name="図 11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A7AF8A89-F15E-0E45-80E1-D92EACC33A3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6815489" y="590091"/>
            <a:ext cx="5675455" cy="50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0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800100" y="1412527"/>
            <a:ext cx="16687800" cy="2423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だからにちようびは</a:t>
            </a:r>
            <a:r>
              <a:rPr lang="en-US" sz="52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…</a:t>
            </a:r>
          </a:p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きょうかいにいく</a:t>
            </a: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725512E8-A47E-B44D-ACB9-43B9D13B5B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DBF0A30-8BD5-7F43-A02D-BAFA314CBC6F}"/>
              </a:ext>
            </a:extLst>
          </p:cNvPr>
          <p:cNvGrpSpPr/>
          <p:nvPr/>
        </p:nvGrpSpPr>
        <p:grpSpPr>
          <a:xfrm>
            <a:off x="-457200" y="5067300"/>
            <a:ext cx="6284960" cy="5672177"/>
            <a:chOff x="696583" y="4997095"/>
            <a:chExt cx="5329717" cy="4810070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622663CC-564A-AB41-B5E1-01A4D5846815}"/>
                </a:ext>
              </a:extLst>
            </p:cNvPr>
            <p:cNvGrpSpPr/>
            <p:nvPr/>
          </p:nvGrpSpPr>
          <p:grpSpPr>
            <a:xfrm>
              <a:off x="696583" y="4997095"/>
              <a:ext cx="5329717" cy="4810070"/>
              <a:chOff x="2626909" y="2851149"/>
              <a:chExt cx="9057091" cy="8174025"/>
            </a:xfrm>
          </p:grpSpPr>
          <p:pic>
            <p:nvPicPr>
              <p:cNvPr id="17" name="図 16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3FBECCEB-CAEF-A04E-8C2E-459CAA247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6909" y="2851149"/>
                <a:ext cx="9057091" cy="8174025"/>
              </a:xfrm>
              <a:prstGeom prst="rect">
                <a:avLst/>
              </a:prstGeom>
            </p:spPr>
          </p:pic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E838A491-3F32-A045-B5E4-F02A85045E40}"/>
                  </a:ext>
                </a:extLst>
              </p:cNvPr>
              <p:cNvSpPr/>
              <p:nvPr/>
            </p:nvSpPr>
            <p:spPr>
              <a:xfrm>
                <a:off x="2895600" y="5274888"/>
                <a:ext cx="8305800" cy="1849811"/>
              </a:xfrm>
              <a:prstGeom prst="rect">
                <a:avLst/>
              </a:prstGeom>
              <a:solidFill>
                <a:srgbClr val="B1949D"/>
              </a:solidFill>
              <a:ln>
                <a:noFill/>
              </a:ln>
              <a:effectLst>
                <a:softEdge rad="51533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05A9CAF-A339-BF4D-85BC-A113485F0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926" y="6455146"/>
              <a:ext cx="1088536" cy="1088536"/>
            </a:xfrm>
            <a:prstGeom prst="rect">
              <a:avLst/>
            </a:prstGeom>
          </p:spPr>
        </p:pic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2D23479-0696-6242-A565-2751402634DF}"/>
              </a:ext>
            </a:extLst>
          </p:cNvPr>
          <p:cNvGrpSpPr/>
          <p:nvPr/>
        </p:nvGrpSpPr>
        <p:grpSpPr>
          <a:xfrm>
            <a:off x="11493509" y="4555975"/>
            <a:ext cx="7246513" cy="6753074"/>
            <a:chOff x="10481093" y="3570374"/>
            <a:chExt cx="8525746" cy="7946615"/>
          </a:xfrm>
        </p:grpSpPr>
        <p:pic>
          <p:nvPicPr>
            <p:cNvPr id="20" name="図 19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092F4184-6978-9746-A699-621079BF6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1093" y="3570374"/>
              <a:ext cx="8521838" cy="7946615"/>
            </a:xfrm>
            <a:prstGeom prst="rect">
              <a:avLst/>
            </a:prstGeom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36222E0B-A32C-B241-8830-3C949D632DCF}"/>
                </a:ext>
              </a:extLst>
            </p:cNvPr>
            <p:cNvGrpSpPr/>
            <p:nvPr/>
          </p:nvGrpSpPr>
          <p:grpSpPr>
            <a:xfrm>
              <a:off x="10822221" y="4412385"/>
              <a:ext cx="5061418" cy="3476078"/>
              <a:chOff x="10063963" y="6480292"/>
              <a:chExt cx="6518880" cy="4477033"/>
            </a:xfrm>
          </p:grpSpPr>
          <p:pic>
            <p:nvPicPr>
              <p:cNvPr id="23" name="Picture 11">
                <a:extLst>
                  <a:ext uri="{FF2B5EF4-FFF2-40B4-BE49-F238E27FC236}">
                    <a16:creationId xmlns:a16="http://schemas.microsoft.com/office/drawing/2014/main" id="{AF9B86DD-FE2F-0C4F-9561-58065C7FF0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8B617D81-92C3-4B40-A6D9-F264B603D61F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25" name="Picture 3">
                  <a:extLst>
                    <a:ext uri="{FF2B5EF4-FFF2-40B4-BE49-F238E27FC236}">
                      <a16:creationId xmlns:a16="http://schemas.microsoft.com/office/drawing/2014/main" id="{28F1AAB5-362C-6249-A53B-BCBB1D788C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26" name="Picture 3">
                  <a:extLst>
                    <a:ext uri="{FF2B5EF4-FFF2-40B4-BE49-F238E27FC236}">
                      <a16:creationId xmlns:a16="http://schemas.microsoft.com/office/drawing/2014/main" id="{75E83693-A3FB-6C43-A2FF-69A1E5C177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27" name="Picture 7">
                  <a:extLst>
                    <a:ext uri="{FF2B5EF4-FFF2-40B4-BE49-F238E27FC236}">
                      <a16:creationId xmlns:a16="http://schemas.microsoft.com/office/drawing/2014/main" id="{A7F0C147-BAB5-0541-B057-DB30DD5FE1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22" name="図 21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954A0404-BBF7-C643-B6A4-0BD011FA6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772" b="91299" l="10000" r="90750">
                          <a14:foregroundMark x1="79625" y1="55154" x2="79625" y2="55154"/>
                          <a14:foregroundMark x1="76750" y1="52744" x2="81500" y2="56359"/>
                          <a14:foregroundMark x1="81500" y1="56359" x2="80875" y2="52744"/>
                          <a14:foregroundMark x1="90000" y1="36412" x2="90000" y2="36412"/>
                          <a14:foregroundMark x1="89500" y1="44846" x2="89500" y2="44846"/>
                          <a14:foregroundMark x1="90000" y1="44043" x2="90000" y2="44043"/>
                          <a14:foregroundMark x1="90750" y1="72155" x2="90750" y2="72155"/>
                          <a14:foregroundMark x1="83875" y1="91299" x2="83875" y2="91299"/>
                          <a14:foregroundMark x1="59250" y1="39491" x2="59250" y2="39491"/>
                          <a14:backgroundMark x1="18750" y1="57831" x2="18750" y2="578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44" t="17954" b="5410"/>
            <a:stretch/>
          </p:blipFill>
          <p:spPr>
            <a:xfrm>
              <a:off x="14630400" y="4997095"/>
              <a:ext cx="4376439" cy="6090005"/>
            </a:xfrm>
            <a:prstGeom prst="rect">
              <a:avLst/>
            </a:prstGeom>
          </p:spPr>
        </p:pic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2EDD0469-EA34-A546-906C-8C91163BC661}"/>
              </a:ext>
            </a:extLst>
          </p:cNvPr>
          <p:cNvGrpSpPr/>
          <p:nvPr/>
        </p:nvGrpSpPr>
        <p:grpSpPr>
          <a:xfrm>
            <a:off x="5319240" y="6505535"/>
            <a:ext cx="7192319" cy="4112223"/>
            <a:chOff x="3948545" y="5143500"/>
            <a:chExt cx="10390909" cy="5941023"/>
          </a:xfrm>
        </p:grpSpPr>
        <p:pic>
          <p:nvPicPr>
            <p:cNvPr id="29" name="Picture 7">
              <a:extLst>
                <a:ext uri="{FF2B5EF4-FFF2-40B4-BE49-F238E27FC236}">
                  <a16:creationId xmlns:a16="http://schemas.microsoft.com/office/drawing/2014/main" id="{BF29F75B-B9C6-B249-ABAF-77C546C91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855D9B2A-746D-3341-B6E5-C9F071979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67B37B1-CE40-3A42-9243-9A1ED0F88454}"/>
              </a:ext>
            </a:extLst>
          </p:cNvPr>
          <p:cNvGrpSpPr/>
          <p:nvPr/>
        </p:nvGrpSpPr>
        <p:grpSpPr>
          <a:xfrm>
            <a:off x="4424421" y="692818"/>
            <a:ext cx="4719579" cy="3657600"/>
            <a:chOff x="13117083" y="1333500"/>
            <a:chExt cx="4719579" cy="3657600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1923ADA1-63A3-A147-9926-40CF9AD58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46918EEF-C062-D24D-AB7F-B111B95BF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952DD363-5452-2F47-BB1F-03DE11267A8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75" y="-952500"/>
            <a:ext cx="6281211" cy="5036820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A93A8A54-9FAB-9F41-A3E2-D55C2CBECDF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057" t="33906" r="45660" b="41096"/>
          <a:stretch>
            <a:fillRect/>
          </a:stretch>
        </p:blipFill>
        <p:spPr>
          <a:xfrm>
            <a:off x="10023483" y="38100"/>
            <a:ext cx="3133594" cy="2895600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9520D9C8-1C8C-6D41-88B9-CACD62B2B12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537BAC73-B15D-6E43-BB9F-34182393E687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35B149E0-A4D5-6142-836F-3C3ABDF58FC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8890" y="2995808"/>
            <a:ext cx="4797003" cy="4507787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4043E334-0957-5E48-A218-C8C9DC93BD4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flipH="1">
            <a:off x="13428041" y="2995808"/>
            <a:ext cx="4797003" cy="45077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BC81B34-3659-0746-BA82-6884AA5A5978}"/>
              </a:ext>
            </a:extLst>
          </p:cNvPr>
          <p:cNvGrpSpPr/>
          <p:nvPr/>
        </p:nvGrpSpPr>
        <p:grpSpPr>
          <a:xfrm>
            <a:off x="914400" y="3588419"/>
            <a:ext cx="16390337" cy="2895600"/>
            <a:chOff x="715919" y="3314700"/>
            <a:chExt cx="18898519" cy="3338708"/>
          </a:xfrm>
        </p:grpSpPr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86D9C4F4-2046-5A44-9367-5EF278008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715919" y="3314700"/>
              <a:ext cx="3613122" cy="3338708"/>
            </a:xfrm>
            <a:prstGeom prst="rect">
              <a:avLst/>
            </a:prstGeom>
          </p:spPr>
        </p:pic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E2CF37B4-CE17-5F45-AEEB-8B83441DB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16001316" y="3314700"/>
              <a:ext cx="3613122" cy="3338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1238328"/>
            <a:ext cx="17927351" cy="100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きょうかいにいけないときも</a:t>
            </a: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91780" y="2320553"/>
            <a:ext cx="1563427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おうちでれいはい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8E2B6FB-5C99-5346-A36D-C5A196C060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808" y="5318540"/>
            <a:ext cx="6883943" cy="5463760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CCFF33B7-0A4B-1D4D-B86D-01FB0C256EF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DF15C57E-120D-9E49-A158-56CE3A75C504}"/>
              </a:ext>
            </a:extLst>
          </p:cNvPr>
          <p:cNvGrpSpPr/>
          <p:nvPr/>
        </p:nvGrpSpPr>
        <p:grpSpPr>
          <a:xfrm>
            <a:off x="11542997" y="4975730"/>
            <a:ext cx="6621786" cy="5816678"/>
            <a:chOff x="4721955" y="4965622"/>
            <a:chExt cx="6621786" cy="5816678"/>
          </a:xfrm>
        </p:grpSpPr>
        <p:pic>
          <p:nvPicPr>
            <p:cNvPr id="13" name="図 12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3B4EF8AC-5953-2744-B1FD-25C8EAFAB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955" y="4965622"/>
              <a:ext cx="6621786" cy="5816678"/>
            </a:xfrm>
            <a:prstGeom prst="rect">
              <a:avLst/>
            </a:prstGeom>
          </p:spPr>
        </p:pic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FF846B7C-E916-0642-81C6-CB1C362B3746}"/>
                </a:ext>
              </a:extLst>
            </p:cNvPr>
            <p:cNvGrpSpPr/>
            <p:nvPr/>
          </p:nvGrpSpPr>
          <p:grpSpPr>
            <a:xfrm>
              <a:off x="4957695" y="5271520"/>
              <a:ext cx="4301985" cy="2952000"/>
              <a:chOff x="10063963" y="6480292"/>
              <a:chExt cx="6518880" cy="4477033"/>
            </a:xfrm>
          </p:grpSpPr>
          <p:pic>
            <p:nvPicPr>
              <p:cNvPr id="16" name="Picture 11">
                <a:extLst>
                  <a:ext uri="{FF2B5EF4-FFF2-40B4-BE49-F238E27FC236}">
                    <a16:creationId xmlns:a16="http://schemas.microsoft.com/office/drawing/2014/main" id="{3BC5353E-6309-FF48-8B80-F9CFFAECE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F9329F44-07A8-F548-9337-AFA5FD31C545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18" name="Picture 3">
                  <a:extLst>
                    <a:ext uri="{FF2B5EF4-FFF2-40B4-BE49-F238E27FC236}">
                      <a16:creationId xmlns:a16="http://schemas.microsoft.com/office/drawing/2014/main" id="{EE2D50AC-E3C9-EE44-834B-85FCD0E9DE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19" name="Picture 3">
                  <a:extLst>
                    <a:ext uri="{FF2B5EF4-FFF2-40B4-BE49-F238E27FC236}">
                      <a16:creationId xmlns:a16="http://schemas.microsoft.com/office/drawing/2014/main" id="{6B18C58D-2C03-4947-8891-7ECCA1EA04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20" name="Picture 7">
                  <a:extLst>
                    <a:ext uri="{FF2B5EF4-FFF2-40B4-BE49-F238E27FC236}">
                      <a16:creationId xmlns:a16="http://schemas.microsoft.com/office/drawing/2014/main" id="{23CE3D39-6F91-B848-BD4E-1AFC67BBDA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図 14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2F235889-23F6-944E-BC09-809FED80F3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798" b="99533" l="9973" r="97951">
                          <a14:foregroundMark x1="91120" y1="22084" x2="90027" y2="86936"/>
                          <a14:foregroundMark x1="94840" y1="56960" x2="94809" y2="66874"/>
                          <a14:foregroundMark x1="94848" y1="54275" x2="94847" y2="54798"/>
                          <a14:foregroundMark x1="94945" y1="22862" x2="94869" y2="47083"/>
                          <a14:foregroundMark x1="97951" y1="38725" x2="97951" y2="38725"/>
                          <a14:foregroundMark x1="97131" y1="81960" x2="97131" y2="81960"/>
                          <a14:foregroundMark x1="85519" y1="56454" x2="85519" y2="56454"/>
                          <a14:foregroundMark x1="88525" y1="55988" x2="88525" y2="55988"/>
                          <a14:foregroundMark x1="87842" y1="55677" x2="81284" y2="57387"/>
                          <a14:foregroundMark x1="87022" y1="91291" x2="84973" y2="99533"/>
                          <a14:foregroundMark x1="84973" y1="99533" x2="82787" y2="97045"/>
                          <a14:backgroundMark x1="25546" y1="60187" x2="25546" y2="60187"/>
                          <a14:backgroundMark x1="28825" y1="58476" x2="28825" y2="58476"/>
                          <a14:backgroundMark x1="71585" y1="54743" x2="71585" y2="54743"/>
                          <a14:backgroundMark x1="71721" y1="39969" x2="71721" y2="39969"/>
                          <a14:backgroundMark x1="71175" y1="15086" x2="71175" y2="20373"/>
                          <a14:backgroundMark x1="71721" y1="21462" x2="71721" y2="21462"/>
                          <a14:backgroundMark x1="71721" y1="16330" x2="71721" y2="23173"/>
                          <a14:backgroundMark x1="71721" y1="24883" x2="71585" y2="41524"/>
                          <a14:backgroundMark x1="71585" y1="53966" x2="66667" y2="60809"/>
                          <a14:backgroundMark x1="66667" y1="60809" x2="60656" y2="60342"/>
                          <a14:backgroundMark x1="93579" y1="53188" x2="93579" y2="53188"/>
                          <a14:backgroundMark x1="94126" y1="52411" x2="94126" y2="52411"/>
                          <a14:backgroundMark x1="94126" y1="52411" x2="94126" y2="52411"/>
                          <a14:backgroundMark x1="94126" y1="52411" x2="94126" y2="52411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672" y1="55365" x2="94672" y2="55365"/>
                          <a14:backgroundMark x1="94672" y1="55365" x2="94672" y2="55365"/>
                          <a14:backgroundMark x1="94672" y1="55365" x2="94672" y2="55365"/>
                          <a14:backgroundMark x1="94672" y1="56299" x2="94672" y2="56299"/>
                          <a14:backgroundMark x1="94672" y1="56299" x2="94672" y2="56299"/>
                          <a14:backgroundMark x1="94672" y1="48834" x2="94809" y2="54277"/>
                          <a14:backgroundMark x1="95082" y1="47123" x2="94809" y2="48989"/>
                          <a14:backgroundMark x1="94399" y1="54899" x2="94536" y2="54743"/>
                          <a14:backgroundMark x1="94672" y1="54899" x2="95355" y2="56299"/>
                          <a14:backgroundMark x1="94672" y1="55210" x2="94672" y2="55210"/>
                          <a14:backgroundMark x1="94672" y1="55210" x2="94262" y2="53655"/>
                          <a14:backgroundMark x1="94809" y1="54899" x2="94672" y2="54743"/>
                          <a14:backgroundMark x1="94809" y1="54588" x2="95082" y2="55210"/>
                          <a14:backgroundMark x1="94672" y1="55988" x2="94945" y2="56921"/>
                          <a14:backgroundMark x1="93306" y1="69051" x2="93579" y2="698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76" t="13802"/>
            <a:stretch/>
          </p:blipFill>
          <p:spPr>
            <a:xfrm>
              <a:off x="8238090" y="5768410"/>
              <a:ext cx="3100537" cy="5013890"/>
            </a:xfrm>
            <a:prstGeom prst="rect">
              <a:avLst/>
            </a:prstGeom>
          </p:spPr>
        </p:pic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953A2C5-5FFA-9545-B0DA-4A63B349109A}"/>
              </a:ext>
            </a:extLst>
          </p:cNvPr>
          <p:cNvGrpSpPr/>
          <p:nvPr/>
        </p:nvGrpSpPr>
        <p:grpSpPr>
          <a:xfrm>
            <a:off x="5319240" y="6505535"/>
            <a:ext cx="7192319" cy="4111200"/>
            <a:chOff x="3948545" y="5143500"/>
            <a:chExt cx="10390909" cy="5941023"/>
          </a:xfrm>
        </p:grpSpPr>
        <p:pic>
          <p:nvPicPr>
            <p:cNvPr id="22" name="Picture 7">
              <a:extLst>
                <a:ext uri="{FF2B5EF4-FFF2-40B4-BE49-F238E27FC236}">
                  <a16:creationId xmlns:a16="http://schemas.microsoft.com/office/drawing/2014/main" id="{534A928F-0CBE-554B-8A7F-3F5438CA6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3" name="Picture 8">
              <a:extLst>
                <a:ext uri="{FF2B5EF4-FFF2-40B4-BE49-F238E27FC236}">
                  <a16:creationId xmlns:a16="http://schemas.microsoft.com/office/drawing/2014/main" id="{A60860CD-FD2A-EE40-B5CD-2F87007F6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5401E755-BA40-4549-8A19-EDEC7C19B5A2}"/>
              </a:ext>
            </a:extLst>
          </p:cNvPr>
          <p:cNvSpPr txBox="1"/>
          <p:nvPr/>
        </p:nvSpPr>
        <p:spPr>
          <a:xfrm>
            <a:off x="360649" y="1238328"/>
            <a:ext cx="17927351" cy="100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れいはいのおはなしを</a:t>
            </a: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EA0B7995-1CFA-2849-B3D2-E46E6EB4019D}"/>
              </a:ext>
            </a:extLst>
          </p:cNvPr>
          <p:cNvSpPr txBox="1"/>
          <p:nvPr/>
        </p:nvSpPr>
        <p:spPr>
          <a:xfrm>
            <a:off x="-1137742" y="2320553"/>
            <a:ext cx="20924131" cy="1460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853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3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いっしょうけんめいきく</a:t>
            </a:r>
            <a:r>
              <a:rPr lang="en-US" sz="853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E65F60F-34B2-7649-932C-B61D503790F1}"/>
              </a:ext>
            </a:extLst>
          </p:cNvPr>
          <p:cNvGrpSpPr/>
          <p:nvPr/>
        </p:nvGrpSpPr>
        <p:grpSpPr>
          <a:xfrm>
            <a:off x="8264558" y="3781466"/>
            <a:ext cx="8521838" cy="7946615"/>
            <a:chOff x="8264558" y="3781466"/>
            <a:chExt cx="8521838" cy="7946615"/>
          </a:xfrm>
        </p:grpSpPr>
        <p:pic>
          <p:nvPicPr>
            <p:cNvPr id="15" name="図 14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74EEA05-ACF2-BA4D-8BF1-8D1963C8E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558" y="3781466"/>
              <a:ext cx="8521838" cy="7946615"/>
            </a:xfrm>
            <a:prstGeom prst="rect">
              <a:avLst/>
            </a:prstGeom>
          </p:spPr>
        </p:pic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BAEA1D1B-F2CE-0248-BC40-59F31ED5C63E}"/>
                </a:ext>
              </a:extLst>
            </p:cNvPr>
            <p:cNvGrpSpPr/>
            <p:nvPr/>
          </p:nvGrpSpPr>
          <p:grpSpPr>
            <a:xfrm>
              <a:off x="8564344" y="4443647"/>
              <a:ext cx="5305974" cy="3640932"/>
              <a:chOff x="10063963" y="6272971"/>
              <a:chExt cx="6518880" cy="4477034"/>
            </a:xfrm>
          </p:grpSpPr>
          <p:pic>
            <p:nvPicPr>
              <p:cNvPr id="18" name="Picture 11">
                <a:extLst>
                  <a:ext uri="{FF2B5EF4-FFF2-40B4-BE49-F238E27FC236}">
                    <a16:creationId xmlns:a16="http://schemas.microsoft.com/office/drawing/2014/main" id="{5C1E7B69-869B-C345-8FE6-9DE845DF8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25440" t="27361" r="29342" b="29108"/>
              <a:stretch>
                <a:fillRect/>
              </a:stretch>
            </p:blipFill>
            <p:spPr>
              <a:xfrm>
                <a:off x="11201400" y="6272971"/>
                <a:ext cx="4244007" cy="3806709"/>
              </a:xfrm>
              <a:prstGeom prst="rect">
                <a:avLst/>
              </a:prstGeom>
            </p:spPr>
          </p:pic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5EE72319-6F59-BE44-B609-3B2C3A70AFFC}"/>
                  </a:ext>
                </a:extLst>
              </p:cNvPr>
              <p:cNvGrpSpPr/>
              <p:nvPr/>
            </p:nvGrpSpPr>
            <p:grpSpPr>
              <a:xfrm>
                <a:off x="10063963" y="8142538"/>
                <a:ext cx="6518880" cy="2607467"/>
                <a:chOff x="-2314996" y="8639309"/>
                <a:chExt cx="22979191" cy="9191371"/>
              </a:xfrm>
            </p:grpSpPr>
            <p:pic>
              <p:nvPicPr>
                <p:cNvPr id="20" name="Picture 3">
                  <a:extLst>
                    <a:ext uri="{FF2B5EF4-FFF2-40B4-BE49-F238E27FC236}">
                      <a16:creationId xmlns:a16="http://schemas.microsoft.com/office/drawing/2014/main" id="{ACF27AF9-C1BF-BB42-BE83-38E2026DDE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 l="42465" t="50000"/>
                <a:stretch>
                  <a:fillRect/>
                </a:stretch>
              </p:blipFill>
              <p:spPr>
                <a:xfrm>
                  <a:off x="7970698" y="8639309"/>
                  <a:ext cx="12693497" cy="8273443"/>
                </a:xfrm>
                <a:prstGeom prst="rect">
                  <a:avLst/>
                </a:prstGeom>
              </p:spPr>
            </p:pic>
            <p:pic>
              <p:nvPicPr>
                <p:cNvPr id="21" name="Picture 3">
                  <a:extLst>
                    <a:ext uri="{FF2B5EF4-FFF2-40B4-BE49-F238E27FC236}">
                      <a16:creationId xmlns:a16="http://schemas.microsoft.com/office/drawing/2014/main" id="{E03574B7-778C-064B-BEFA-459CEB65F1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 l="42465" t="50000"/>
                <a:stretch>
                  <a:fillRect/>
                </a:stretch>
              </p:blipFill>
              <p:spPr>
                <a:xfrm flipH="1">
                  <a:off x="-2314996" y="8779201"/>
                  <a:ext cx="12693497" cy="8273444"/>
                </a:xfrm>
                <a:prstGeom prst="rect">
                  <a:avLst/>
                </a:prstGeom>
              </p:spPr>
            </p:pic>
            <p:pic>
              <p:nvPicPr>
                <p:cNvPr id="22" name="Picture 7">
                  <a:extLst>
                    <a:ext uri="{FF2B5EF4-FFF2-40B4-BE49-F238E27FC236}">
                      <a16:creationId xmlns:a16="http://schemas.microsoft.com/office/drawing/2014/main" id="{DB1FF8AA-F692-4840-A655-A69DC412D7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 l="56392" t="18645" r="7077" b="47540"/>
                <a:stretch>
                  <a:fillRect/>
                </a:stretch>
              </p:blipFill>
              <p:spPr>
                <a:xfrm rot="20492702">
                  <a:off x="4704835" y="12279067"/>
                  <a:ext cx="7996646" cy="5551613"/>
                </a:xfrm>
                <a:prstGeom prst="rect">
                  <a:avLst/>
                </a:prstGeom>
              </p:spPr>
            </p:pic>
          </p:grpSp>
        </p:grpSp>
        <p:pic>
          <p:nvPicPr>
            <p:cNvPr id="17" name="図 1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A78FFB1B-654A-FC40-9303-199F14FA06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772" b="91299" l="10000" r="90750">
                          <a14:foregroundMark x1="79625" y1="55154" x2="79625" y2="55154"/>
                          <a14:foregroundMark x1="76750" y1="52744" x2="81500" y2="56359"/>
                          <a14:foregroundMark x1="81500" y1="56359" x2="80875" y2="52744"/>
                          <a14:foregroundMark x1="90000" y1="36412" x2="90000" y2="36412"/>
                          <a14:foregroundMark x1="89500" y1="44846" x2="89500" y2="44846"/>
                          <a14:foregroundMark x1="90000" y1="44043" x2="90000" y2="44043"/>
                          <a14:foregroundMark x1="90750" y1="72155" x2="90750" y2="72155"/>
                          <a14:foregroundMark x1="83875" y1="91299" x2="83875" y2="91299"/>
                          <a14:foregroundMark x1="59250" y1="39491" x2="59250" y2="39491"/>
                          <a14:backgroundMark x1="18750" y1="57831" x2="18750" y2="578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44" t="17954" b="5410"/>
            <a:stretch/>
          </p:blipFill>
          <p:spPr>
            <a:xfrm>
              <a:off x="12421121" y="5200838"/>
              <a:ext cx="4340316" cy="6038662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7FC88D6-A5E6-2B49-8BB6-DAECAA0FE7AE}"/>
              </a:ext>
            </a:extLst>
          </p:cNvPr>
          <p:cNvGrpSpPr/>
          <p:nvPr/>
        </p:nvGrpSpPr>
        <p:grpSpPr>
          <a:xfrm>
            <a:off x="2626909" y="6505535"/>
            <a:ext cx="7192319" cy="4112223"/>
            <a:chOff x="3948545" y="5143500"/>
            <a:chExt cx="10390909" cy="5941023"/>
          </a:xfrm>
        </p:grpSpPr>
        <p:pic>
          <p:nvPicPr>
            <p:cNvPr id="24" name="Picture 7">
              <a:extLst>
                <a:ext uri="{FF2B5EF4-FFF2-40B4-BE49-F238E27FC236}">
                  <a16:creationId xmlns:a16="http://schemas.microsoft.com/office/drawing/2014/main" id="{EC7DA2EC-8D11-2042-8E56-54F8932F6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5" name="Picture 8">
              <a:extLst>
                <a:ext uri="{FF2B5EF4-FFF2-40B4-BE49-F238E27FC236}">
                  <a16:creationId xmlns:a16="http://schemas.microsoft.com/office/drawing/2014/main" id="{A767985F-03FD-504E-BB2F-91B8C8B42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sp>
        <p:nvSpPr>
          <p:cNvPr id="19" name="TextBox 6">
            <a:extLst>
              <a:ext uri="{FF2B5EF4-FFF2-40B4-BE49-F238E27FC236}">
                <a16:creationId xmlns:a16="http://schemas.microsoft.com/office/drawing/2014/main" id="{16745B94-CE67-944A-8032-A37A5CFCFE36}"/>
              </a:ext>
            </a:extLst>
          </p:cNvPr>
          <p:cNvSpPr txBox="1"/>
          <p:nvPr/>
        </p:nvSpPr>
        <p:spPr>
          <a:xfrm>
            <a:off x="-330095" y="1821129"/>
            <a:ext cx="18948189" cy="2625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8530" dirty="0">
                <a:solidFill>
                  <a:srgbClr val="CE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530" dirty="0" err="1">
                <a:solidFill>
                  <a:srgbClr val="CE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ja-JP" altLang="en-US" sz="8530">
                <a:solidFill>
                  <a:srgbClr val="CE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・</a:t>
            </a:r>
            <a:r>
              <a:rPr lang="en-US" altLang="ja-JP" sz="8530" dirty="0" err="1">
                <a:solidFill>
                  <a:srgbClr val="CE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まことのふぼさま</a:t>
            </a:r>
            <a:r>
              <a:rPr lang="en-US" sz="8530" dirty="0">
                <a:solidFill>
                  <a:srgbClr val="CE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  <a:p>
            <a:pPr algn="ctr"/>
            <a:r>
              <a:rPr lang="en-US" sz="853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のおはなし</a:t>
            </a:r>
            <a:endParaRPr lang="en-US" sz="853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089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sp>
        <p:nvSpPr>
          <p:cNvPr id="11" name="TextBox 5">
            <a:extLst>
              <a:ext uri="{FF2B5EF4-FFF2-40B4-BE49-F238E27FC236}">
                <a16:creationId xmlns:a16="http://schemas.microsoft.com/office/drawing/2014/main" id="{95556D68-CD83-AA4D-AE26-8FAF3B5741AF}"/>
              </a:ext>
            </a:extLst>
          </p:cNvPr>
          <p:cNvSpPr txBox="1"/>
          <p:nvPr/>
        </p:nvSpPr>
        <p:spPr>
          <a:xfrm>
            <a:off x="360649" y="1238328"/>
            <a:ext cx="17927351" cy="100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みんなが、まわりのひとをよろこばせる</a:t>
            </a: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193E5222-A9A3-1249-A1E6-2F2EE0CDA9FE}"/>
              </a:ext>
            </a:extLst>
          </p:cNvPr>
          <p:cNvSpPr txBox="1"/>
          <p:nvPr/>
        </p:nvSpPr>
        <p:spPr>
          <a:xfrm>
            <a:off x="-1137742" y="2320553"/>
            <a:ext cx="20924131" cy="1460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853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3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ヒントのおはなし</a:t>
            </a:r>
            <a:r>
              <a:rPr lang="en-US" sz="853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  <p:extLst>
      <p:ext uri="{BB962C8B-B14F-4D97-AF65-F5344CB8AC3E}">
        <p14:creationId xmlns:p14="http://schemas.microsoft.com/office/powerpoint/2010/main" val="40151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3" name="TextBox 5">
            <a:extLst>
              <a:ext uri="{FF2B5EF4-FFF2-40B4-BE49-F238E27FC236}">
                <a16:creationId xmlns:a16="http://schemas.microsoft.com/office/drawing/2014/main" id="{CEC0ED05-5A85-E242-A809-78EDEA972A3B}"/>
              </a:ext>
            </a:extLst>
          </p:cNvPr>
          <p:cNvSpPr txBox="1"/>
          <p:nvPr/>
        </p:nvSpPr>
        <p:spPr>
          <a:xfrm>
            <a:off x="180324" y="2389861"/>
            <a:ext cx="17927351" cy="3671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たくさんきいたひと</a:t>
            </a: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と</a:t>
            </a:r>
            <a:endParaRPr lang="en-US" sz="119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1929" dirty="0" err="1">
                <a:solidFill>
                  <a:srgbClr val="FFA80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きかなかったひと</a:t>
            </a:r>
            <a:endParaRPr lang="en-US" sz="11929" dirty="0">
              <a:solidFill>
                <a:srgbClr val="FFA80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3569128F-E566-0A47-8703-0B5F3C7B57DC}"/>
              </a:ext>
            </a:extLst>
          </p:cNvPr>
          <p:cNvSpPr txBox="1"/>
          <p:nvPr/>
        </p:nvSpPr>
        <p:spPr>
          <a:xfrm>
            <a:off x="360649" y="1238328"/>
            <a:ext cx="17927351" cy="100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れいはいのおはなしを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…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ACADCB4-5D76-594C-9FDA-CF7CE5801A04}"/>
              </a:ext>
            </a:extLst>
          </p:cNvPr>
          <p:cNvGrpSpPr/>
          <p:nvPr/>
        </p:nvGrpSpPr>
        <p:grpSpPr>
          <a:xfrm>
            <a:off x="5547839" y="6505535"/>
            <a:ext cx="7192319" cy="4112223"/>
            <a:chOff x="3948545" y="5143500"/>
            <a:chExt cx="10390909" cy="5941023"/>
          </a:xfrm>
        </p:grpSpPr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6E28E975-C6BC-1C4F-9385-3F3039A89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61681F30-7202-1448-ADDE-DD86AB068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22" name="Picture 3">
            <a:extLst>
              <a:ext uri="{FF2B5EF4-FFF2-40B4-BE49-F238E27FC236}">
                <a16:creationId xmlns:a16="http://schemas.microsoft.com/office/drawing/2014/main" id="{20B1952C-D96E-5242-B8F0-19BF1B7CC0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57734" y="6250895"/>
            <a:ext cx="3794116" cy="3565365"/>
          </a:xfrm>
          <a:prstGeom prst="rect">
            <a:avLst/>
          </a:prstGeom>
        </p:spPr>
      </p:pic>
      <p:pic>
        <p:nvPicPr>
          <p:cNvPr id="23" name="Picture 5">
            <a:extLst>
              <a:ext uri="{FF2B5EF4-FFF2-40B4-BE49-F238E27FC236}">
                <a16:creationId xmlns:a16="http://schemas.microsoft.com/office/drawing/2014/main" id="{79841DE4-797B-CF40-B9B8-7AC082AA746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057" t="33906" r="45660" b="41096"/>
          <a:stretch>
            <a:fillRect/>
          </a:stretch>
        </p:blipFill>
        <p:spPr>
          <a:xfrm>
            <a:off x="2253673" y="6503118"/>
            <a:ext cx="2857743" cy="2640700"/>
          </a:xfrm>
          <a:prstGeom prst="rect">
            <a:avLst/>
          </a:prstGeom>
        </p:spPr>
      </p:pic>
      <p:pic>
        <p:nvPicPr>
          <p:cNvPr id="24" name="Picture 5">
            <a:extLst>
              <a:ext uri="{FF2B5EF4-FFF2-40B4-BE49-F238E27FC236}">
                <a16:creationId xmlns:a16="http://schemas.microsoft.com/office/drawing/2014/main" id="{F9DB99ED-E9FC-D647-B4DE-8DD681FA39E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2214233" y="6462805"/>
            <a:ext cx="2514113" cy="2428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れいはいにいくの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320072" y="1517872"/>
            <a:ext cx="7647855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</a:t>
            </a: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EEA4DE-A327-BD4F-9B3C-0F296A97A3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2" b="6105"/>
          <a:stretch>
            <a:fillRect/>
          </a:stretch>
        </p:blipFill>
        <p:spPr>
          <a:xfrm>
            <a:off x="3745656" y="4857124"/>
            <a:ext cx="5484233" cy="59410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34023E-FE8F-FF41-992A-FB8A5A4BCC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2" b="212"/>
          <a:stretch>
            <a:fillRect/>
          </a:stretch>
        </p:blipFill>
        <p:spPr>
          <a:xfrm>
            <a:off x="8981744" y="5029401"/>
            <a:ext cx="5484233" cy="5849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193E5222-A9A3-1249-A1E6-2F2EE0CDA9FE}"/>
              </a:ext>
            </a:extLst>
          </p:cNvPr>
          <p:cNvSpPr txBox="1"/>
          <p:nvPr/>
        </p:nvSpPr>
        <p:spPr>
          <a:xfrm>
            <a:off x="-162862" y="1491244"/>
            <a:ext cx="18349903" cy="416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853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かみさまはみんなに</a:t>
            </a:r>
            <a:endParaRPr lang="en-US" sz="853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0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0000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りっぱでかっこいいおとな</a:t>
            </a:r>
            <a:r>
              <a:rPr lang="en-US" sz="10000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  <a:p>
            <a:pPr algn="ctr"/>
            <a:r>
              <a:rPr lang="ja-JP" altLang="en-US" sz="853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に</a:t>
            </a:r>
            <a:r>
              <a:rPr lang="en-US" sz="853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なってほしい</a:t>
            </a:r>
            <a:r>
              <a:rPr lang="en-US" sz="853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19B1460-95FE-7D4B-8AD4-612B370979F5}"/>
              </a:ext>
            </a:extLst>
          </p:cNvPr>
          <p:cNvGrpSpPr/>
          <p:nvPr/>
        </p:nvGrpSpPr>
        <p:grpSpPr>
          <a:xfrm>
            <a:off x="6098454" y="6285427"/>
            <a:ext cx="6091092" cy="4396124"/>
            <a:chOff x="1340687" y="6270905"/>
            <a:chExt cx="6091092" cy="4396124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397ACF5B-90D4-7D4C-A835-04997856A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48D47E1C-F52B-5040-B040-91A49DC89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12ECE35-4636-7742-916F-FB70A97A44AB}"/>
              </a:ext>
            </a:extLst>
          </p:cNvPr>
          <p:cNvGrpSpPr/>
          <p:nvPr/>
        </p:nvGrpSpPr>
        <p:grpSpPr>
          <a:xfrm>
            <a:off x="3532881" y="6295711"/>
            <a:ext cx="10958416" cy="3470814"/>
            <a:chOff x="5518846" y="6123367"/>
            <a:chExt cx="6648645" cy="2105798"/>
          </a:xfrm>
        </p:grpSpPr>
        <p:pic>
          <p:nvPicPr>
            <p:cNvPr id="23" name="Picture 10">
              <a:extLst>
                <a:ext uri="{FF2B5EF4-FFF2-40B4-BE49-F238E27FC236}">
                  <a16:creationId xmlns:a16="http://schemas.microsoft.com/office/drawing/2014/main" id="{D7392696-F56F-D447-92A0-A58975E10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567305">
              <a:off x="5518846" y="6123367"/>
              <a:ext cx="2079055" cy="2079055"/>
            </a:xfrm>
            <a:prstGeom prst="rect">
              <a:avLst/>
            </a:prstGeom>
          </p:spPr>
        </p:pic>
        <p:pic>
          <p:nvPicPr>
            <p:cNvPr id="25" name="Picture 10">
              <a:extLst>
                <a:ext uri="{FF2B5EF4-FFF2-40B4-BE49-F238E27FC236}">
                  <a16:creationId xmlns:a16="http://schemas.microsoft.com/office/drawing/2014/main" id="{278AA6D3-FCF6-CA47-9C9D-58C469535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461062">
              <a:off x="10088436" y="6150110"/>
              <a:ext cx="2079055" cy="2079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516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74136" y="2095500"/>
            <a:ext cx="1593972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おいのりのじかん</a:t>
            </a: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2CFDB0E0-02D1-7944-94B0-2D62A33104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009" t="9946" r="28953" b="11320"/>
          <a:stretch>
            <a:fillRect/>
          </a:stretch>
        </p:blipFill>
        <p:spPr>
          <a:xfrm>
            <a:off x="7247203" y="4277102"/>
            <a:ext cx="3793591" cy="4694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EDE5EAF0-60C5-5241-B934-CE88A83323A9}"/>
              </a:ext>
            </a:extLst>
          </p:cNvPr>
          <p:cNvSpPr txBox="1"/>
          <p:nvPr/>
        </p:nvSpPr>
        <p:spPr>
          <a:xfrm>
            <a:off x="1174136" y="2095500"/>
            <a:ext cx="1593972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みんなでおいのり</a:t>
            </a: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D604EE6D-C362-A04A-BFC4-CE682F3C6434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10" name="図 9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4D660C3-2D01-6B4E-8014-6303A4A8C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12" name="図 11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46C6D5B7-F2B0-0646-85BD-4F520830C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3380C535-A7E8-B14C-81C7-D978D4A02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18" name="図 17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C3ECC87F-CAA9-7748-840D-008EF5528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6" t="-2363" r="52485" b="-1"/>
          <a:stretch/>
        </p:blipFill>
        <p:spPr>
          <a:xfrm>
            <a:off x="7467600" y="1568450"/>
            <a:ext cx="3352800" cy="715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8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1651000"/>
            <a:ext cx="12268200" cy="69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99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1238E504-C7F4-304A-96CD-07F674A329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B526E9E5-50B2-0B4F-9B46-6F22E600AE36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13" name="図 12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F244D230-B9ED-EB41-8C5B-690F98BDB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14" name="図 13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F1FD06B8-5942-4648-8312-E28C281A1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66EF6556-E240-0342-B317-8D6BEB010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16" name="図 15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8EA44B23-C40F-864D-ADA6-0D3B3B5E9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DDF28A-BDFF-F744-9CC6-CD1A22DF41D4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9" name="Picture 5">
              <a:extLst>
                <a:ext uri="{FF2B5EF4-FFF2-40B4-BE49-F238E27FC236}">
                  <a16:creationId xmlns:a16="http://schemas.microsoft.com/office/drawing/2014/main" id="{974F360B-8D02-6549-AC12-F4766037A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20" name="Picture 6">
              <a:extLst>
                <a:ext uri="{FF2B5EF4-FFF2-40B4-BE49-F238E27FC236}">
                  <a16:creationId xmlns:a16="http://schemas.microsoft.com/office/drawing/2014/main" id="{CA3247D0-8D3D-9248-81FF-2D5E193BB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515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B6F5CC1-73E5-DB4E-A7BB-36D7EAE10669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pic>
        <p:nvPicPr>
          <p:cNvPr id="9" name="図 8" descr="人形, おもちゃ, 部屋, 寝室 が含まれている画像&#10;&#10;自動的に生成された説明">
            <a:extLst>
              <a:ext uri="{FF2B5EF4-FFF2-40B4-BE49-F238E27FC236}">
                <a16:creationId xmlns:a16="http://schemas.microsoft.com/office/drawing/2014/main" id="{58ECBE01-8C9C-D642-AFB2-55362100E4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94" y="3771900"/>
            <a:ext cx="7248011" cy="637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810C75A-8846-0944-832A-3CBB7BF634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11" name="図 10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99348296-D053-CC45-ACFB-D4F618F86E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6286500"/>
            <a:ext cx="12268200" cy="5765800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3FF24878-04F1-D849-9857-D15A33018E7B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B7C75722-E51B-4E45-8D94-C8C2D6A5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88E90AED-40EF-8248-9D85-FC54C51DC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63505" y="3924300"/>
            <a:ext cx="18160990" cy="309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にちようびはかぞくで</a:t>
            </a:r>
            <a:endParaRPr lang="en-US" sz="1005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れいはいにいこうね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34710F2F-1421-D647-ADC0-75ED195593B3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2D9CF5A7-9484-8C44-BF96-757D8E4CF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6514EDF7-7BF3-C047-B258-2DEE1867E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CFE549E2-C4F4-B94B-8579-BDB56EBB8C1B}"/>
              </a:ext>
            </a:extLst>
          </p:cNvPr>
          <p:cNvSpPr txBox="1"/>
          <p:nvPr/>
        </p:nvSpPr>
        <p:spPr>
          <a:xfrm>
            <a:off x="4140732" y="4418965"/>
            <a:ext cx="10006537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おしまい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61277" y="2459380"/>
            <a:ext cx="16750586" cy="4862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ja-JP" altLang="en-US" sz="525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　</a:t>
            </a: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せいかいは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  <a:p>
            <a:pPr algn="ctr">
              <a:lnSpc>
                <a:spcPts val="5775"/>
              </a:lnSpc>
            </a:pP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2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かみさまのことを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　　　　　　</a:t>
            </a:r>
          </a:p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　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わすれないため</a:t>
            </a:r>
            <a:r>
              <a:rPr lang="en-US" sz="11948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405778" y="7321549"/>
            <a:ext cx="5476444" cy="5060512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4AC547D-7590-224C-BB7F-F8BC0F0917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53" b="311"/>
          <a:stretch>
            <a:fillRect/>
          </a:stretch>
        </p:blipFill>
        <p:spPr>
          <a:xfrm>
            <a:off x="14554961" y="6743846"/>
            <a:ext cx="3014778" cy="28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D654BD-BA66-2149-9C81-55BD0BCBA0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E6A825-05C1-704E-B871-01866200B95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1199EE9-7B83-1745-B185-3AB80EC0182D}"/>
              </a:ext>
            </a:extLst>
          </p:cNvPr>
          <p:cNvGrpSpPr/>
          <p:nvPr/>
        </p:nvGrpSpPr>
        <p:grpSpPr>
          <a:xfrm>
            <a:off x="2762757" y="4108521"/>
            <a:ext cx="13286100" cy="2662432"/>
            <a:chOff x="2762757" y="4108521"/>
            <a:chExt cx="13286100" cy="2662432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21FFECA7-0EBB-0A4B-8CA1-9B17FC183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30C5EEDC-7B79-A146-A3C8-5E6DD9E13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3386425" y="4108521"/>
              <a:ext cx="2662432" cy="2662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BB42D4F-9A07-4B4D-BF6A-CD90002BB2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6" y="1469093"/>
            <a:ext cx="7952823" cy="73488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9FBD41-B2D1-F540-89F9-3BC60D53C778}"/>
              </a:ext>
            </a:extLst>
          </p:cNvPr>
          <p:cNvSpPr txBox="1"/>
          <p:nvPr/>
        </p:nvSpPr>
        <p:spPr>
          <a:xfrm>
            <a:off x="2057401" y="4771604"/>
            <a:ext cx="14630399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ja-JP" altLang="en-US" sz="525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かみさまは、めにみえない。こえもきこえない。</a:t>
            </a: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96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11189" y="4472608"/>
            <a:ext cx="8665622" cy="6228416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2A28EF38-B042-2843-B9A4-6FDDEFE32B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4DC3A80-303B-3B4E-ADFC-1255A52FD141}"/>
              </a:ext>
            </a:extLst>
          </p:cNvPr>
          <p:cNvGrpSpPr/>
          <p:nvPr/>
        </p:nvGrpSpPr>
        <p:grpSpPr>
          <a:xfrm>
            <a:off x="5331470" y="4745102"/>
            <a:ext cx="7485272" cy="2032032"/>
            <a:chOff x="5331470" y="4745102"/>
            <a:chExt cx="7485272" cy="2032032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901A797F-4341-A641-8878-FD01365F8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3223254">
              <a:off x="5264057" y="4812515"/>
              <a:ext cx="1666065" cy="1531239"/>
            </a:xfrm>
            <a:prstGeom prst="rect">
              <a:avLst/>
            </a:prstGeom>
          </p:spPr>
        </p:pic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DAA8F6A9-9858-D346-897A-C680128DC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219697">
              <a:off x="11218090" y="5178482"/>
              <a:ext cx="1666065" cy="15312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774264" y="4310980"/>
            <a:ext cx="4551336" cy="6429908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E56DF1EB-92B1-F04A-BFA7-08BD8B3B7D9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8890" y="704132"/>
            <a:ext cx="4797003" cy="4507787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CEDD0566-B785-964C-86EE-A972FDFCA77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13428041" y="704132"/>
            <a:ext cx="4797003" cy="4507787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C01CB74-EA45-3C42-A821-FC4CE3F6C535}"/>
              </a:ext>
            </a:extLst>
          </p:cNvPr>
          <p:cNvGrpSpPr/>
          <p:nvPr/>
        </p:nvGrpSpPr>
        <p:grpSpPr>
          <a:xfrm>
            <a:off x="715919" y="1023024"/>
            <a:ext cx="16871922" cy="3338708"/>
            <a:chOff x="715919" y="1023024"/>
            <a:chExt cx="16871922" cy="3338708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701DB6B3-569E-C545-A841-7A95A4456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715919" y="1023024"/>
              <a:ext cx="3613122" cy="3338708"/>
            </a:xfrm>
            <a:prstGeom prst="rect">
              <a:avLst/>
            </a:prstGeom>
          </p:spPr>
        </p:pic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19C75B2B-A68F-794C-B5E0-9C6CEC83F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13974719" y="1023024"/>
              <a:ext cx="3613122" cy="3338708"/>
            </a:xfrm>
            <a:prstGeom prst="rect">
              <a:avLst/>
            </a:prstGeom>
          </p:spPr>
        </p:pic>
      </p:grpSp>
      <p:pic>
        <p:nvPicPr>
          <p:cNvPr id="19" name="Picture 4">
            <a:extLst>
              <a:ext uri="{FF2B5EF4-FFF2-40B4-BE49-F238E27FC236}">
                <a16:creationId xmlns:a16="http://schemas.microsoft.com/office/drawing/2014/main" id="{A58A61AC-1819-2747-949D-DAAE208219A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354209" y="2372308"/>
            <a:ext cx="7295870" cy="10307252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A3F89E-70FC-C546-A7EF-248C407E4BFB}"/>
              </a:ext>
            </a:extLst>
          </p:cNvPr>
          <p:cNvGrpSpPr/>
          <p:nvPr/>
        </p:nvGrpSpPr>
        <p:grpSpPr>
          <a:xfrm>
            <a:off x="3450624" y="4813242"/>
            <a:ext cx="10874976" cy="2463858"/>
            <a:chOff x="3450624" y="4813242"/>
            <a:chExt cx="10874976" cy="2463858"/>
          </a:xfrm>
        </p:grpSpPr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8ED86287-0C4C-164B-9408-63C5F8540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13255" y1="20309" x2="13255" y2="20309"/>
                          <a14:foregroundMark x1="13926" y1="39786" x2="13926" y2="39786"/>
                          <a14:foregroundMark x1="83389" y1="16627" x2="83389" y2="16627"/>
                          <a14:foregroundMark x1="87919" y1="34917" x2="87919" y2="34917"/>
                          <a14:backgroundMark x1="54530" y1="22684" x2="54195" y2="46081"/>
                          <a14:backgroundMark x1="54195" y1="46081" x2="45134" y2="41330"/>
                          <a14:backgroundMark x1="45134" y1="41330" x2="43121" y2="37530"/>
                          <a14:backgroundMark x1="38087" y1="23278" x2="41443" y2="15914"/>
                          <a14:backgroundMark x1="41443" y1="15914" x2="53020" y2="14727"/>
                          <a14:backgroundMark x1="53020" y1="14727" x2="61242" y2="23278"/>
                          <a14:backgroundMark x1="61242" y1="23278" x2="59396" y2="30998"/>
                          <a14:backgroundMark x1="59396" y1="30998" x2="51678" y2="36461"/>
                          <a14:backgroundMark x1="51678" y1="36461" x2="49497" y2="60926"/>
                          <a14:backgroundMark x1="49497" y1="60926" x2="52517" y2="68409"/>
                          <a14:backgroundMark x1="52517" y1="68409" x2="60906" y2="71496"/>
                          <a14:backgroundMark x1="38423" y1="29691" x2="38423" y2="29691"/>
                          <a14:backgroundMark x1="31376" y1="20784" x2="31376" y2="20784"/>
                          <a14:backgroundMark x1="38423" y1="16033" x2="38423" y2="16033"/>
                          <a14:backgroundMark x1="38423" y1="16033" x2="38423" y2="16033"/>
                          <a14:backgroundMark x1="38423" y1="16033" x2="38423" y2="16033"/>
                          <a14:backgroundMark x1="34899" y1="15796" x2="32550" y2="35036"/>
                          <a14:backgroundMark x1="32550" y1="35036" x2="37752" y2="42755"/>
                          <a14:backgroundMark x1="37752" y1="42755" x2="46644" y2="48694"/>
                          <a14:backgroundMark x1="46644" y1="48694" x2="57718" y2="25416"/>
                          <a14:backgroundMark x1="57718" y1="25416" x2="58893" y2="18290"/>
                          <a14:backgroundMark x1="46644" y1="23040" x2="46141" y2="33017"/>
                          <a14:backgroundMark x1="46141" y1="33017" x2="41779" y2="24941"/>
                          <a14:backgroundMark x1="41779" y1="24941" x2="52181" y2="23040"/>
                          <a14:backgroundMark x1="52181" y1="23040" x2="54195" y2="30285"/>
                          <a14:backgroundMark x1="63591" y1="18527" x2="68960" y2="28622"/>
                          <a14:backgroundMark x1="68960" y1="28622" x2="64430" y2="36105"/>
                          <a14:backgroundMark x1="64430" y1="36105" x2="58054" y2="40261"/>
                          <a14:backgroundMark x1="67114" y1="15439" x2="70973" y2="31116"/>
                          <a14:backgroundMark x1="70973" y1="31116" x2="69631" y2="39430"/>
                          <a14:backgroundMark x1="69631" y1="39430" x2="69128" y2="40024"/>
                          <a14:backgroundMark x1="42785" y1="11045" x2="37248" y2="19002"/>
                          <a14:backgroundMark x1="37248" y1="19002" x2="34899" y2="40736"/>
                          <a14:backgroundMark x1="34899" y1="40736" x2="29362" y2="36698"/>
                          <a14:backgroundMark x1="36074" y1="13302" x2="30201" y2="22209"/>
                          <a14:backgroundMark x1="28188" y1="20190" x2="32718" y2="26960"/>
                          <a14:backgroundMark x1="32718" y1="26960" x2="32886" y2="26960"/>
                          <a14:backgroundMark x1="30201" y1="38124" x2="30705" y2="45724"/>
                          <a14:backgroundMark x1="30705" y1="45724" x2="46812" y2="46556"/>
                          <a14:backgroundMark x1="46812" y1="46556" x2="56208" y2="44774"/>
                          <a14:backgroundMark x1="66779" y1="38361" x2="50168" y2="56770"/>
                          <a14:backgroundMark x1="76678" y1="47268" x2="75503" y2="55938"/>
                          <a14:backgroundMark x1="75503" y1="55938" x2="64765" y2="60333"/>
                          <a14:backgroundMark x1="64765" y1="60333" x2="66107" y2="51188"/>
                          <a14:backgroundMark x1="66107" y1="51188" x2="76846" y2="50000"/>
                          <a14:backgroundMark x1="76846" y1="50000" x2="77013" y2="50119"/>
                          <a14:backgroundMark x1="56879" y1="67340" x2="44799" y2="64371"/>
                          <a14:backgroundMark x1="44799" y1="64371" x2="42450" y2="48694"/>
                          <a14:backgroundMark x1="41107" y1="59264" x2="41107" y2="69121"/>
                          <a14:backgroundMark x1="41107" y1="69121" x2="45973" y2="76366"/>
                          <a14:backgroundMark x1="45973" y1="76366" x2="59060" y2="76841"/>
                          <a14:backgroundMark x1="59060" y1="76841" x2="73826" y2="81829"/>
                          <a14:backgroundMark x1="76678" y1="84086" x2="60570" y2="68765"/>
                          <a14:backgroundMark x1="60570" y1="68765" x2="55369" y2="66746"/>
                          <a14:backgroundMark x1="72651" y1="54276" x2="69295" y2="61283"/>
                          <a14:backgroundMark x1="69295" y1="61283" x2="57718" y2="60689"/>
                          <a14:backgroundMark x1="57718" y1="60689" x2="57383" y2="60095"/>
                          <a14:backgroundMark x1="68289" y1="19359" x2="59732" y2="11164"/>
                          <a14:backgroundMark x1="59732" y1="11164" x2="47987" y2="8432"/>
                          <a14:backgroundMark x1="47987" y1="8432" x2="47148" y2="8789"/>
                          <a14:backgroundMark x1="67114" y1="65083" x2="69295" y2="77672"/>
                          <a14:backgroundMark x1="69295" y1="77672" x2="74161" y2="85867"/>
                          <a14:backgroundMark x1="74161" y1="85867" x2="74664" y2="85986"/>
                          <a14:backgroundMark x1="81040" y1="48100" x2="71812" y2="43230"/>
                          <a14:backgroundMark x1="71812" y1="43230" x2="70302" y2="43112"/>
                          <a14:backgroundMark x1="44799" y1="75178" x2="37081" y2="81116"/>
                          <a14:backgroundMark x1="37081" y1="81116" x2="34564" y2="84679"/>
                          <a14:backgroundMark x1="68960" y1="15796" x2="68960" y2="15796"/>
                          <a14:backgroundMark x1="62752" y1="50594" x2="62752" y2="50594"/>
                          <a14:backgroundMark x1="56711" y1="55107" x2="56711" y2="55107"/>
                          <a14:backgroundMark x1="78523" y1="43230" x2="78523" y2="43230"/>
                          <a14:backgroundMark x1="72651" y1="42874" x2="72651" y2="42874"/>
                          <a14:backgroundMark x1="41946" y1="52375" x2="41946" y2="52375"/>
                          <a14:backgroundMark x1="41107" y1="80285" x2="41107" y2="80285"/>
                          <a14:backgroundMark x1="39765" y1="55701" x2="39765" y2="55701"/>
                          <a14:backgroundMark x1="70973" y1="41686" x2="70973" y2="41686"/>
                          <a14:backgroundMark x1="30034" y1="28029" x2="30034" y2="28029"/>
                          <a14:backgroundMark x1="60906" y1="50119" x2="60906" y2="50119"/>
                          <a14:backgroundMark x1="60906" y1="58076" x2="60906" y2="58076"/>
                          <a14:backgroundMark x1="80201" y1="49762" x2="80201" y2="49762"/>
                        </a14:backgroundRemoval>
                      </a14:imgEffect>
                    </a14:imgLayer>
                  </a14:imgProps>
                </a:ext>
              </a:extLst>
            </a:blip>
            <a:srcRect t="10578" b="53870"/>
            <a:stretch/>
          </p:blipFill>
          <p:spPr>
            <a:xfrm>
              <a:off x="9774264" y="4991100"/>
              <a:ext cx="4551336" cy="2286000"/>
            </a:xfrm>
            <a:prstGeom prst="rect">
              <a:avLst/>
            </a:prstGeom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1D04ECD8-3114-114E-87AB-2B57E6385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7093846">
              <a:off x="3384863" y="4879003"/>
              <a:ext cx="1625241" cy="14937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図 3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160C9821-0FBA-FC49-9822-FBD47B69AB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5983987" y="-2095500"/>
            <a:ext cx="7086600" cy="7017754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00BD3D7-B692-044D-A8BE-44729682121B}"/>
              </a:ext>
            </a:extLst>
          </p:cNvPr>
          <p:cNvGrpSpPr/>
          <p:nvPr/>
        </p:nvGrpSpPr>
        <p:grpSpPr>
          <a:xfrm>
            <a:off x="5595948" y="5045067"/>
            <a:ext cx="7096103" cy="5100324"/>
            <a:chOff x="497428" y="4472608"/>
            <a:chExt cx="8665622" cy="6228416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3B5AE40D-6906-E44C-9EAE-9B00FA87A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97428" y="4472608"/>
              <a:ext cx="8665622" cy="6228416"/>
            </a:xfrm>
            <a:prstGeom prst="rect">
              <a:avLst/>
            </a:prstGeom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8D33298A-87CF-2744-9616-F5BA5FA28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3223254">
              <a:off x="950296" y="4812515"/>
              <a:ext cx="1666065" cy="1531239"/>
            </a:xfrm>
            <a:prstGeom prst="rect">
              <a:avLst/>
            </a:prstGeom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7AAF4058-1B4F-FC46-BF82-4BF01A9C7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219697">
              <a:off x="6904329" y="5178482"/>
              <a:ext cx="1666065" cy="1531239"/>
            </a:xfrm>
            <a:prstGeom prst="rect">
              <a:avLst/>
            </a:prstGeom>
          </p:spPr>
        </p:pic>
      </p:grpSp>
      <p:pic>
        <p:nvPicPr>
          <p:cNvPr id="11" name="Picture 5">
            <a:extLst>
              <a:ext uri="{FF2B5EF4-FFF2-40B4-BE49-F238E27FC236}">
                <a16:creationId xmlns:a16="http://schemas.microsoft.com/office/drawing/2014/main" id="{7ACA9FF1-F42B-DB47-A7A7-B17F13BD41E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2966811" y="4808246"/>
            <a:ext cx="3784069" cy="534595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1A8584-E806-714F-81D4-756619264C02}"/>
              </a:ext>
            </a:extLst>
          </p:cNvPr>
          <p:cNvGrpSpPr/>
          <p:nvPr/>
        </p:nvGrpSpPr>
        <p:grpSpPr>
          <a:xfrm>
            <a:off x="405617" y="3619500"/>
            <a:ext cx="5651102" cy="7983603"/>
            <a:chOff x="7524290" y="2324100"/>
            <a:chExt cx="7479133" cy="10566157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2AE4C940-EF3B-7F4D-8708-83979BB0B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7524290" y="2324100"/>
              <a:ext cx="7479133" cy="10566157"/>
            </a:xfrm>
            <a:prstGeom prst="rect">
              <a:avLst/>
            </a:prstGeom>
          </p:spPr>
        </p:pic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BDC98796-AE58-5C4F-A6CC-948E4A930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7093846">
              <a:off x="7555714" y="4893760"/>
              <a:ext cx="1666065" cy="1531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507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262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Picture 3">
            <a:extLst>
              <a:ext uri="{FF2B5EF4-FFF2-40B4-BE49-F238E27FC236}">
                <a16:creationId xmlns:a16="http://schemas.microsoft.com/office/drawing/2014/main" id="{7BBC4097-475F-D04A-9FE4-79B502C39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16" b="89602" l="5198" r="95010">
                        <a14:foregroundMark x1="8316" y1="57743" x2="8316" y2="57743"/>
                        <a14:foregroundMark x1="7069" y1="39602" x2="7069" y2="39602"/>
                        <a14:foregroundMark x1="5821" y1="54646" x2="5821" y2="54646"/>
                        <a14:foregroundMark x1="35551" y1="10177" x2="35551" y2="10177"/>
                        <a14:foregroundMark x1="48025" y1="6416" x2="48025" y2="6416"/>
                        <a14:foregroundMark x1="90437" y1="30310" x2="90437" y2="30310"/>
                        <a14:foregroundMark x1="95010" y1="45133" x2="95010" y2="451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64407" y="-1799154"/>
            <a:ext cx="10883910" cy="10227708"/>
          </a:xfrm>
          <a:prstGeom prst="rect">
            <a:avLst/>
          </a:prstGeom>
        </p:spPr>
      </p:pic>
      <p:pic>
        <p:nvPicPr>
          <p:cNvPr id="18" name="Picture 7">
            <a:extLst>
              <a:ext uri="{FF2B5EF4-FFF2-40B4-BE49-F238E27FC236}">
                <a16:creationId xmlns:a16="http://schemas.microsoft.com/office/drawing/2014/main" id="{6F64C3AC-9FBF-BD46-AE29-57936F7C032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16" b="416"/>
          <a:stretch>
            <a:fillRect/>
          </a:stretch>
        </p:blipFill>
        <p:spPr>
          <a:xfrm>
            <a:off x="7414755" y="474510"/>
            <a:ext cx="4476921" cy="4775969"/>
          </a:xfrm>
          <a:prstGeom prst="rect">
            <a:avLst/>
          </a:prstGeom>
        </p:spPr>
      </p:pic>
      <p:pic>
        <p:nvPicPr>
          <p:cNvPr id="22" name="Picture 3">
            <a:extLst>
              <a:ext uri="{FF2B5EF4-FFF2-40B4-BE49-F238E27FC236}">
                <a16:creationId xmlns:a16="http://schemas.microsoft.com/office/drawing/2014/main" id="{BEF1B55E-73F7-A847-B151-154E29C257B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4811371" y="6346900"/>
            <a:ext cx="1891334" cy="699232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A40313C9-A3DA-6D43-9DE5-816362EBB3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009699" y="5911770"/>
            <a:ext cx="4797003" cy="678019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528A3784-B67E-0943-8A8C-6033B19B9A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443764" y="4655338"/>
            <a:ext cx="7649753" cy="1081233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CB512400-1F9A-E54B-9CB7-A16A7E0E753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2574354" y="6346899"/>
            <a:ext cx="1891334" cy="699232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64EAE3B7-20B6-084A-9F84-F5BCDE7205D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6255" t="83648"/>
          <a:stretch/>
        </p:blipFill>
        <p:spPr>
          <a:xfrm rot="14341846" flipH="1">
            <a:off x="12957011" y="5495810"/>
            <a:ext cx="3346411" cy="1175462"/>
          </a:xfrm>
          <a:prstGeom prst="rect">
            <a:avLst/>
          </a:prstGeom>
        </p:spPr>
      </p:pic>
      <p:pic>
        <p:nvPicPr>
          <p:cNvPr id="28" name="Picture 3">
            <a:extLst>
              <a:ext uri="{FF2B5EF4-FFF2-40B4-BE49-F238E27FC236}">
                <a16:creationId xmlns:a16="http://schemas.microsoft.com/office/drawing/2014/main" id="{A55DA04D-FEC2-DF4E-8A9E-F382EA7CE8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4828457" y="6857262"/>
            <a:ext cx="1891334" cy="699232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69723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29" name="Picture 3">
            <a:extLst>
              <a:ext uri="{FF2B5EF4-FFF2-40B4-BE49-F238E27FC236}">
                <a16:creationId xmlns:a16="http://schemas.microsoft.com/office/drawing/2014/main" id="{2E2751DA-9E69-9144-97D7-1D30538DE1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0517027" y="6976516"/>
            <a:ext cx="1891334" cy="699232"/>
          </a:xfrm>
          <a:prstGeom prst="rect">
            <a:avLst/>
          </a:prstGeom>
        </p:spPr>
      </p:pic>
      <p:pic>
        <p:nvPicPr>
          <p:cNvPr id="30" name="Picture 3">
            <a:extLst>
              <a:ext uri="{FF2B5EF4-FFF2-40B4-BE49-F238E27FC236}">
                <a16:creationId xmlns:a16="http://schemas.microsoft.com/office/drawing/2014/main" id="{C5EF3344-7150-704E-AADE-2EE3FFE9DDE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7316136" y="6855265"/>
            <a:ext cx="1891334" cy="699232"/>
          </a:xfrm>
          <a:prstGeom prst="rect">
            <a:avLst/>
          </a:prstGeom>
        </p:spPr>
      </p:pic>
      <p:pic>
        <p:nvPicPr>
          <p:cNvPr id="11" name="図 10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EF5BCBEF-943D-B849-9028-21E701FB1A7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6815489" y="6463269"/>
            <a:ext cx="5675455" cy="50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8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919</Words>
  <PresentationFormat>ユーザー設定</PresentationFormat>
  <Paragraphs>121</Paragraphs>
  <Slides>29</Slides>
  <Notes>29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4" baseType="lpstr">
      <vt:lpstr>Meiryo</vt:lpstr>
      <vt:lpstr>KodomoRounded</vt:lpstr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2022-05-13T04:27:53Z</dcterms:modified>
  <dc:identifier>DAE-NIChV0s</dc:identifier>
</cp:coreProperties>
</file>