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9" r:id="rId32"/>
    <p:sldId id="286" r:id="rId33"/>
    <p:sldId id="287" r:id="rId34"/>
  </p:sldIdLst>
  <p:sldSz cx="18288000" cy="10287000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5"/>
    <a:srgbClr val="CD4342"/>
    <a:srgbClr val="74C8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E329E3-878B-4E24-9A6F-3F73DD5B9A5B}" v="8" dt="2022-05-11T07:13:23.608"/>
    <p1510:client id="{58F0BFDA-C05A-496B-8416-3A0F9DC7782A}" v="14" dt="2022-05-11T07:14:43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40" autoAdjust="0"/>
    <p:restoredTop sz="67882" autoAdjust="0"/>
  </p:normalViewPr>
  <p:slideViewPr>
    <p:cSldViewPr>
      <p:cViewPr varScale="1">
        <p:scale>
          <a:sx n="54" d="100"/>
          <a:sy n="54" d="100"/>
        </p:scale>
        <p:origin x="1632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0" d="100"/>
        <a:sy n="11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1DE329E3-878B-4E24-9A6F-3F73DD5B9A5B}"/>
    <pc:docChg chg="modSld">
      <pc:chgData name="根本園花" userId="CPsJRF4cyR38UmaNZbO9zfUi+OzqLuL8WYdzdwLD5g0=" providerId="None" clId="Web-{1DE329E3-878B-4E24-9A6F-3F73DD5B9A5B}" dt="2022-05-11T07:13:23.608" v="15" actId="1076"/>
      <pc:docMkLst>
        <pc:docMk/>
      </pc:docMkLst>
      <pc:sldChg chg="modSp">
        <pc:chgData name="根本園花" userId="CPsJRF4cyR38UmaNZbO9zfUi+OzqLuL8WYdzdwLD5g0=" providerId="None" clId="Web-{1DE329E3-878B-4E24-9A6F-3F73DD5B9A5B}" dt="2022-05-11T07:13:23.608" v="15" actId="1076"/>
        <pc:sldMkLst>
          <pc:docMk/>
          <pc:sldMk cId="0" sldId="263"/>
        </pc:sldMkLst>
        <pc:spChg chg="mod">
          <ac:chgData name="根本園花" userId="CPsJRF4cyR38UmaNZbO9zfUi+OzqLuL8WYdzdwLD5g0=" providerId="None" clId="Web-{1DE329E3-878B-4E24-9A6F-3F73DD5B9A5B}" dt="2022-05-11T07:13:23.608" v="15" actId="1076"/>
          <ac:spMkLst>
            <pc:docMk/>
            <pc:sldMk cId="0" sldId="263"/>
            <ac:spMk id="3" creationId="{00000000-0000-0000-0000-000000000000}"/>
          </ac:spMkLst>
        </pc:spChg>
        <pc:picChg chg="mod">
          <ac:chgData name="根本園花" userId="CPsJRF4cyR38UmaNZbO9zfUi+OzqLuL8WYdzdwLD5g0=" providerId="None" clId="Web-{1DE329E3-878B-4E24-9A6F-3F73DD5B9A5B}" dt="2022-05-11T07:12:55.404" v="14" actId="1076"/>
          <ac:picMkLst>
            <pc:docMk/>
            <pc:sldMk cId="0" sldId="263"/>
            <ac:picMk id="4" creationId="{00000000-0000-0000-0000-000000000000}"/>
          </ac:picMkLst>
        </pc:picChg>
      </pc:sldChg>
      <pc:sldChg chg="modNotes">
        <pc:chgData name="根本園花" userId="CPsJRF4cyR38UmaNZbO9zfUi+OzqLuL8WYdzdwLD5g0=" providerId="None" clId="Web-{1DE329E3-878B-4E24-9A6F-3F73DD5B9A5B}" dt="2022-05-11T07:10:20.135" v="7"/>
        <pc:sldMkLst>
          <pc:docMk/>
          <pc:sldMk cId="0" sldId="283"/>
        </pc:sldMkLst>
      </pc:sldChg>
      <pc:sldChg chg="modNotes">
        <pc:chgData name="根本園花" userId="CPsJRF4cyR38UmaNZbO9zfUi+OzqLuL8WYdzdwLD5g0=" providerId="None" clId="Web-{1DE329E3-878B-4E24-9A6F-3F73DD5B9A5B}" dt="2022-05-11T07:10:36.682" v="9"/>
        <pc:sldMkLst>
          <pc:docMk/>
          <pc:sldMk cId="0" sldId="284"/>
        </pc:sldMkLst>
      </pc:sldChg>
    </pc:docChg>
  </pc:docChgLst>
  <pc:docChgLst>
    <pc:chgData name="根本園花" userId="CPsJRF4cyR38UmaNZbO9zfUi+OzqLuL8WYdzdwLD5g0=" providerId="None" clId="Web-{58F0BFDA-C05A-496B-8416-3A0F9DC7782A}"/>
    <pc:docChg chg="modSld">
      <pc:chgData name="根本園花" userId="CPsJRF4cyR38UmaNZbO9zfUi+OzqLuL8WYdzdwLD5g0=" providerId="None" clId="Web-{58F0BFDA-C05A-496B-8416-3A0F9DC7782A}" dt="2022-05-11T07:14:43.722" v="5" actId="1076"/>
      <pc:docMkLst>
        <pc:docMk/>
      </pc:docMkLst>
      <pc:sldChg chg="modSp">
        <pc:chgData name="根本園花" userId="CPsJRF4cyR38UmaNZbO9zfUi+OzqLuL8WYdzdwLD5g0=" providerId="None" clId="Web-{58F0BFDA-C05A-496B-8416-3A0F9DC7782A}" dt="2022-05-11T07:14:43.722" v="5" actId="1076"/>
        <pc:sldMkLst>
          <pc:docMk/>
          <pc:sldMk cId="0" sldId="263"/>
        </pc:sldMkLst>
        <pc:spChg chg="mod">
          <ac:chgData name="根本園花" userId="CPsJRF4cyR38UmaNZbO9zfUi+OzqLuL8WYdzdwLD5g0=" providerId="None" clId="Web-{58F0BFDA-C05A-496B-8416-3A0F9DC7782A}" dt="2022-05-11T07:14:43.722" v="5" actId="1076"/>
          <ac:spMkLst>
            <pc:docMk/>
            <pc:sldMk cId="0" sldId="263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はお祈りについてです。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みんなは、お祈りってなんでするのか知っていますか？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みんなは、人と話をするときは人の目をみるよね？お母さんやお父さん、お友達とお話しするのに、全然違うところを見ていたら、誰に話しているかわからなくなるよね。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798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お祈りは神様とのお話だから、神様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のほうを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見て話さないと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いけない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よね。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044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じゃあ、神様はどこにいるんだろう。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3907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ひとりひとりの心をたずね、みんなの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心の中にいるんです。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8462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だから、お祈りをするときは、心の中にいる神様を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思い浮かべるた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めに、目をつぶるのです。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47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最後の質問です。いつお祈りをしたらいいと思いますか？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みんなに聞く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423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まずは、朝起きた時、そして夜寝る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です！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6969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朝起きた時は、「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も一日、事故や怪我無くすごせますように」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1081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夜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寝る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前は、「事故や怪我無く、楽しく、過ごせました」って。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そして、「いつも見守ってくれて、ありがとうございます！」と神様に伝えよう。</a:t>
            </a: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したら、神様もとっても喜びます！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767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そして食事を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時もお祈りをしましょう。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1930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じゃあ、みんなにクイズを出そうと思います！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どうしてお祈りをするのか、次の中から、そのわけを選んでみてね。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4877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食事を作ってくれた人。みんなの為に命をくれた万物たち。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055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その全部に感謝して、「ありがとうございます」といいながら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お祈りをしましょう。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030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あとは、神様に聞いてほしいことがあるときもお祈りをするといいですね。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3136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みんなのお友達で、何か困っている子、さみしい思いをしている子がいたら、どうだろう？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その友達の為にお祈りをしてあげたら、きっと神様は力をかしてくれるね。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3468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でも、本当は、いつでもどこででも、神様とお話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出来たらいいね。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27413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きれいなお花を見つけたら、「きれいなお花をつくってくれて、神様ありがとう」とか、</a:t>
            </a:r>
            <a:r>
              <a:rPr lang="ja-JP" altLang="ja-JP" dirty="0">
                <a:effectLst/>
              </a:rPr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048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おいしいものを食べたら、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みんなを通して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一緒に食べている神様に「神様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も、ごはん、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おいしいですか？」と聞いてみたり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するといいよ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44490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あとは、心がとっても悲しい時。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こういうときこそ、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、みんなが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話しかけて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くるのを待っています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9663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お祈り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しながら、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神様に話しかけて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みたら、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神様は、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きっと力を貸してく</a:t>
            </a:r>
            <a:r>
              <a:rPr lang="ja-JP" altLang="en-US">
                <a:ea typeface="ＭＳ Ｐゴシック"/>
              </a:rPr>
              <a:t>れ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るよ。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56030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そして、神様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が</a:t>
            </a:r>
            <a:r>
              <a:rPr lang="ja-JP" altLang="en-US">
                <a:ea typeface="ＭＳ Ｐゴシック"/>
              </a:rPr>
              <a:t>一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番喜ぶのは、真の父母様の為にみんながお祈りを</a:t>
            </a: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する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ときです。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①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神様にお願い事をするため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5978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真の父母様は、ずっと昔から、世界で争いや、悲しいことがなくなるように、一日に少ししか寝ないで、世界の平和の為に働いてい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ます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そうすることが、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様への親孝行だからです。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どんなに体を悪くしたとしても、それを周りの人に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は見せないで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神様を喜ばせたい！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と思って、今も頑張って下さっています。</a:t>
            </a:r>
            <a:r>
              <a:rPr lang="ja-JP" altLang="ja-JP" dirty="0">
                <a:effectLst/>
              </a:rPr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なので、真の父母様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が、ずっと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元気でいられるように、みんなも心をあわせて真の父母様の為にお祈りしてあげて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くださいね。</a:t>
            </a:r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42605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は、お祈りについてのお話でした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みんな、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沢山お祈りをして、みんなで神様を喜ばせてあげましょう。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688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②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神様に相談するため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786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③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神様に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ありがとう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と</a:t>
            </a:r>
            <a:r>
              <a:rPr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言</a:t>
            </a:r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うため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1715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さて、どれでしょうか！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少し待つ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答えは、全部です！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よく見ると、これは、全部神様とお話をしていることになりますね。</a:t>
            </a: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そう！お祈りとは神様とお話をすることなんです！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2751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次の質問です。みんなはお祈りの時、目をつぶるよね。どうしてだと思う？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9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21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42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5.png"/><Relationship Id="rId5" Type="http://schemas.openxmlformats.org/officeDocument/2006/relationships/image" Target="../media/image42.png"/><Relationship Id="rId10" Type="http://schemas.openxmlformats.org/officeDocument/2006/relationships/image" Target="../media/image26.png"/><Relationship Id="rId4" Type="http://schemas.openxmlformats.org/officeDocument/2006/relationships/image" Target="../media/image50.png"/><Relationship Id="rId9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21.png"/><Relationship Id="rId5" Type="http://schemas.openxmlformats.org/officeDocument/2006/relationships/image" Target="../media/image59.png"/><Relationship Id="rId10" Type="http://schemas.openxmlformats.org/officeDocument/2006/relationships/image" Target="../media/image26.png"/><Relationship Id="rId4" Type="http://schemas.openxmlformats.org/officeDocument/2006/relationships/image" Target="../media/image58.png"/><Relationship Id="rId9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50.png"/><Relationship Id="rId4" Type="http://schemas.openxmlformats.org/officeDocument/2006/relationships/image" Target="../media/image61.png"/><Relationship Id="rId9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1.png"/><Relationship Id="rId4" Type="http://schemas.openxmlformats.org/officeDocument/2006/relationships/image" Target="../media/image70.png"/><Relationship Id="rId9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21.png"/><Relationship Id="rId10" Type="http://schemas.openxmlformats.org/officeDocument/2006/relationships/image" Target="../media/image20.png"/><Relationship Id="rId4" Type="http://schemas.openxmlformats.org/officeDocument/2006/relationships/image" Target="../media/image70.png"/><Relationship Id="rId9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2" name="Picture 5">
            <a:extLst>
              <a:ext uri="{FF2B5EF4-FFF2-40B4-BE49-F238E27FC236}">
                <a16:creationId xmlns:a16="http://schemas.microsoft.com/office/drawing/2014/main" id="{FA421308-5E0C-E643-B4C0-2BA25A08B1CB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CBB53F67-0C66-D840-9206-8BA38651C46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6CD4042D-152E-D34B-B06A-2F341701BF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E9472F01-4B0A-8A41-A073-161CD02CFC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950" y="2984500"/>
            <a:ext cx="14516100" cy="520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991829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0074" y="4108521"/>
            <a:ext cx="2662432" cy="26624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608426" y="4108521"/>
            <a:ext cx="2662432" cy="2662432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59CD5D2-1852-8E45-8490-07DFCFCCE3EB}"/>
              </a:ext>
            </a:extLst>
          </p:cNvPr>
          <p:cNvGrpSpPr/>
          <p:nvPr/>
        </p:nvGrpSpPr>
        <p:grpSpPr>
          <a:xfrm>
            <a:off x="10483847" y="5220083"/>
            <a:ext cx="7450036" cy="5482255"/>
            <a:chOff x="10483847" y="5220083"/>
            <a:chExt cx="7450036" cy="5482255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0483847" y="5220083"/>
              <a:ext cx="3343710" cy="5374153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3461979" y="5220083"/>
              <a:ext cx="4471904" cy="5482255"/>
            </a:xfrm>
            <a:prstGeom prst="rect">
              <a:avLst/>
            </a:prstGeom>
          </p:spPr>
        </p:pic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7641451" y="6507043"/>
            <a:ext cx="3005099" cy="286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1991829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0074" y="4108521"/>
            <a:ext cx="2662432" cy="26624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608426" y="4108521"/>
            <a:ext cx="2662432" cy="266243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641451" y="6507043"/>
            <a:ext cx="3005099" cy="286938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9735925" y="3886093"/>
            <a:ext cx="7992363" cy="73853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41451" y="6526518"/>
            <a:ext cx="3005099" cy="286938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93023" y="4653842"/>
            <a:ext cx="5484233" cy="584984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9735925" y="3886093"/>
            <a:ext cx="7992363" cy="7385348"/>
            <a:chOff x="0" y="0"/>
            <a:chExt cx="10656484" cy="9847131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 l="35057" t="33906" r="45660" b="41096"/>
            <a:stretch>
              <a:fillRect/>
            </a:stretch>
          </p:blipFill>
          <p:spPr>
            <a:xfrm>
              <a:off x="0" y="0"/>
              <a:ext cx="10656484" cy="9847131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7"/>
            <a:srcRect l="73987" b="64471"/>
            <a:stretch>
              <a:fillRect/>
            </a:stretch>
          </p:blipFill>
          <p:spPr>
            <a:xfrm>
              <a:off x="3327911" y="2302442"/>
              <a:ext cx="3643643" cy="5308343"/>
            </a:xfrm>
            <a:prstGeom prst="rect">
              <a:avLst/>
            </a:prstGeom>
          </p:spPr>
        </p:pic>
      </p:grpSp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8333107-C7B7-AC4C-9B03-D756900CB4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104900"/>
            <a:ext cx="17919700" cy="22860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1CEFC9E6-FC13-0D45-8AE3-79530F8EC8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2156235"/>
            <a:ext cx="143637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262" b="262"/>
          <a:stretch>
            <a:fillRect/>
          </a:stretch>
        </p:blipFill>
        <p:spPr>
          <a:xfrm>
            <a:off x="6403257" y="5017917"/>
            <a:ext cx="5481486" cy="58476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7843921" y="8413397"/>
            <a:ext cx="2754766" cy="2545543"/>
          </a:xfrm>
          <a:prstGeom prst="rect">
            <a:avLst/>
          </a:prstGeom>
        </p:spPr>
      </p:pic>
      <p:pic>
        <p:nvPicPr>
          <p:cNvPr id="7" name="図 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CC3D44A-5F85-684F-A5F0-31BC70AC8D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104900"/>
            <a:ext cx="17919700" cy="2286000"/>
          </a:xfrm>
          <a:prstGeom prst="rect">
            <a:avLst/>
          </a:prstGeom>
        </p:spPr>
      </p:pic>
      <p:pic>
        <p:nvPicPr>
          <p:cNvPr id="9" name="図 8" descr="ロゴ&#10;&#10;低い精度で自動的に生成された説明">
            <a:extLst>
              <a:ext uri="{FF2B5EF4-FFF2-40B4-BE49-F238E27FC236}">
                <a16:creationId xmlns:a16="http://schemas.microsoft.com/office/drawing/2014/main" id="{FD8F3FAE-5697-8347-9B8D-36875AE733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2324100"/>
            <a:ext cx="154432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29647" y="3985830"/>
            <a:ext cx="11228707" cy="7948111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7230DD7C-E14E-CE4D-8FBC-C240A29992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104900"/>
            <a:ext cx="17919700" cy="2286000"/>
          </a:xfrm>
          <a:prstGeom prst="rect">
            <a:avLst/>
          </a:prstGeom>
        </p:spPr>
      </p:pic>
      <p:pic>
        <p:nvPicPr>
          <p:cNvPr id="10" name="図 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A2B75C9-9142-3D4A-9138-B70856BB67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2171700"/>
            <a:ext cx="143637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7A58958-8B51-9D43-81BB-4DECEAE3949F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D825AC80-009D-9E41-8F35-A71F66576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4DFE6EC6-9F32-9643-A0EE-88E47A83A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10" name="図 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3E3B0FA8-90DB-6F49-8547-9D0C32D0EC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50" y="2933700"/>
            <a:ext cx="17919700" cy="2286000"/>
          </a:xfrm>
          <a:prstGeom prst="rect">
            <a:avLst/>
          </a:prstGeom>
        </p:spPr>
      </p:pic>
      <p:pic>
        <p:nvPicPr>
          <p:cNvPr id="4" name="図 3" descr="時計, メーター, 猫 が含まれている画像&#10;&#10;自動的に生成された説明">
            <a:extLst>
              <a:ext uri="{FF2B5EF4-FFF2-40B4-BE49-F238E27FC236}">
                <a16:creationId xmlns:a16="http://schemas.microsoft.com/office/drawing/2014/main" id="{C5E38EC7-F3E5-1A42-AD71-77084601B5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50" y="946471"/>
            <a:ext cx="7900308" cy="319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656812" y="1915457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07788" y="1915457"/>
            <a:ext cx="5123400" cy="4741587"/>
          </a:xfrm>
          <a:prstGeom prst="rect">
            <a:avLst/>
          </a:prstGeom>
        </p:spPr>
      </p:pic>
      <p:pic>
        <p:nvPicPr>
          <p:cNvPr id="7" name="図 6" descr="挿絵, メーター が含まれている画像&#10;&#10;自動的に生成された説明">
            <a:extLst>
              <a:ext uri="{FF2B5EF4-FFF2-40B4-BE49-F238E27FC236}">
                <a16:creationId xmlns:a16="http://schemas.microsoft.com/office/drawing/2014/main" id="{85709FA1-FD06-5849-91AE-D69174067F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6537227"/>
            <a:ext cx="125349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E0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23805" y="2105545"/>
            <a:ext cx="5123400" cy="47415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4342637" y="4277102"/>
            <a:ext cx="3793591" cy="46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4F6B6F-1A08-C14D-A898-1FDA8ED982C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-1199977" y="-1067796"/>
            <a:ext cx="5999816" cy="5544134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2E8ECA6A-A294-6C43-8027-D5137CCC66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695" y="2813050"/>
            <a:ext cx="8877300" cy="466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1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23805" y="2105545"/>
            <a:ext cx="5123400" cy="47415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4342637" y="4277102"/>
            <a:ext cx="3793591" cy="46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59764F-DA17-6442-925F-51941F6D8CF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-1199977" y="-1067796"/>
            <a:ext cx="5999816" cy="5544134"/>
          </a:xfrm>
          <a:prstGeom prst="rect">
            <a:avLst/>
          </a:prstGeom>
        </p:spPr>
      </p:pic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DF13EA5C-A04A-9543-8760-3A6F212893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2216150"/>
            <a:ext cx="9969500" cy="585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932420" y="1563303"/>
            <a:ext cx="8423161" cy="5962237"/>
          </a:xfrm>
          <a:prstGeom prst="rect">
            <a:avLst/>
          </a:prstGeom>
        </p:spPr>
      </p:pic>
      <p:pic>
        <p:nvPicPr>
          <p:cNvPr id="6" name="図 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F45321F-8B46-244D-9B10-4F7B0BFABA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6692900"/>
            <a:ext cx="139319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403F06-06CB-1840-B942-D3192B804396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FFA66E5-E245-E74D-8102-F6F517445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D156FFA4-18DA-5746-B804-740FC09DB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797AB701-1421-0948-8CE8-63819AC4DF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254" y="917213"/>
            <a:ext cx="9401493" cy="3193200"/>
          </a:xfrm>
          <a:prstGeom prst="rect">
            <a:avLst/>
          </a:prstGeom>
        </p:spPr>
      </p:pic>
      <p:pic>
        <p:nvPicPr>
          <p:cNvPr id="11" name="図 10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AACCD1A2-7F1A-1144-B58B-AC34C9211C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50" y="2933700"/>
            <a:ext cx="179197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627941" y="2557841"/>
            <a:ext cx="5171317" cy="517131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520558" y="3720698"/>
            <a:ext cx="4621560" cy="370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B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5639" y="2162381"/>
            <a:ext cx="8423161" cy="5962237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EB7CD50-FEF4-1049-A760-FB329D626BF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11471339" y="-681426"/>
            <a:ext cx="7525382" cy="6953834"/>
          </a:xfrm>
          <a:prstGeom prst="rect">
            <a:avLst/>
          </a:prstGeom>
        </p:spPr>
      </p:pic>
      <p:pic>
        <p:nvPicPr>
          <p:cNvPr id="7" name="図 6" descr="メーター, 座る, 停止, 記号 が含まれている画像&#10;&#10;自動的に生成された説明">
            <a:extLst>
              <a:ext uri="{FF2B5EF4-FFF2-40B4-BE49-F238E27FC236}">
                <a16:creationId xmlns:a16="http://schemas.microsoft.com/office/drawing/2014/main" id="{AE1ED77F-EDE6-6B46-8D18-EDA817A464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471" y="3409949"/>
            <a:ext cx="118110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4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42885" y="692819"/>
            <a:ext cx="4797003" cy="45077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8910657" y="2421159"/>
            <a:ext cx="3793591" cy="46942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194825" y="1503931"/>
            <a:ext cx="1893123" cy="227174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11BF164-34C3-3A43-AB06-0AD9064EAC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78552"/>
            <a:ext cx="18288000" cy="2169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4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26009" t="9946" r="28953" b="11320"/>
          <a:stretch>
            <a:fillRect/>
          </a:stretch>
        </p:blipFill>
        <p:spPr>
          <a:xfrm>
            <a:off x="9331091" y="3660557"/>
            <a:ext cx="3793591" cy="469422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r="172" b="172"/>
          <a:stretch>
            <a:fillRect/>
          </a:stretch>
        </p:blipFill>
        <p:spPr>
          <a:xfrm>
            <a:off x="444103" y="5228684"/>
            <a:ext cx="4614838" cy="531295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r="213" b="213"/>
          <a:stretch>
            <a:fillRect/>
          </a:stretch>
        </p:blipFill>
        <p:spPr>
          <a:xfrm>
            <a:off x="6404132" y="2568272"/>
            <a:ext cx="2315376" cy="266041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425B55F-06B2-0B40-B254-278A2F0CF46F}"/>
              </a:ext>
            </a:extLst>
          </p:cNvPr>
          <p:cNvGrpSpPr/>
          <p:nvPr/>
        </p:nvGrpSpPr>
        <p:grpSpPr>
          <a:xfrm>
            <a:off x="5962986" y="2568272"/>
            <a:ext cx="3197667" cy="882291"/>
            <a:chOff x="5962986" y="2568272"/>
            <a:chExt cx="3197667" cy="882291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8278362" y="2568272"/>
              <a:ext cx="882291" cy="882291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5962986" y="2568272"/>
              <a:ext cx="882291" cy="882291"/>
            </a:xfrm>
            <a:prstGeom prst="rect">
              <a:avLst/>
            </a:prstGeom>
          </p:spPr>
        </p:pic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rot="1859514">
            <a:off x="4467956" y="5422805"/>
            <a:ext cx="1181970" cy="1543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137069" y="-199332"/>
            <a:ext cx="8013862" cy="7291412"/>
            <a:chOff x="0" y="0"/>
            <a:chExt cx="10685149" cy="9721882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/>
            <a:srcRect l="35057" t="33906" r="45660" b="41096"/>
            <a:stretch>
              <a:fillRect/>
            </a:stretch>
          </p:blipFill>
          <p:spPr>
            <a:xfrm>
              <a:off x="82104" y="0"/>
              <a:ext cx="10520941" cy="9721882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8543928" y="320802"/>
              <a:ext cx="2141222" cy="2141222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320802"/>
              <a:ext cx="2141222" cy="2141222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pic>
        <p:nvPicPr>
          <p:cNvPr id="11" name="図 1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2C09FA06-8394-9C40-9A56-FF728C413D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43" y="6987185"/>
            <a:ext cx="8610600" cy="2286000"/>
          </a:xfrm>
          <a:prstGeom prst="rect">
            <a:avLst/>
          </a:prstGeom>
        </p:spPr>
      </p:pic>
      <p:pic>
        <p:nvPicPr>
          <p:cNvPr id="13" name="図 12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22A6E0AB-BA7A-CF4A-B8C5-205590A334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646" y="6987185"/>
            <a:ext cx="86106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632394" y="6502344"/>
            <a:ext cx="2301847" cy="39065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28700" y="6502344"/>
            <a:ext cx="2301847" cy="39065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330547" y="6502344"/>
            <a:ext cx="2301847" cy="39065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26009" t="9946" r="28953" b="11320"/>
          <a:stretch>
            <a:fillRect/>
          </a:stretch>
        </p:blipFill>
        <p:spPr>
          <a:xfrm>
            <a:off x="9331091" y="3660557"/>
            <a:ext cx="3793591" cy="4694228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6F90D0D8-203C-7D48-AAA8-E0B36FA047F3}"/>
              </a:ext>
            </a:extLst>
          </p:cNvPr>
          <p:cNvGrpSpPr/>
          <p:nvPr/>
        </p:nvGrpSpPr>
        <p:grpSpPr>
          <a:xfrm>
            <a:off x="6341312" y="3403688"/>
            <a:ext cx="2534472" cy="1433764"/>
            <a:chOff x="6341312" y="3403688"/>
            <a:chExt cx="2534472" cy="1433764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030960" y="3403688"/>
              <a:ext cx="844824" cy="143376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6341312" y="3403688"/>
              <a:ext cx="844824" cy="1433764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186136" y="3403688"/>
              <a:ext cx="844824" cy="1433764"/>
            </a:xfrm>
            <a:prstGeom prst="rect">
              <a:avLst/>
            </a:prstGeom>
          </p:spPr>
        </p:pic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53BC307-39BE-9443-A130-803609A2B9F1}"/>
              </a:ext>
            </a:extLst>
          </p:cNvPr>
          <p:cNvGrpSpPr/>
          <p:nvPr/>
        </p:nvGrpSpPr>
        <p:grpSpPr>
          <a:xfrm>
            <a:off x="6023508" y="2904965"/>
            <a:ext cx="3170081" cy="874680"/>
            <a:chOff x="6023508" y="2904965"/>
            <a:chExt cx="3170081" cy="87468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8318909" y="2904965"/>
              <a:ext cx="874680" cy="874680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6023508" y="2904965"/>
              <a:ext cx="874680" cy="874680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87799" y="4841526"/>
            <a:ext cx="8423161" cy="596223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63318" y="1932217"/>
            <a:ext cx="4797003" cy="450778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1920334" y="-1283741"/>
            <a:ext cx="7890706" cy="729141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6142008" y="2642272"/>
            <a:ext cx="2871734" cy="265362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161406" y="3167524"/>
            <a:ext cx="7373381" cy="52191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DA92AA4-F373-6B4F-9880-B67FB3CCC0AA}"/>
              </a:ext>
            </a:extLst>
          </p:cNvPr>
          <p:cNvGrpSpPr/>
          <p:nvPr/>
        </p:nvGrpSpPr>
        <p:grpSpPr>
          <a:xfrm>
            <a:off x="6023508" y="2695415"/>
            <a:ext cx="3170081" cy="874680"/>
            <a:chOff x="6023508" y="2695415"/>
            <a:chExt cx="3170081" cy="874680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8318909" y="2695415"/>
              <a:ext cx="874680" cy="874680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6023508" y="2695415"/>
              <a:ext cx="874680" cy="8746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3896" t="31875" r="44514" b="39821"/>
          <a:stretch>
            <a:fillRect/>
          </a:stretch>
        </p:blipFill>
        <p:spPr>
          <a:xfrm>
            <a:off x="4545036" y="-1191580"/>
            <a:ext cx="9197929" cy="859478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554" b="554"/>
          <a:stretch>
            <a:fillRect/>
          </a:stretch>
        </p:blipFill>
        <p:spPr>
          <a:xfrm>
            <a:off x="6815489" y="5823637"/>
            <a:ext cx="4657022" cy="496749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525949" y="2310053"/>
            <a:ext cx="1893123" cy="2271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79D8C63B-851D-CB49-8031-17782676EA82}"/>
              </a:ext>
            </a:extLst>
          </p:cNvPr>
          <p:cNvGrpSpPr/>
          <p:nvPr/>
        </p:nvGrpSpPr>
        <p:grpSpPr>
          <a:xfrm>
            <a:off x="5137069" y="41270"/>
            <a:ext cx="8013863" cy="1605917"/>
            <a:chOff x="5137069" y="41270"/>
            <a:chExt cx="8013863" cy="1605917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45015" y="41270"/>
              <a:ext cx="1605917" cy="1605917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5137069" y="41270"/>
              <a:ext cx="1605917" cy="1605917"/>
            </a:xfrm>
            <a:prstGeom prst="rect">
              <a:avLst/>
            </a:prstGeom>
          </p:spPr>
        </p:pic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7DE5622-AA1C-4D4D-AC7F-E4886D7019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25E37537-D963-D94E-B0DA-3F09BBC638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7361" r="93" b="8879"/>
          <a:stretch>
            <a:fillRect/>
          </a:stretch>
        </p:blipFill>
        <p:spPr>
          <a:xfrm>
            <a:off x="922069" y="509256"/>
            <a:ext cx="16443862" cy="9777744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DF0F0AD-62A1-4C4D-A5D7-FBB4DAD9BF4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0106" t="23174" b="65956"/>
          <a:stretch>
            <a:fillRect/>
          </a:stretch>
        </p:blipFill>
        <p:spPr>
          <a:xfrm>
            <a:off x="-1049346" y="4229100"/>
            <a:ext cx="20386691" cy="3961202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33D9B23-419D-4C4C-965D-B4CC461FE24D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09553A90-3398-D54C-9DA7-F4F58A78D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9E434472-F2B3-FB4C-AFAD-4F3A8373F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E826B8AB-41B9-C644-92D0-BAB95995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4" name="Picture 5">
            <a:extLst>
              <a:ext uri="{FF2B5EF4-FFF2-40B4-BE49-F238E27FC236}">
                <a16:creationId xmlns:a16="http://schemas.microsoft.com/office/drawing/2014/main" id="{6B29824B-8339-394C-B43A-7AEF5FF5E13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C142E427-ACA7-344C-A5E0-77E9E33C5C1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68F4F1C6-1825-2D4E-B86C-017233F47DA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3B578BA5-AA0A-0A43-9189-8B56744CDA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5025245"/>
            <a:ext cx="9639300" cy="190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D8FBBE5-78F2-2849-9881-C899E14036C4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AC02E3DB-7FD8-9447-B8A5-CA31F431DEA9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9" name="Picture 3">
                <a:extLst>
                  <a:ext uri="{FF2B5EF4-FFF2-40B4-BE49-F238E27FC236}">
                    <a16:creationId xmlns:a16="http://schemas.microsoft.com/office/drawing/2014/main" id="{AF7309C9-54A0-A842-AEAD-FD8D69D0B3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0" name="Picture 4">
                <a:extLst>
                  <a:ext uri="{FF2B5EF4-FFF2-40B4-BE49-F238E27FC236}">
                    <a16:creationId xmlns:a16="http://schemas.microsoft.com/office/drawing/2014/main" id="{17C86842-B803-0B43-B472-8185AD895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58A74F5E-BAE8-A14B-B892-98313EC6C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36CE8429-C26A-3345-AB98-A102EBF97A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3460750"/>
            <a:ext cx="143002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973529-C8E0-DC48-84CD-6656BEB7DA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39EA82-7B6B-C649-9CA6-02F16E88CE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FB40AE-0532-BF49-B79D-F517EDD1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8780C-CD69-9845-8939-16EAC26707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31EF6789-031C-0F41-9BA3-8F62FE6F2D1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B5619FC-31C2-254F-AB27-12D3B6C3D0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0B4380E5-09FD-8044-A77E-526FFAE4DDD4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2214014F-473D-0C4E-ABA8-D251DC64A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C52BE42F-16AF-274C-83FD-DAEE21327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C385DCA-945F-8646-A1C2-256BCE2C3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973529-C8E0-DC48-84CD-6656BEB7DA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30" b="396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39EA82-7B6B-C649-9CA6-02F16E88CE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36" b="336"/>
          <a:stretch>
            <a:fillRect/>
          </a:stretch>
        </p:blipFill>
        <p:spPr>
          <a:xfrm>
            <a:off x="4403500" y="5143500"/>
            <a:ext cx="9481001" cy="9481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FB40AE-0532-BF49-B79D-F517EDD1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057" t="33906" r="45708" b="41158"/>
          <a:stretch>
            <a:fillRect/>
          </a:stretch>
        </p:blipFill>
        <p:spPr>
          <a:xfrm>
            <a:off x="5642975" y="-1030238"/>
            <a:ext cx="7002051" cy="64702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8780C-CD69-9845-8939-16EAC26707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7361" r="140" b="8909"/>
          <a:stretch>
            <a:fillRect/>
          </a:stretch>
        </p:blipFill>
        <p:spPr>
          <a:xfrm>
            <a:off x="1098406" y="2596751"/>
            <a:ext cx="16443862" cy="9777744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31EF6789-031C-0F41-9BA3-8F62FE6F2D1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>
            <a:off x="-2737192" y="-1211333"/>
            <a:ext cx="7470826" cy="5901954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6B5619FC-31C2-254F-AB27-12D3B6C3D0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47" t="51446" r="19406" b="12480"/>
          <a:stretch>
            <a:fillRect/>
          </a:stretch>
        </p:blipFill>
        <p:spPr>
          <a:xfrm rot="-10800000" flipH="1">
            <a:off x="13965539" y="-1211333"/>
            <a:ext cx="6800783" cy="5901954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0B4380E5-09FD-8044-A77E-526FFAE4DDD4}"/>
              </a:ext>
            </a:extLst>
          </p:cNvPr>
          <p:cNvGrpSpPr/>
          <p:nvPr/>
        </p:nvGrpSpPr>
        <p:grpSpPr>
          <a:xfrm>
            <a:off x="-2345598" y="3201460"/>
            <a:ext cx="22979191" cy="9191366"/>
            <a:chOff x="-2314996" y="9370129"/>
            <a:chExt cx="22979191" cy="9191366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2214014F-473D-0C4E-ABA8-D251DC64A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>
              <a:off x="7970699" y="9370129"/>
              <a:ext cx="12693496" cy="8273444"/>
            </a:xfrm>
            <a:prstGeom prst="rect">
              <a:avLst/>
            </a:prstGeom>
          </p:spPr>
        </p:pic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C52BE42F-16AF-274C-83FD-DAEE21327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42465" t="50000"/>
            <a:stretch>
              <a:fillRect/>
            </a:stretch>
          </p:blipFill>
          <p:spPr>
            <a:xfrm flipH="1">
              <a:off x="-2314996" y="9509997"/>
              <a:ext cx="12693495" cy="8273444"/>
            </a:xfrm>
            <a:prstGeom prst="rect">
              <a:avLst/>
            </a:prstGeom>
          </p:spPr>
        </p:pic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C385DCA-945F-8646-A1C2-256BCE2C3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56392" t="18645" r="7077" b="47540"/>
            <a:stretch>
              <a:fillRect/>
            </a:stretch>
          </p:blipFill>
          <p:spPr>
            <a:xfrm rot="-1107298">
              <a:off x="4704835" y="13009880"/>
              <a:ext cx="7996645" cy="5551615"/>
            </a:xfrm>
            <a:prstGeom prst="rect">
              <a:avLst/>
            </a:prstGeom>
          </p:spPr>
        </p:pic>
      </p:grpSp>
      <p:pic>
        <p:nvPicPr>
          <p:cNvPr id="13" name="Picture 7">
            <a:extLst>
              <a:ext uri="{FF2B5EF4-FFF2-40B4-BE49-F238E27FC236}">
                <a16:creationId xmlns:a16="http://schemas.microsoft.com/office/drawing/2014/main" id="{7A212572-F7E4-274D-8EB1-099EC29A616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137069" y="5143500"/>
            <a:ext cx="7967858" cy="563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C0065A2B-FF85-5F4B-B564-DC006D091046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23052" y="7634500"/>
            <a:chExt cx="5652655" cy="3231917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5674DD82-70B5-E24F-8D97-A64544E10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626" b="626"/>
            <a:stretch>
              <a:fillRect/>
            </a:stretch>
          </p:blipFill>
          <p:spPr>
            <a:xfrm>
              <a:off x="2757818" y="7702817"/>
              <a:ext cx="2917889" cy="3112797"/>
            </a:xfrm>
            <a:prstGeom prst="rect">
              <a:avLst/>
            </a:prstGeom>
          </p:spPr>
        </p:pic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AA99B6FC-04F4-0B4E-809D-219C8112A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447" b="447"/>
            <a:stretch>
              <a:fillRect/>
            </a:stretch>
          </p:blipFill>
          <p:spPr>
            <a:xfrm>
              <a:off x="23052" y="7634500"/>
              <a:ext cx="2812760" cy="3231917"/>
            </a:xfrm>
            <a:prstGeom prst="rect">
              <a:avLst/>
            </a:prstGeom>
          </p:spPr>
        </p:pic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FFF40397-A230-434D-815A-5F6C28D577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3365500"/>
            <a:ext cx="181483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9" name="図 8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A938C8A9-9E39-C347-9CF7-E348D0450A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B3233B49-5ED2-6141-854E-656835301F70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FCFC768B-27F7-BC4E-B81D-8D23E6F35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500CCF1-A13E-1343-9560-8A1D82933956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49160E98-4ED1-5340-9295-436E8255DA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3" name="Picture 4">
                <a:extLst>
                  <a:ext uri="{FF2B5EF4-FFF2-40B4-BE49-F238E27FC236}">
                    <a16:creationId xmlns:a16="http://schemas.microsoft.com/office/drawing/2014/main" id="{48155135-BA24-ED40-A2AF-7684C98B24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AE49BDCE-581C-C54C-B556-007F10C058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3CBEFB66-A7A1-1841-8057-3E7C87C66D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0" y="3460750"/>
            <a:ext cx="121285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C2AC8263-5C91-464B-9D06-3EBDB1276844}"/>
              </a:ext>
            </a:extLst>
          </p:cNvPr>
          <p:cNvGrpSpPr/>
          <p:nvPr/>
        </p:nvGrpSpPr>
        <p:grpSpPr>
          <a:xfrm>
            <a:off x="5708380" y="7070304"/>
            <a:ext cx="6636304" cy="3454966"/>
            <a:chOff x="5708380" y="7070304"/>
            <a:chExt cx="6636304" cy="3454966"/>
          </a:xfrm>
        </p:grpSpPr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57296202-33BE-BC4A-805A-7F4FA831D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FA0B0749-31F7-EC47-9934-CDDCCE8B2A5C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BC2ADB82-28AE-264F-A94C-58F6C9DB94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3" name="Picture 4">
                <a:extLst>
                  <a:ext uri="{FF2B5EF4-FFF2-40B4-BE49-F238E27FC236}">
                    <a16:creationId xmlns:a16="http://schemas.microsoft.com/office/drawing/2014/main" id="{1725E369-213B-0F43-9785-685D27BDA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11F623E1-6CC9-8E40-8FB3-63BD882A7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58E6EF5A-E918-1C48-8856-E4C991E391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3460750"/>
            <a:ext cx="132080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alphaModFix amt="70000"/>
          </a:blip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D61B29E-8459-3B40-BE6B-9413D58E9BE6}"/>
              </a:ext>
            </a:extLst>
          </p:cNvPr>
          <p:cNvGrpSpPr/>
          <p:nvPr/>
        </p:nvGrpSpPr>
        <p:grpSpPr>
          <a:xfrm>
            <a:off x="14564128" y="8545147"/>
            <a:ext cx="3505200" cy="1824863"/>
            <a:chOff x="5708380" y="7070304"/>
            <a:chExt cx="6636304" cy="3454966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7364B9ED-4D1E-1147-B96D-646E96309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5708380" y="7070304"/>
              <a:ext cx="883204" cy="1286720"/>
            </a:xfrm>
            <a:prstGeom prst="rect">
              <a:avLst/>
            </a:prstGeom>
          </p:spPr>
        </p:pic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9C7E1466-DA41-2C46-9BE5-3553D39F1533}"/>
                </a:ext>
              </a:extLst>
            </p:cNvPr>
            <p:cNvGrpSpPr/>
            <p:nvPr/>
          </p:nvGrpSpPr>
          <p:grpSpPr>
            <a:xfrm>
              <a:off x="6259367" y="7154013"/>
              <a:ext cx="5769265" cy="3371257"/>
              <a:chOff x="4163947" y="4809977"/>
              <a:chExt cx="10166932" cy="5941023"/>
            </a:xfrm>
          </p:grpSpPr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4EC49E71-519B-3B4F-A44E-2DD0D3EFF1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 flipH="1">
                <a:off x="4163947" y="4809977"/>
                <a:ext cx="5160377" cy="5941023"/>
              </a:xfrm>
              <a:prstGeom prst="rect">
                <a:avLst/>
              </a:prstGeom>
            </p:spPr>
          </p:pic>
          <p:pic>
            <p:nvPicPr>
              <p:cNvPr id="15" name="Picture 4">
                <a:extLst>
                  <a:ext uri="{FF2B5EF4-FFF2-40B4-BE49-F238E27FC236}">
                    <a16:creationId xmlns:a16="http://schemas.microsoft.com/office/drawing/2014/main" id="{BABC1500-4772-D64D-A617-ECB26EE993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>
              <a:xfrm flipH="1">
                <a:off x="8846646" y="4901151"/>
                <a:ext cx="5484233" cy="5849849"/>
              </a:xfrm>
              <a:prstGeom prst="rect">
                <a:avLst/>
              </a:prstGeom>
            </p:spPr>
          </p:pic>
        </p:grpSp>
        <p:pic>
          <p:nvPicPr>
            <p:cNvPr id="13" name="Picture 6">
              <a:extLst>
                <a:ext uri="{FF2B5EF4-FFF2-40B4-BE49-F238E27FC236}">
                  <a16:creationId xmlns:a16="http://schemas.microsoft.com/office/drawing/2014/main" id="{ADD90A3C-FDA5-C640-BDBA-C9303DA20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3987" b="64471"/>
            <a:stretch>
              <a:fillRect/>
            </a:stretch>
          </p:blipFill>
          <p:spPr>
            <a:xfrm>
              <a:off x="11461480" y="7070304"/>
              <a:ext cx="883204" cy="1286720"/>
            </a:xfrm>
            <a:prstGeom prst="rect">
              <a:avLst/>
            </a:prstGeom>
          </p:spPr>
        </p:pic>
      </p:grpSp>
      <p:pic>
        <p:nvPicPr>
          <p:cNvPr id="16" name="図 15" descr="テキスト&#10;&#10;自動的に生成された説明">
            <a:extLst>
              <a:ext uri="{FF2B5EF4-FFF2-40B4-BE49-F238E27FC236}">
                <a16:creationId xmlns:a16="http://schemas.microsoft.com/office/drawing/2014/main" id="{BBB6B0CA-33FF-4B47-BE5C-EBF3223B33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1255566"/>
            <a:ext cx="14300200" cy="3365500"/>
          </a:xfrm>
          <a:prstGeom prst="rect">
            <a:avLst/>
          </a:prstGeom>
        </p:spPr>
      </p:pic>
      <p:pic>
        <p:nvPicPr>
          <p:cNvPr id="17" name="図 16" descr="テキスト&#10;&#10;自動的に生成された説明">
            <a:extLst>
              <a:ext uri="{FF2B5EF4-FFF2-40B4-BE49-F238E27FC236}">
                <a16:creationId xmlns:a16="http://schemas.microsoft.com/office/drawing/2014/main" id="{C511A91D-D743-C947-8824-6F0250160BB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3740099"/>
            <a:ext cx="12128500" cy="3365500"/>
          </a:xfrm>
          <a:prstGeom prst="rect">
            <a:avLst/>
          </a:prstGeom>
        </p:spPr>
      </p:pic>
      <p:pic>
        <p:nvPicPr>
          <p:cNvPr id="18" name="図 17" descr="テキスト&#10;&#10;自動的に生成された説明">
            <a:extLst>
              <a:ext uri="{FF2B5EF4-FFF2-40B4-BE49-F238E27FC236}">
                <a16:creationId xmlns:a16="http://schemas.microsoft.com/office/drawing/2014/main" id="{89563C15-DDC8-124E-B37D-B3C9CBF058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6224632"/>
            <a:ext cx="13208000" cy="336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350" b="401"/>
          <a:stretch>
            <a:fillRect/>
          </a:stretch>
        </p:blipFill>
        <p:spPr>
          <a:xfrm>
            <a:off x="13836363" y="5808975"/>
            <a:ext cx="3942923" cy="37852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1090" b="1131"/>
          <a:stretch>
            <a:fillRect/>
          </a:stretch>
        </p:blipFill>
        <p:spPr>
          <a:xfrm rot="-1214871">
            <a:off x="311447" y="1295335"/>
            <a:ext cx="3695481" cy="1195992"/>
          </a:xfrm>
          <a:prstGeom prst="rect">
            <a:avLst/>
          </a:prstGeom>
        </p:spPr>
      </p:pic>
      <p:pic>
        <p:nvPicPr>
          <p:cNvPr id="9" name="図 8" descr="メーター, 選手, 時計 が含まれている画像&#10;&#10;自動的に生成された説明">
            <a:extLst>
              <a:ext uri="{FF2B5EF4-FFF2-40B4-BE49-F238E27FC236}">
                <a16:creationId xmlns:a16="http://schemas.microsoft.com/office/drawing/2014/main" id="{058BBBA6-2CDB-2A48-A689-20623A72BA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50" y="3200400"/>
            <a:ext cx="1093470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319517" y="5617986"/>
            <a:ext cx="7139015" cy="505327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35057" t="33906" r="45660" b="41096"/>
          <a:stretch>
            <a:fillRect/>
          </a:stretch>
        </p:blipFill>
        <p:spPr>
          <a:xfrm>
            <a:off x="11471339" y="-681426"/>
            <a:ext cx="7525382" cy="6953834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452EF283-E64C-DE46-8B8A-11D60013D0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2545266"/>
            <a:ext cx="18288000" cy="5196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45E86A7-BCAB-394C-958F-62DFA111148B}"/>
              </a:ext>
            </a:extLst>
          </p:cNvPr>
          <p:cNvGrpSpPr/>
          <p:nvPr/>
        </p:nvGrpSpPr>
        <p:grpSpPr>
          <a:xfrm>
            <a:off x="4060533" y="4686300"/>
            <a:ext cx="10166932" cy="5941023"/>
            <a:chOff x="4163947" y="4809977"/>
            <a:chExt cx="10166932" cy="5941023"/>
          </a:xfrm>
        </p:grpSpPr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09663C8E-7351-4A4C-9890-E181E86E0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9" name="Picture 4">
              <a:extLst>
                <a:ext uri="{FF2B5EF4-FFF2-40B4-BE49-F238E27FC236}">
                  <a16:creationId xmlns:a16="http://schemas.microsoft.com/office/drawing/2014/main" id="{BB21AF61-1C8F-2846-8D5A-777C6E23D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95BBDF07-9A83-7944-BE93-DA4C00839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181100"/>
            <a:ext cx="17919700" cy="2286000"/>
          </a:xfrm>
          <a:prstGeom prst="rect">
            <a:avLst/>
          </a:prstGeom>
        </p:spPr>
      </p:pic>
      <p:pic>
        <p:nvPicPr>
          <p:cNvPr id="11" name="図 10" descr="テキスト&#10;&#10;低い精度で自動的に生成された説明">
            <a:extLst>
              <a:ext uri="{FF2B5EF4-FFF2-40B4-BE49-F238E27FC236}">
                <a16:creationId xmlns:a16="http://schemas.microsoft.com/office/drawing/2014/main" id="{AE06ABF3-D2DE-2045-B5F0-62425DCEC8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2318533"/>
            <a:ext cx="154432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777</Words>
  <PresentationFormat>ユーザー設定</PresentationFormat>
  <Paragraphs>90</Paragraphs>
  <Slides>33</Slides>
  <Notes>33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6" baseType="lpstr">
      <vt:lpstr>Calibri</vt:lpstr>
      <vt:lpstr>Arial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2022-05-13T02:51:49Z</dcterms:modified>
  <dc:identifier>DAE91s7DLtQ</dc:identifier>
</cp:coreProperties>
</file>