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9" r:id="rId32"/>
    <p:sldId id="286" r:id="rId33"/>
    <p:sldId id="287" r:id="rId34"/>
  </p:sldIdLst>
  <p:sldSz cx="18288000" cy="10287000"/>
  <p:notesSz cx="6858000" cy="9144000"/>
  <p:embeddedFontLst>
    <p:embeddedFont>
      <p:font typeface="Meiryo" panose="020B0604030504040204" pitchFamily="34" charset="-128"/>
      <p:regular r:id="rId36"/>
      <p:bold r:id="rId37"/>
      <p:italic r:id="rId38"/>
      <p:boldItalic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KodomoRounded" panose="02000600000000000000" pitchFamily="2" charset="-128"/>
      <p:regular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5455"/>
    <a:srgbClr val="74C8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E329E3-878B-4E24-9A6F-3F73DD5B9A5B}" v="8" dt="2022-05-11T07:13:23.608"/>
    <p1510:client id="{58F0BFDA-C05A-496B-8416-3A0F9DC7782A}" v="14" dt="2022-05-11T07:14:43.7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757" autoAdjust="0"/>
    <p:restoredTop sz="67891" autoAdjust="0"/>
  </p:normalViewPr>
  <p:slideViewPr>
    <p:cSldViewPr>
      <p:cViewPr varScale="1">
        <p:scale>
          <a:sx n="56" d="100"/>
          <a:sy n="56" d="100"/>
        </p:scale>
        <p:origin x="264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0" d="100"/>
        <a:sy n="11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根本園花" userId="CPsJRF4cyR38UmaNZbO9zfUi+OzqLuL8WYdzdwLD5g0=" providerId="None" clId="Web-{1DE329E3-878B-4E24-9A6F-3F73DD5B9A5B}"/>
    <pc:docChg chg="modSld">
      <pc:chgData name="根本園花" userId="CPsJRF4cyR38UmaNZbO9zfUi+OzqLuL8WYdzdwLD5g0=" providerId="None" clId="Web-{1DE329E3-878B-4E24-9A6F-3F73DD5B9A5B}" dt="2022-05-11T07:13:23.608" v="15" actId="1076"/>
      <pc:docMkLst>
        <pc:docMk/>
      </pc:docMkLst>
      <pc:sldChg chg="modSp">
        <pc:chgData name="根本園花" userId="CPsJRF4cyR38UmaNZbO9zfUi+OzqLuL8WYdzdwLD5g0=" providerId="None" clId="Web-{1DE329E3-878B-4E24-9A6F-3F73DD5B9A5B}" dt="2022-05-11T07:13:23.608" v="15" actId="1076"/>
        <pc:sldMkLst>
          <pc:docMk/>
          <pc:sldMk cId="0" sldId="263"/>
        </pc:sldMkLst>
        <pc:spChg chg="mod">
          <ac:chgData name="根本園花" userId="CPsJRF4cyR38UmaNZbO9zfUi+OzqLuL8WYdzdwLD5g0=" providerId="None" clId="Web-{1DE329E3-878B-4E24-9A6F-3F73DD5B9A5B}" dt="2022-05-11T07:13:23.608" v="15" actId="1076"/>
          <ac:spMkLst>
            <pc:docMk/>
            <pc:sldMk cId="0" sldId="263"/>
            <ac:spMk id="3" creationId="{00000000-0000-0000-0000-000000000000}"/>
          </ac:spMkLst>
        </pc:spChg>
        <pc:picChg chg="mod">
          <ac:chgData name="根本園花" userId="CPsJRF4cyR38UmaNZbO9zfUi+OzqLuL8WYdzdwLD5g0=" providerId="None" clId="Web-{1DE329E3-878B-4E24-9A6F-3F73DD5B9A5B}" dt="2022-05-11T07:12:55.404" v="14" actId="1076"/>
          <ac:picMkLst>
            <pc:docMk/>
            <pc:sldMk cId="0" sldId="263"/>
            <ac:picMk id="4" creationId="{00000000-0000-0000-0000-000000000000}"/>
          </ac:picMkLst>
        </pc:picChg>
      </pc:sldChg>
      <pc:sldChg chg="modNotes">
        <pc:chgData name="根本園花" userId="CPsJRF4cyR38UmaNZbO9zfUi+OzqLuL8WYdzdwLD5g0=" providerId="None" clId="Web-{1DE329E3-878B-4E24-9A6F-3F73DD5B9A5B}" dt="2022-05-11T07:10:20.135" v="7"/>
        <pc:sldMkLst>
          <pc:docMk/>
          <pc:sldMk cId="0" sldId="283"/>
        </pc:sldMkLst>
      </pc:sldChg>
      <pc:sldChg chg="modNotes">
        <pc:chgData name="根本園花" userId="CPsJRF4cyR38UmaNZbO9zfUi+OzqLuL8WYdzdwLD5g0=" providerId="None" clId="Web-{1DE329E3-878B-4E24-9A6F-3F73DD5B9A5B}" dt="2022-05-11T07:10:36.682" v="9"/>
        <pc:sldMkLst>
          <pc:docMk/>
          <pc:sldMk cId="0" sldId="284"/>
        </pc:sldMkLst>
      </pc:sldChg>
    </pc:docChg>
  </pc:docChgLst>
  <pc:docChgLst>
    <pc:chgData name="根本園花" userId="CPsJRF4cyR38UmaNZbO9zfUi+OzqLuL8WYdzdwLD5g0=" providerId="None" clId="Web-{58F0BFDA-C05A-496B-8416-3A0F9DC7782A}"/>
    <pc:docChg chg="modSld">
      <pc:chgData name="根本園花" userId="CPsJRF4cyR38UmaNZbO9zfUi+OzqLuL8WYdzdwLD5g0=" providerId="None" clId="Web-{58F0BFDA-C05A-496B-8416-3A0F9DC7782A}" dt="2022-05-11T07:14:43.722" v="5" actId="1076"/>
      <pc:docMkLst>
        <pc:docMk/>
      </pc:docMkLst>
      <pc:sldChg chg="modSp">
        <pc:chgData name="根本園花" userId="CPsJRF4cyR38UmaNZbO9zfUi+OzqLuL8WYdzdwLD5g0=" providerId="None" clId="Web-{58F0BFDA-C05A-496B-8416-3A0F9DC7782A}" dt="2022-05-11T07:14:43.722" v="5" actId="1076"/>
        <pc:sldMkLst>
          <pc:docMk/>
          <pc:sldMk cId="0" sldId="263"/>
        </pc:sldMkLst>
        <pc:spChg chg="mod">
          <ac:chgData name="根本園花" userId="CPsJRF4cyR38UmaNZbO9zfUi+OzqLuL8WYdzdwLD5g0=" providerId="None" clId="Web-{58F0BFDA-C05A-496B-8416-3A0F9DC7782A}" dt="2022-05-11T07:14:43.722" v="5" actId="1076"/>
          <ac:spMkLst>
            <pc:docMk/>
            <pc:sldMk cId="0" sldId="263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きょう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はお祈りについてです。</a:t>
            </a: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みんなは、お祈りってなんでするのか知っていますか？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みんなは、人と話をするときは人の目をみるよね？お母さんやお父さん、お友達とお話しするのに、全然違うところを見ていたら、誰に話しているかわからなくなるよね。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27987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お祈りは神様とのお話だから、神様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のほうを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見て話さないと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いけない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よね。</a:t>
            </a:r>
            <a:r>
              <a:rPr lang="ja-JP" altLang="ja-JP" dirty="0">
                <a:effectLst/>
              </a:rPr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00449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じゃあ、神様はどこにいるんだろう。</a:t>
            </a:r>
            <a:r>
              <a:rPr lang="ja-JP" altLang="ja-JP">
                <a:effectLst/>
              </a:rPr>
              <a:t> 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39078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神様は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ひとりひとりの心をたずね、みんなの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心の中にいるんです。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84623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だから、お祈りをするときは、心の中にいる神様を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思い浮かべるた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めに、目をつぶるのです。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8479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最後の質問です。いつお祈りをしたらいいと思いますか？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みんなに聞く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4230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まずは、朝起きた時、そして夜寝る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前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です！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69697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朝起きた時は、「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きょう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も一日、事故や怪我無くすごせますように」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10814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夜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寝る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前は、「事故や怪我無く、楽しく、過ごせました」って。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そして、「いつも見守ってくれて、ありがとうございます！」と神様に伝えよう。</a:t>
            </a: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う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したら、神様もとっても喜びます！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1767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そして食事を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する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時もお祈りをしましょう。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1930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じゃあ、みんなにクイズを出そうと思います！</a:t>
            </a:r>
          </a:p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どうしてお祈りをするのか、次の中から、そのわけを選んでみてね。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74877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食事を作ってくれた人。みんなの為に命をくれた万物たち。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30559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その全部に感謝して、「ありがとうございます」といいながら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お祈りをしましょう。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70306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あとは、神様に聞いてほしいことがあるときもお祈りをするといいですね。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31367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みんなのお友達で、何か困っている子、さみしい思いをしている子がいたら、どうだろう？</a:t>
            </a:r>
          </a:p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その友達の為にお祈りをしてあげたら、きっと神様は力をかしてくれるね。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33468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でも、本当は、いつでもどこででも、神様とお話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が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出来たらいいね。</a:t>
            </a:r>
            <a:r>
              <a:rPr lang="ja-JP" altLang="ja-JP" dirty="0">
                <a:effectLst/>
              </a:rPr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27413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きれいなお花を見つけたら、「きれいなお花をつくってくれて、神様ありがとう」とか、</a:t>
            </a:r>
            <a:r>
              <a:rPr lang="ja-JP" altLang="ja-JP" dirty="0">
                <a:effectLst/>
              </a:rPr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20481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おいしいものを食べたら、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みんなを通して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一緒に食べている神様に「神様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も、ごはん、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おいしいですか？」と聞いてみたり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するといいよ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44490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あとは、心がとっても悲しい時。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こういうときこそ、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神様は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、みんなが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話しかけて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くるのを待っています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96630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お祈り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しながら、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神様に話しかけて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みたら、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神様は、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きっと力を貸してく</a:t>
            </a:r>
            <a:r>
              <a:rPr lang="ja-JP" altLang="en-US">
                <a:ea typeface="ＭＳ Ｐゴシック"/>
              </a:rPr>
              <a:t>れ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るよ。</a:t>
            </a:r>
            <a:endParaRPr lang="ja-JP" altLang="ja-JP" sz="1200" kern="1200">
              <a:solidFill>
                <a:schemeClr val="tx1"/>
              </a:solidFill>
              <a:effectLst/>
              <a:latin typeface="+mn-lt"/>
              <a:ea typeface="ＭＳ Ｐゴシック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56030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そして、神様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が</a:t>
            </a:r>
            <a:r>
              <a:rPr lang="ja-JP" altLang="en-US">
                <a:ea typeface="ＭＳ Ｐゴシック"/>
              </a:rPr>
              <a:t>一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番喜ぶのは、真の父母様の為にみんながお祈りを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する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ときです。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29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①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神様にお願い事をするため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45978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真の父母様は、ずっと昔から、世界で争いや、悲しいことがなくなるように、一日に少ししか寝ないで、世界の平和の為に働いてい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そうすることが、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様への親孝行だからです。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どんなに体を悪くしたとしても、それを周りの人に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は見せないで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神様を喜ばせたい！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」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と思って、今も頑張って下さっています。</a:t>
            </a:r>
            <a:r>
              <a:rPr lang="ja-JP" altLang="ja-JP" dirty="0">
                <a:effectLst/>
              </a:rPr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30</a:t>
            </a:fld>
            <a:endParaRPr lang="cs-CZ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なので、真の父母様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が、ずっと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元気でいられるように、みんなも心をあわせて真の父母様の為にお祈りしてあげて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くださいね。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42605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きょう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は、お祈りについてのお話でした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沢山お祈りをして、みんなで神様を喜ばせてあげましょう。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32</a:t>
            </a:fld>
            <a:endParaRPr lang="cs-CZ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26881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②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神様に相談するため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67869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③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神様に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ありがとう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」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と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言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うため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17150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さて、どれでしょうか！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少し待つ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答えは、全部です！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よく見ると、これは、全部神様とお話をしていることになりますね。</a:t>
            </a:r>
          </a:p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そう！お祈りとは神様とお話をすることなんです！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27513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次の質問です。みんなはお祈りの時、目をつぶるよね。どうしてだと思う？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4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2.png"/><Relationship Id="rId5" Type="http://schemas.openxmlformats.org/officeDocument/2006/relationships/image" Target="../media/image24.png"/><Relationship Id="rId10" Type="http://schemas.openxmlformats.org/officeDocument/2006/relationships/image" Target="../media/image15.png"/><Relationship Id="rId4" Type="http://schemas.openxmlformats.org/officeDocument/2006/relationships/image" Target="../media/image28.png"/><Relationship Id="rId9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13.png"/><Relationship Id="rId5" Type="http://schemas.openxmlformats.org/officeDocument/2006/relationships/image" Target="../media/image34.png"/><Relationship Id="rId10" Type="http://schemas.openxmlformats.org/officeDocument/2006/relationships/image" Target="../media/image15.png"/><Relationship Id="rId4" Type="http://schemas.openxmlformats.org/officeDocument/2006/relationships/image" Target="../media/image33.png"/><Relationship Id="rId9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28.png"/><Relationship Id="rId4" Type="http://schemas.openxmlformats.org/officeDocument/2006/relationships/image" Target="../media/image36.png"/><Relationship Id="rId9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1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13.png"/><Relationship Id="rId4" Type="http://schemas.openxmlformats.org/officeDocument/2006/relationships/image" Target="../media/image44.png"/><Relationship Id="rId9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13.png"/><Relationship Id="rId10" Type="http://schemas.openxmlformats.org/officeDocument/2006/relationships/image" Target="../media/image12.png"/><Relationship Id="rId4" Type="http://schemas.openxmlformats.org/officeDocument/2006/relationships/image" Target="../media/image44.png"/><Relationship Id="rId9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DC0A18DF-7B07-6947-86D4-D8E9CE06DB03}"/>
              </a:ext>
            </a:extLst>
          </p:cNvPr>
          <p:cNvSpPr txBox="1"/>
          <p:nvPr/>
        </p:nvSpPr>
        <p:spPr>
          <a:xfrm>
            <a:off x="4140732" y="1875176"/>
            <a:ext cx="10006537" cy="538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spc="43" dirty="0" err="1">
                <a:solidFill>
                  <a:srgbClr val="292929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きょうのおはなし</a:t>
            </a:r>
            <a:endParaRPr lang="en-US" sz="3000" spc="43" dirty="0">
              <a:solidFill>
                <a:srgbClr val="292929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2" name="Picture 5">
            <a:extLst>
              <a:ext uri="{FF2B5EF4-FFF2-40B4-BE49-F238E27FC236}">
                <a16:creationId xmlns:a16="http://schemas.microsoft.com/office/drawing/2014/main" id="{FA421308-5E0C-E643-B4C0-2BA25A08B1CB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70000"/>
          </a:blip>
          <a:srcRect r="494" b="651"/>
          <a:stretch>
            <a:fillRect/>
          </a:stretch>
        </p:blipFill>
        <p:spPr>
          <a:xfrm>
            <a:off x="2156407" y="6493568"/>
            <a:ext cx="3458507" cy="3269861"/>
          </a:xfrm>
          <a:prstGeom prst="rect">
            <a:avLst/>
          </a:prstGeom>
        </p:spPr>
      </p:pic>
      <p:pic>
        <p:nvPicPr>
          <p:cNvPr id="13" name="Picture 7">
            <a:extLst>
              <a:ext uri="{FF2B5EF4-FFF2-40B4-BE49-F238E27FC236}">
                <a16:creationId xmlns:a16="http://schemas.microsoft.com/office/drawing/2014/main" id="{CBB53F67-0C66-D840-9206-8BA38651C46C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70000"/>
          </a:blip>
          <a:srcRect r="478" b="648"/>
          <a:stretch>
            <a:fillRect/>
          </a:stretch>
        </p:blipFill>
        <p:spPr>
          <a:xfrm>
            <a:off x="12342710" y="1400501"/>
            <a:ext cx="2812641" cy="2700136"/>
          </a:xfrm>
          <a:prstGeom prst="rect">
            <a:avLst/>
          </a:prstGeom>
        </p:spPr>
      </p:pic>
      <p:sp>
        <p:nvSpPr>
          <p:cNvPr id="10" name="TextBox 6">
            <a:extLst>
              <a:ext uri="{FF2B5EF4-FFF2-40B4-BE49-F238E27FC236}">
                <a16:creationId xmlns:a16="http://schemas.microsoft.com/office/drawing/2014/main" id="{2278E3F7-21F8-DB46-915F-79562400534F}"/>
              </a:ext>
            </a:extLst>
          </p:cNvPr>
          <p:cNvSpPr txBox="1"/>
          <p:nvPr/>
        </p:nvSpPr>
        <p:spPr>
          <a:xfrm>
            <a:off x="2430101" y="3452976"/>
            <a:ext cx="13427798" cy="38241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2425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12425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おいのり</a:t>
            </a:r>
            <a:r>
              <a:rPr lang="en-US" sz="12425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」って</a:t>
            </a:r>
            <a:endParaRPr lang="en-US" sz="12425" dirty="0">
              <a:solidFill>
                <a:srgbClr val="FFA800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/>
            <a:r>
              <a:rPr lang="en-US" sz="12425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なぜするの</a:t>
            </a:r>
            <a:r>
              <a:rPr lang="en-US" sz="12425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62" b="262"/>
          <a:stretch>
            <a:fillRect/>
          </a:stretch>
        </p:blipFill>
        <p:spPr>
          <a:xfrm>
            <a:off x="1991829" y="5017917"/>
            <a:ext cx="5481486" cy="584763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60074" y="4108521"/>
            <a:ext cx="2662432" cy="266243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608426" y="4108521"/>
            <a:ext cx="2662432" cy="2662432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D59CD5D2-1852-8E45-8490-07DFCFCCE3EB}"/>
              </a:ext>
            </a:extLst>
          </p:cNvPr>
          <p:cNvGrpSpPr/>
          <p:nvPr/>
        </p:nvGrpSpPr>
        <p:grpSpPr>
          <a:xfrm>
            <a:off x="10483847" y="5220083"/>
            <a:ext cx="7450036" cy="5482255"/>
            <a:chOff x="10483847" y="5220083"/>
            <a:chExt cx="7450036" cy="5482255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10483847" y="5220083"/>
              <a:ext cx="3343710" cy="5374153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13461979" y="5220083"/>
              <a:ext cx="4471904" cy="5482255"/>
            </a:xfrm>
            <a:prstGeom prst="rect">
              <a:avLst/>
            </a:prstGeom>
          </p:spPr>
        </p:pic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7641451" y="6507043"/>
            <a:ext cx="3005099" cy="2869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62" b="262"/>
          <a:stretch>
            <a:fillRect/>
          </a:stretch>
        </p:blipFill>
        <p:spPr>
          <a:xfrm>
            <a:off x="1991829" y="5017917"/>
            <a:ext cx="5481486" cy="584763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60074" y="4108521"/>
            <a:ext cx="2662432" cy="266243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608426" y="4108521"/>
            <a:ext cx="2662432" cy="266243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7641451" y="6507043"/>
            <a:ext cx="3005099" cy="286938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/>
          <a:srcRect l="35057" t="33906" r="45660" b="41096"/>
          <a:stretch>
            <a:fillRect/>
          </a:stretch>
        </p:blipFill>
        <p:spPr>
          <a:xfrm>
            <a:off x="9735925" y="3886093"/>
            <a:ext cx="7992363" cy="73853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641451" y="6526518"/>
            <a:ext cx="3005099" cy="286938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893023" y="4653842"/>
            <a:ext cx="5484233" cy="5849849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9735925" y="3886093"/>
            <a:ext cx="7992363" cy="7385348"/>
            <a:chOff x="0" y="0"/>
            <a:chExt cx="10656484" cy="9847131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6"/>
            <a:srcRect l="35057" t="33906" r="45660" b="41096"/>
            <a:stretch>
              <a:fillRect/>
            </a:stretch>
          </p:blipFill>
          <p:spPr>
            <a:xfrm>
              <a:off x="0" y="0"/>
              <a:ext cx="10656484" cy="984713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7"/>
            <a:srcRect l="73987" b="64471"/>
            <a:stretch>
              <a:fillRect/>
            </a:stretch>
          </p:blipFill>
          <p:spPr>
            <a:xfrm>
              <a:off x="3327911" y="2302442"/>
              <a:ext cx="3643643" cy="5308343"/>
            </a:xfrm>
            <a:prstGeom prst="rect">
              <a:avLst/>
            </a:prstGeom>
          </p:spPr>
        </p:pic>
      </p:grpSp>
      <p:sp>
        <p:nvSpPr>
          <p:cNvPr id="8" name="TextBox 8"/>
          <p:cNvSpPr txBox="1"/>
          <p:nvPr/>
        </p:nvSpPr>
        <p:spPr>
          <a:xfrm>
            <a:off x="360649" y="1753766"/>
            <a:ext cx="17927351" cy="1222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かみさまは</a:t>
            </a:r>
            <a:endParaRPr lang="en-US" sz="8529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359001" y="3040353"/>
            <a:ext cx="14367056" cy="171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どこにいる</a:t>
            </a:r>
            <a:r>
              <a:rPr lang="en-US" sz="11929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？」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62" b="262"/>
          <a:stretch>
            <a:fillRect/>
          </a:stretch>
        </p:blipFill>
        <p:spPr>
          <a:xfrm>
            <a:off x="6403257" y="5017917"/>
            <a:ext cx="5481486" cy="584763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35057" t="33906" r="45660" b="41096"/>
          <a:stretch>
            <a:fillRect/>
          </a:stretch>
        </p:blipFill>
        <p:spPr>
          <a:xfrm>
            <a:off x="7843921" y="8413397"/>
            <a:ext cx="2754766" cy="254554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60649" y="1753766"/>
            <a:ext cx="17927351" cy="1222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かみさまは</a:t>
            </a:r>
            <a:endParaRPr lang="en-US" sz="8529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359001" y="3040353"/>
            <a:ext cx="14367056" cy="171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こころのなか</a:t>
            </a:r>
            <a:r>
              <a:rPr lang="en-US" sz="11929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529647" y="3985830"/>
            <a:ext cx="11228707" cy="7948111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60649" y="1753766"/>
            <a:ext cx="17927351" cy="1222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だから</a:t>
            </a:r>
            <a:endParaRPr lang="en-US" sz="8529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359001" y="3040353"/>
            <a:ext cx="14367056" cy="171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めをつぶる</a:t>
            </a:r>
            <a:r>
              <a:rPr lang="en-US" sz="11929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60649" y="3307647"/>
            <a:ext cx="17927351" cy="1222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おいのりするの</a:t>
            </a:r>
            <a:r>
              <a:rPr lang="en-US" sz="8529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？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320072" y="1517872"/>
            <a:ext cx="7647855" cy="171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いつ</a:t>
            </a:r>
            <a:r>
              <a:rPr lang="en-US" sz="11929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27A58958-8B51-9D43-81BB-4DECEAE3949F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D825AC80-009D-9E41-8F35-A71F66576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4DFE6EC6-9F32-9643-A0EE-88E47A83AB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876674" y="7136169"/>
            <a:ext cx="12534652" cy="171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あさ</a:t>
            </a:r>
            <a:r>
              <a:rPr lang="en-US" sz="119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と</a:t>
            </a:r>
            <a:r>
              <a:rPr lang="en-US" sz="11929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よる</a:t>
            </a:r>
            <a:r>
              <a:rPr lang="en-US" sz="11929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656812" y="1915457"/>
            <a:ext cx="5123400" cy="474158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507788" y="1915457"/>
            <a:ext cx="5123400" cy="47415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E0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123805" y="2105545"/>
            <a:ext cx="5123400" cy="47415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26009" t="9946" r="28953" b="11320"/>
          <a:stretch>
            <a:fillRect/>
          </a:stretch>
        </p:blipFill>
        <p:spPr>
          <a:xfrm>
            <a:off x="4342637" y="4277102"/>
            <a:ext cx="3793591" cy="4694228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8787121" y="3379602"/>
            <a:ext cx="7594307" cy="3603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2"/>
              </a:lnSpc>
            </a:pPr>
            <a:r>
              <a:rPr lang="en-US" sz="8529" dirty="0">
                <a:solidFill>
                  <a:srgbClr val="545455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529" dirty="0" err="1">
                <a:solidFill>
                  <a:srgbClr val="545455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</a:t>
            </a:r>
            <a:r>
              <a:rPr lang="en-US" sz="8529" dirty="0">
                <a:solidFill>
                  <a:srgbClr val="545455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、</a:t>
            </a:r>
          </a:p>
          <a:p>
            <a:pPr algn="ctr">
              <a:lnSpc>
                <a:spcPts val="9382"/>
              </a:lnSpc>
            </a:pPr>
            <a:r>
              <a:rPr lang="en-US" sz="8529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みまもっていて</a:t>
            </a:r>
            <a:endParaRPr lang="en-US" sz="8529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ください</a:t>
            </a:r>
            <a:r>
              <a:rPr lang="en-US" sz="8529" dirty="0">
                <a:solidFill>
                  <a:srgbClr val="545455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4F6B6F-1A08-C14D-A898-1FDA8ED982C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-1199977" y="-1067796"/>
            <a:ext cx="5999816" cy="55441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19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123805" y="2105545"/>
            <a:ext cx="5123400" cy="4741587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8049399" y="2784289"/>
            <a:ext cx="9146821" cy="47946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2"/>
              </a:lnSpc>
            </a:pPr>
            <a:r>
              <a:rPr lang="en-US" sz="8529" dirty="0">
                <a:solidFill>
                  <a:srgbClr val="545455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529" dirty="0" err="1">
                <a:solidFill>
                  <a:srgbClr val="545455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</a:t>
            </a:r>
            <a:r>
              <a:rPr lang="en-US" sz="8529" dirty="0">
                <a:solidFill>
                  <a:srgbClr val="545455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、</a:t>
            </a:r>
          </a:p>
          <a:p>
            <a:pPr algn="ctr">
              <a:lnSpc>
                <a:spcPts val="9382"/>
              </a:lnSpc>
            </a:pPr>
            <a:r>
              <a:rPr lang="en-US" sz="8529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みまもってくれて</a:t>
            </a:r>
            <a:endParaRPr lang="en-US" sz="8529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9382"/>
              </a:lnSpc>
            </a:pPr>
            <a:r>
              <a:rPr lang="en-US" sz="8529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ありがとう</a:t>
            </a:r>
            <a:endParaRPr lang="en-US" sz="8529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9383"/>
              </a:lnSpc>
            </a:pPr>
            <a:r>
              <a:rPr lang="en-US" sz="8529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 </a:t>
            </a:r>
            <a:r>
              <a:rPr lang="en-US" sz="8529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ございます</a:t>
            </a:r>
            <a:r>
              <a:rPr lang="en-US" sz="8529" dirty="0">
                <a:solidFill>
                  <a:srgbClr val="545455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26009" t="9946" r="28953" b="11320"/>
          <a:stretch>
            <a:fillRect/>
          </a:stretch>
        </p:blipFill>
        <p:spPr>
          <a:xfrm>
            <a:off x="4342637" y="4277102"/>
            <a:ext cx="3793591" cy="46942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D59764F-DA17-6442-925F-51941F6D8CF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-1199977" y="-1067796"/>
            <a:ext cx="5999816" cy="55441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B6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932420" y="1563303"/>
            <a:ext cx="8423161" cy="5962237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876674" y="7136169"/>
            <a:ext cx="12534652" cy="171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ごはん</a:t>
            </a:r>
            <a:r>
              <a:rPr lang="en-US" sz="119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のとき</a:t>
            </a:r>
            <a:r>
              <a:rPr lang="en-US" sz="11929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5320072" y="1517872"/>
            <a:ext cx="7647855" cy="171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73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73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なんで</a:t>
            </a:r>
            <a:r>
              <a:rPr lang="en-US" sz="11929" dirty="0">
                <a:solidFill>
                  <a:srgbClr val="73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C3403F06-06CB-1840-B942-D3192B804396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7" name="Picture 3">
              <a:extLst>
                <a:ext uri="{FF2B5EF4-FFF2-40B4-BE49-F238E27FC236}">
                  <a16:creationId xmlns:a16="http://schemas.microsoft.com/office/drawing/2014/main" id="{2FFA66E5-E245-E74D-8102-F6F517445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D156FFA4-18DA-5746-B804-740FC09DB36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  <p:sp>
        <p:nvSpPr>
          <p:cNvPr id="8" name="TextBox 5">
            <a:extLst>
              <a:ext uri="{FF2B5EF4-FFF2-40B4-BE49-F238E27FC236}">
                <a16:creationId xmlns:a16="http://schemas.microsoft.com/office/drawing/2014/main" id="{EF0DD83D-89A8-B74E-AB5F-A4A0C5E73B84}"/>
              </a:ext>
            </a:extLst>
          </p:cNvPr>
          <p:cNvSpPr txBox="1"/>
          <p:nvPr/>
        </p:nvSpPr>
        <p:spPr>
          <a:xfrm>
            <a:off x="360649" y="3307647"/>
            <a:ext cx="17927351" cy="1222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545455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おいのりするの</a:t>
            </a:r>
            <a:r>
              <a:rPr lang="en-US" sz="8529" dirty="0">
                <a:solidFill>
                  <a:srgbClr val="545455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B6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627941" y="2557841"/>
            <a:ext cx="5171317" cy="517131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520558" y="3720698"/>
            <a:ext cx="4621560" cy="37088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B6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25639" y="2162381"/>
            <a:ext cx="8423161" cy="5962237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6EB7CD50-FEF4-1049-A760-FB329D626BF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5057" t="33906" r="45660" b="41096"/>
          <a:stretch>
            <a:fillRect/>
          </a:stretch>
        </p:blipFill>
        <p:spPr>
          <a:xfrm>
            <a:off x="11471339" y="-681426"/>
            <a:ext cx="7525382" cy="6953834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855351" y="3974914"/>
            <a:ext cx="11816300" cy="2413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2"/>
              </a:lnSpc>
            </a:pPr>
            <a:r>
              <a:rPr lang="en-US" sz="8529" dirty="0">
                <a:solidFill>
                  <a:srgbClr val="545455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529" dirty="0" err="1">
                <a:solidFill>
                  <a:srgbClr val="545455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</a:t>
            </a:r>
            <a:r>
              <a:rPr lang="en-US" sz="8529" dirty="0">
                <a:solidFill>
                  <a:srgbClr val="545455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、</a:t>
            </a:r>
          </a:p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ありがとう</a:t>
            </a:r>
            <a:r>
              <a:rPr lang="en-US" sz="8529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</a:t>
            </a:r>
            <a:r>
              <a:rPr lang="en-US" sz="8529" dirty="0">
                <a:solidFill>
                  <a:srgbClr val="545455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D4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742885" y="692819"/>
            <a:ext cx="4797003" cy="45077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26009" t="9946" r="28953" b="11320"/>
          <a:stretch>
            <a:fillRect/>
          </a:stretch>
        </p:blipFill>
        <p:spPr>
          <a:xfrm>
            <a:off x="8910657" y="2421159"/>
            <a:ext cx="3793591" cy="469422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194825" y="1503931"/>
            <a:ext cx="1893123" cy="2271748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-488262" y="7115387"/>
            <a:ext cx="19264524" cy="14313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853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853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きいてほしいこと</a:t>
            </a:r>
            <a:r>
              <a:rPr lang="en-US" sz="853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があるとき</a:t>
            </a:r>
            <a:r>
              <a:rPr lang="en-US" sz="853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D4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163318" y="1932217"/>
            <a:ext cx="4797003" cy="45077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26009" t="9946" r="28953" b="11320"/>
          <a:stretch>
            <a:fillRect/>
          </a:stretch>
        </p:blipFill>
        <p:spPr>
          <a:xfrm>
            <a:off x="9331091" y="3660557"/>
            <a:ext cx="3793591" cy="469422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172" b="172"/>
          <a:stretch>
            <a:fillRect/>
          </a:stretch>
        </p:blipFill>
        <p:spPr>
          <a:xfrm>
            <a:off x="444103" y="5228684"/>
            <a:ext cx="4614838" cy="531295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 r="213" b="213"/>
          <a:stretch>
            <a:fillRect/>
          </a:stretch>
        </p:blipFill>
        <p:spPr>
          <a:xfrm>
            <a:off x="6404132" y="2568272"/>
            <a:ext cx="2315376" cy="266041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/>
          <a:srcRect l="35057" t="33906" r="45660" b="41096"/>
          <a:stretch>
            <a:fillRect/>
          </a:stretch>
        </p:blipFill>
        <p:spPr>
          <a:xfrm>
            <a:off x="11920334" y="-1283741"/>
            <a:ext cx="7890706" cy="7291412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3425B55F-06B2-0B40-B254-278A2F0CF46F}"/>
              </a:ext>
            </a:extLst>
          </p:cNvPr>
          <p:cNvGrpSpPr/>
          <p:nvPr/>
        </p:nvGrpSpPr>
        <p:grpSpPr>
          <a:xfrm>
            <a:off x="5962986" y="2568272"/>
            <a:ext cx="3197667" cy="882291"/>
            <a:chOff x="5962986" y="2568272"/>
            <a:chExt cx="3197667" cy="882291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8278362" y="2568272"/>
              <a:ext cx="882291" cy="88229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5962986" y="2568272"/>
              <a:ext cx="882291" cy="882291"/>
            </a:xfrm>
            <a:prstGeom prst="rect">
              <a:avLst/>
            </a:prstGeom>
          </p:spPr>
        </p:pic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 rot="1859514">
            <a:off x="4467956" y="5422805"/>
            <a:ext cx="1181970" cy="15436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5137069" y="-199332"/>
            <a:ext cx="8013862" cy="7291412"/>
            <a:chOff x="0" y="0"/>
            <a:chExt cx="10685149" cy="9721882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/>
            <a:srcRect l="35057" t="33906" r="45660" b="41096"/>
            <a:stretch>
              <a:fillRect/>
            </a:stretch>
          </p:blipFill>
          <p:spPr>
            <a:xfrm>
              <a:off x="82104" y="0"/>
              <a:ext cx="10520941" cy="9721882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8543928" y="320802"/>
              <a:ext cx="2141222" cy="2141222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0" y="320802"/>
              <a:ext cx="2141222" cy="2141222"/>
            </a:xfrm>
            <a:prstGeom prst="rect">
              <a:avLst/>
            </a:prstGeom>
          </p:spPr>
        </p:pic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137069" y="5143500"/>
            <a:ext cx="7967858" cy="5639957"/>
          </a:xfrm>
          <a:prstGeom prst="rect">
            <a:avLst/>
          </a:prstGeom>
        </p:spPr>
      </p:pic>
      <p:sp>
        <p:nvSpPr>
          <p:cNvPr id="8" name="TextBox 5">
            <a:extLst>
              <a:ext uri="{FF2B5EF4-FFF2-40B4-BE49-F238E27FC236}">
                <a16:creationId xmlns:a16="http://schemas.microsoft.com/office/drawing/2014/main" id="{076C2299-4F04-C744-B74E-ECF66ACE044D}"/>
              </a:ext>
            </a:extLst>
          </p:cNvPr>
          <p:cNvSpPr txBox="1"/>
          <p:nvPr/>
        </p:nvSpPr>
        <p:spPr>
          <a:xfrm>
            <a:off x="304800" y="7137673"/>
            <a:ext cx="8610600" cy="12054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いつでも</a:t>
            </a:r>
            <a:r>
              <a:rPr lang="en-US" sz="8529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2B78AF6F-3996-B34A-B0BA-EF6BC0EE4641}"/>
              </a:ext>
            </a:extLst>
          </p:cNvPr>
          <p:cNvSpPr txBox="1"/>
          <p:nvPr/>
        </p:nvSpPr>
        <p:spPr>
          <a:xfrm>
            <a:off x="9906000" y="7137673"/>
            <a:ext cx="8610600" cy="12054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どこでも</a:t>
            </a:r>
            <a:r>
              <a:rPr lang="en-US" sz="8529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632394" y="6502344"/>
            <a:ext cx="2301847" cy="39065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28700" y="6502344"/>
            <a:ext cx="2301847" cy="39065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330547" y="6502344"/>
            <a:ext cx="2301847" cy="39065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163318" y="1932217"/>
            <a:ext cx="4797003" cy="450778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/>
          <a:srcRect l="26009" t="9946" r="28953" b="11320"/>
          <a:stretch>
            <a:fillRect/>
          </a:stretch>
        </p:blipFill>
        <p:spPr>
          <a:xfrm>
            <a:off x="9331091" y="3660557"/>
            <a:ext cx="3793591" cy="4694228"/>
          </a:xfrm>
          <a:prstGeom prst="rect">
            <a:avLst/>
          </a:prstGeom>
        </p:spPr>
      </p:pic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6F90D0D8-203C-7D48-AAA8-E0B36FA047F3}"/>
              </a:ext>
            </a:extLst>
          </p:cNvPr>
          <p:cNvGrpSpPr/>
          <p:nvPr/>
        </p:nvGrpSpPr>
        <p:grpSpPr>
          <a:xfrm>
            <a:off x="6341312" y="3403688"/>
            <a:ext cx="2534472" cy="1433764"/>
            <a:chOff x="6341312" y="3403688"/>
            <a:chExt cx="2534472" cy="1433764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8030960" y="3403688"/>
              <a:ext cx="844824" cy="1433764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6341312" y="3403688"/>
              <a:ext cx="844824" cy="1433764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7186136" y="3403688"/>
              <a:ext cx="844824" cy="1433764"/>
            </a:xfrm>
            <a:prstGeom prst="rect">
              <a:avLst/>
            </a:prstGeom>
          </p:spPr>
        </p:pic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453BC307-39BE-9443-A130-803609A2B9F1}"/>
              </a:ext>
            </a:extLst>
          </p:cNvPr>
          <p:cNvGrpSpPr/>
          <p:nvPr/>
        </p:nvGrpSpPr>
        <p:grpSpPr>
          <a:xfrm>
            <a:off x="6023508" y="2904965"/>
            <a:ext cx="3170081" cy="874680"/>
            <a:chOff x="6023508" y="2904965"/>
            <a:chExt cx="3170081" cy="874680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8318909" y="2904965"/>
              <a:ext cx="874680" cy="874680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6023508" y="2904965"/>
              <a:ext cx="874680" cy="874680"/>
            </a:xfrm>
            <a:prstGeom prst="rect">
              <a:avLst/>
            </a:prstGeom>
          </p:spPr>
        </p:pic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11"/>
          <a:srcRect l="35057" t="33906" r="45660" b="41096"/>
          <a:stretch>
            <a:fillRect/>
          </a:stretch>
        </p:blipFill>
        <p:spPr>
          <a:xfrm>
            <a:off x="11920334" y="-1283741"/>
            <a:ext cx="7890706" cy="7291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187799" y="4841526"/>
            <a:ext cx="8423161" cy="596223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163318" y="1932217"/>
            <a:ext cx="4797003" cy="450778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1920334" y="-1283741"/>
            <a:ext cx="7890706" cy="729141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6142008" y="2642272"/>
            <a:ext cx="2871734" cy="2653628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7161406" y="3167524"/>
            <a:ext cx="7373381" cy="5219163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6DA92AA4-F373-6B4F-9880-B67FB3CCC0AA}"/>
              </a:ext>
            </a:extLst>
          </p:cNvPr>
          <p:cNvGrpSpPr/>
          <p:nvPr/>
        </p:nvGrpSpPr>
        <p:grpSpPr>
          <a:xfrm>
            <a:off x="6023508" y="2695415"/>
            <a:ext cx="3170081" cy="874680"/>
            <a:chOff x="6023508" y="2695415"/>
            <a:chExt cx="3170081" cy="874680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8318909" y="2695415"/>
              <a:ext cx="874680" cy="874680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6023508" y="2695415"/>
              <a:ext cx="874680" cy="87468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33896" t="31875" r="44514" b="39821"/>
          <a:stretch>
            <a:fillRect/>
          </a:stretch>
        </p:blipFill>
        <p:spPr>
          <a:xfrm>
            <a:off x="4545036" y="-1191580"/>
            <a:ext cx="9197929" cy="859478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554" b="554"/>
          <a:stretch>
            <a:fillRect/>
          </a:stretch>
        </p:blipFill>
        <p:spPr>
          <a:xfrm>
            <a:off x="6815489" y="5823637"/>
            <a:ext cx="4657022" cy="496749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0525949" y="2310053"/>
            <a:ext cx="1893123" cy="2271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98647" y="-199332"/>
            <a:ext cx="7890706" cy="7291412"/>
          </a:xfrm>
          <a:prstGeom prst="rect">
            <a:avLst/>
          </a:prstGeom>
        </p:spPr>
      </p:pic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79D8C63B-851D-CB49-8031-17782676EA82}"/>
              </a:ext>
            </a:extLst>
          </p:cNvPr>
          <p:cNvGrpSpPr/>
          <p:nvPr/>
        </p:nvGrpSpPr>
        <p:grpSpPr>
          <a:xfrm>
            <a:off x="5137069" y="41270"/>
            <a:ext cx="8013863" cy="1605917"/>
            <a:chOff x="5137069" y="41270"/>
            <a:chExt cx="8013863" cy="1605917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1545015" y="41270"/>
              <a:ext cx="1605917" cy="1605917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5137069" y="41270"/>
              <a:ext cx="1605917" cy="1605917"/>
            </a:xfrm>
            <a:prstGeom prst="rect">
              <a:avLst/>
            </a:prstGeom>
          </p:spPr>
        </p:pic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137069" y="5143500"/>
            <a:ext cx="7967858" cy="56399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27DE5622-AA1C-4D4D-AC7F-E4886D70195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25E37537-D963-D94E-B0DA-3F09BBC6384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7361" r="93" b="8879"/>
          <a:stretch>
            <a:fillRect/>
          </a:stretch>
        </p:blipFill>
        <p:spPr>
          <a:xfrm>
            <a:off x="922069" y="509256"/>
            <a:ext cx="16443862" cy="9777744"/>
          </a:xfrm>
          <a:prstGeom prst="rect">
            <a:avLst/>
          </a:prstGeom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DF0F0AD-62A1-4C4D-A5D7-FBB4DAD9BF4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0106" t="23174" b="65956"/>
          <a:stretch>
            <a:fillRect/>
          </a:stretch>
        </p:blipFill>
        <p:spPr>
          <a:xfrm>
            <a:off x="-1049346" y="4229100"/>
            <a:ext cx="20386691" cy="3961202"/>
          </a:xfrm>
          <a:prstGeom prst="rect">
            <a:avLst/>
          </a:prstGeom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333D9B23-419D-4C4C-965D-B4CC461FE24D}"/>
              </a:ext>
            </a:extLst>
          </p:cNvPr>
          <p:cNvGrpSpPr/>
          <p:nvPr/>
        </p:nvGrpSpPr>
        <p:grpSpPr>
          <a:xfrm>
            <a:off x="-2345598" y="3201460"/>
            <a:ext cx="22979191" cy="9191366"/>
            <a:chOff x="-2314996" y="9370129"/>
            <a:chExt cx="22979191" cy="9191366"/>
          </a:xfrm>
        </p:grpSpPr>
        <p:pic>
          <p:nvPicPr>
            <p:cNvPr id="10" name="Picture 3">
              <a:extLst>
                <a:ext uri="{FF2B5EF4-FFF2-40B4-BE49-F238E27FC236}">
                  <a16:creationId xmlns:a16="http://schemas.microsoft.com/office/drawing/2014/main" id="{09553A90-3398-D54C-9DA7-F4F58A78D5C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9E434472-F2B3-FB4C-AFAD-4F3A8373F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12" name="Picture 7">
              <a:extLst>
                <a:ext uri="{FF2B5EF4-FFF2-40B4-BE49-F238E27FC236}">
                  <a16:creationId xmlns:a16="http://schemas.microsoft.com/office/drawing/2014/main" id="{E826B8AB-41B9-C644-92D0-BAB959956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  <p:sp>
        <p:nvSpPr>
          <p:cNvPr id="13" name="TextBox 7">
            <a:extLst>
              <a:ext uri="{FF2B5EF4-FFF2-40B4-BE49-F238E27FC236}">
                <a16:creationId xmlns:a16="http://schemas.microsoft.com/office/drawing/2014/main" id="{577FB8C1-44E6-5E4E-B352-902EF9BA9DFB}"/>
              </a:ext>
            </a:extLst>
          </p:cNvPr>
          <p:cNvSpPr txBox="1"/>
          <p:nvPr/>
        </p:nvSpPr>
        <p:spPr>
          <a:xfrm>
            <a:off x="4328547" y="5611820"/>
            <a:ext cx="9630904" cy="1439009"/>
          </a:xfrm>
          <a:prstGeom prst="rect">
            <a:avLst/>
          </a:prstGeom>
        </p:spPr>
        <p:txBody>
          <a:bodyPr lIns="0" tIns="0" rIns="0" bIns="0" rtlCol="0" anchor="t">
            <a:prstTxWarp prst="textArchUp">
              <a:avLst/>
            </a:prstTxWarp>
            <a:spAutoFit/>
          </a:bodyPr>
          <a:lstStyle/>
          <a:p>
            <a:pPr algn="ctr">
              <a:lnSpc>
                <a:spcPts val="11263"/>
              </a:lnSpc>
            </a:pPr>
            <a:r>
              <a:rPr lang="ja-JP" altLang="en-US" sz="1380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altLang="ja-JP" sz="1380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 </a:t>
            </a:r>
            <a:r>
              <a:rPr lang="en-US" altLang="ja-JP" sz="1380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まことのふぼさま</a:t>
            </a:r>
            <a:r>
              <a:rPr lang="ja-JP" altLang="en-US" sz="1380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のため」</a:t>
            </a:r>
            <a:endParaRPr lang="en-US" sz="13800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pic>
        <p:nvPicPr>
          <p:cNvPr id="14" name="Picture 5">
            <a:extLst>
              <a:ext uri="{FF2B5EF4-FFF2-40B4-BE49-F238E27FC236}">
                <a16:creationId xmlns:a16="http://schemas.microsoft.com/office/drawing/2014/main" id="{6B29824B-8339-394C-B43A-7AEF5FF5E13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C142E427-ACA7-344C-A5E0-77E9E33C5C1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  <p:pic>
        <p:nvPicPr>
          <p:cNvPr id="16" name="Picture 7">
            <a:extLst>
              <a:ext uri="{FF2B5EF4-FFF2-40B4-BE49-F238E27FC236}">
                <a16:creationId xmlns:a16="http://schemas.microsoft.com/office/drawing/2014/main" id="{68F4F1C6-1825-2D4E-B86C-017233F47DA5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5137069" y="5143500"/>
            <a:ext cx="7967858" cy="56399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629809" y="4111296"/>
            <a:ext cx="13028382" cy="22168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525"/>
              </a:lnSpc>
            </a:pPr>
            <a:r>
              <a:rPr lang="en-US" sz="8525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1.かみさまに、</a:t>
            </a:r>
          </a:p>
          <a:p>
            <a:pPr>
              <a:lnSpc>
                <a:spcPts val="8525"/>
              </a:lnSpc>
            </a:pPr>
            <a:r>
              <a:rPr lang="en-US" sz="8525" dirty="0">
                <a:solidFill>
                  <a:srgbClr val="0000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　</a:t>
            </a:r>
            <a:r>
              <a:rPr lang="en-US" sz="8525" dirty="0" err="1">
                <a:solidFill>
                  <a:srgbClr val="73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おねがいごと</a:t>
            </a:r>
            <a:r>
              <a:rPr lang="en-US" sz="8525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をするため</a:t>
            </a:r>
            <a:endParaRPr lang="en-US" sz="8525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r="1090" b="1131"/>
          <a:stretch>
            <a:fillRect/>
          </a:stretch>
        </p:blipFill>
        <p:spPr>
          <a:xfrm rot="-1214871">
            <a:off x="311447" y="1295335"/>
            <a:ext cx="3695481" cy="1195992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AD8FBBE5-78F2-2849-9881-C899E14036C4}"/>
              </a:ext>
            </a:extLst>
          </p:cNvPr>
          <p:cNvGrpSpPr/>
          <p:nvPr/>
        </p:nvGrpSpPr>
        <p:grpSpPr>
          <a:xfrm>
            <a:off x="5708380" y="7070304"/>
            <a:ext cx="6636304" cy="3454966"/>
            <a:chOff x="5708380" y="7070304"/>
            <a:chExt cx="6636304" cy="3454966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5"/>
            <a:srcRect l="73987" b="64471"/>
            <a:stretch>
              <a:fillRect/>
            </a:stretch>
          </p:blipFill>
          <p:spPr>
            <a:xfrm>
              <a:off x="5708380" y="7070304"/>
              <a:ext cx="883204" cy="1286720"/>
            </a:xfrm>
            <a:prstGeom prst="rect">
              <a:avLst/>
            </a:prstGeom>
          </p:spPr>
        </p:pic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AC02E3DB-7FD8-9447-B8A5-CA31F431DEA9}"/>
                </a:ext>
              </a:extLst>
            </p:cNvPr>
            <p:cNvGrpSpPr/>
            <p:nvPr/>
          </p:nvGrpSpPr>
          <p:grpSpPr>
            <a:xfrm>
              <a:off x="6259367" y="7154013"/>
              <a:ext cx="5769265" cy="3371257"/>
              <a:chOff x="4163947" y="4809977"/>
              <a:chExt cx="10166932" cy="5941023"/>
            </a:xfrm>
          </p:grpSpPr>
          <p:pic>
            <p:nvPicPr>
              <p:cNvPr id="9" name="Picture 3">
                <a:extLst>
                  <a:ext uri="{FF2B5EF4-FFF2-40B4-BE49-F238E27FC236}">
                    <a16:creationId xmlns:a16="http://schemas.microsoft.com/office/drawing/2014/main" id="{AF7309C9-54A0-A842-AEAD-FD8D69D0B3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 flipH="1">
                <a:off x="4163947" y="4809977"/>
                <a:ext cx="5160377" cy="5941023"/>
              </a:xfrm>
              <a:prstGeom prst="rect">
                <a:avLst/>
              </a:prstGeom>
            </p:spPr>
          </p:pic>
          <p:pic>
            <p:nvPicPr>
              <p:cNvPr id="10" name="Picture 4">
                <a:extLst>
                  <a:ext uri="{FF2B5EF4-FFF2-40B4-BE49-F238E27FC236}">
                    <a16:creationId xmlns:a16="http://schemas.microsoft.com/office/drawing/2014/main" id="{17C86842-B803-0B43-B472-8185AD8953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 flipH="1">
                <a:off x="8846646" y="4901151"/>
                <a:ext cx="5484233" cy="5849849"/>
              </a:xfrm>
              <a:prstGeom prst="rect">
                <a:avLst/>
              </a:prstGeom>
            </p:spPr>
          </p:pic>
        </p:grpSp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58A74F5E-BAE8-A14B-B892-98313EC6CD3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73987" b="64471"/>
            <a:stretch>
              <a:fillRect/>
            </a:stretch>
          </p:blipFill>
          <p:spPr>
            <a:xfrm>
              <a:off x="11461480" y="7070304"/>
              <a:ext cx="883204" cy="12867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973529-C8E0-DC48-84CD-6656BEB7DA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D39EA82-7B6B-C649-9CA6-02F16E88CEB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9FB40AE-0532-BF49-B79D-F517EDD1BE3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5057" t="33906" r="45708" b="41158"/>
          <a:stretch>
            <a:fillRect/>
          </a:stretch>
        </p:blipFill>
        <p:spPr>
          <a:xfrm>
            <a:off x="5642975" y="-1030238"/>
            <a:ext cx="7002051" cy="64702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E8780C-CD69-9845-8939-16EAC26707B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27361" r="140" b="8909"/>
          <a:stretch>
            <a:fillRect/>
          </a:stretch>
        </p:blipFill>
        <p:spPr>
          <a:xfrm>
            <a:off x="1098406" y="2596751"/>
            <a:ext cx="16443862" cy="9777744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31EF6789-031C-0F41-9BA3-8F62FE6F2D1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6B5619FC-31C2-254F-AB27-12D3B6C3D0A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0B4380E5-09FD-8044-A77E-526FFAE4DDD4}"/>
              </a:ext>
            </a:extLst>
          </p:cNvPr>
          <p:cNvGrpSpPr/>
          <p:nvPr/>
        </p:nvGrpSpPr>
        <p:grpSpPr>
          <a:xfrm>
            <a:off x="-2345598" y="3201460"/>
            <a:ext cx="22979191" cy="9191366"/>
            <a:chOff x="-2314996" y="9370129"/>
            <a:chExt cx="22979191" cy="9191366"/>
          </a:xfrm>
        </p:grpSpPr>
        <p:pic>
          <p:nvPicPr>
            <p:cNvPr id="10" name="Picture 3">
              <a:extLst>
                <a:ext uri="{FF2B5EF4-FFF2-40B4-BE49-F238E27FC236}">
                  <a16:creationId xmlns:a16="http://schemas.microsoft.com/office/drawing/2014/main" id="{2214014F-473D-0C4E-ABA8-D251DC64A12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C52BE42F-16AF-274C-83FD-DAEE21327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12" name="Picture 7">
              <a:extLst>
                <a:ext uri="{FF2B5EF4-FFF2-40B4-BE49-F238E27FC236}">
                  <a16:creationId xmlns:a16="http://schemas.microsoft.com/office/drawing/2014/main" id="{1C385DCA-945F-8646-A1C2-256BCE2C3B2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973529-C8E0-DC48-84CD-6656BEB7DA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D39EA82-7B6B-C649-9CA6-02F16E88CEB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9FB40AE-0532-BF49-B79D-F517EDD1BE3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5057" t="33906" r="45708" b="41158"/>
          <a:stretch>
            <a:fillRect/>
          </a:stretch>
        </p:blipFill>
        <p:spPr>
          <a:xfrm>
            <a:off x="5642975" y="-1030238"/>
            <a:ext cx="7002051" cy="64702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E8780C-CD69-9845-8939-16EAC26707B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27361" r="140" b="8909"/>
          <a:stretch>
            <a:fillRect/>
          </a:stretch>
        </p:blipFill>
        <p:spPr>
          <a:xfrm>
            <a:off x="1098406" y="2596751"/>
            <a:ext cx="16443862" cy="9777744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31EF6789-031C-0F41-9BA3-8F62FE6F2D1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6B5619FC-31C2-254F-AB27-12D3B6C3D0A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0B4380E5-09FD-8044-A77E-526FFAE4DDD4}"/>
              </a:ext>
            </a:extLst>
          </p:cNvPr>
          <p:cNvGrpSpPr/>
          <p:nvPr/>
        </p:nvGrpSpPr>
        <p:grpSpPr>
          <a:xfrm>
            <a:off x="-2345598" y="3201460"/>
            <a:ext cx="22979191" cy="9191366"/>
            <a:chOff x="-2314996" y="9370129"/>
            <a:chExt cx="22979191" cy="9191366"/>
          </a:xfrm>
        </p:grpSpPr>
        <p:pic>
          <p:nvPicPr>
            <p:cNvPr id="10" name="Picture 3">
              <a:extLst>
                <a:ext uri="{FF2B5EF4-FFF2-40B4-BE49-F238E27FC236}">
                  <a16:creationId xmlns:a16="http://schemas.microsoft.com/office/drawing/2014/main" id="{2214014F-473D-0C4E-ABA8-D251DC64A12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C52BE42F-16AF-274C-83FD-DAEE21327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12" name="Picture 7">
              <a:extLst>
                <a:ext uri="{FF2B5EF4-FFF2-40B4-BE49-F238E27FC236}">
                  <a16:creationId xmlns:a16="http://schemas.microsoft.com/office/drawing/2014/main" id="{1C385DCA-945F-8646-A1C2-256BCE2C3B2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  <p:pic>
        <p:nvPicPr>
          <p:cNvPr id="13" name="Picture 7">
            <a:extLst>
              <a:ext uri="{FF2B5EF4-FFF2-40B4-BE49-F238E27FC236}">
                <a16:creationId xmlns:a16="http://schemas.microsoft.com/office/drawing/2014/main" id="{7A212572-F7E4-274D-8EB1-099EC29A616F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5137069" y="5143500"/>
            <a:ext cx="7967858" cy="5639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54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750" b="791"/>
          <a:stretch>
            <a:fillRect/>
          </a:stretch>
        </p:blipFill>
        <p:spPr>
          <a:xfrm rot="-1322698">
            <a:off x="13773244" y="7559003"/>
            <a:ext cx="3766556" cy="1218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65" b="387"/>
          <a:stretch>
            <a:fillRect/>
          </a:stretch>
        </p:blipFill>
        <p:spPr>
          <a:xfrm>
            <a:off x="1028700" y="1341118"/>
            <a:ext cx="3641361" cy="269460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2196703" y="-508627"/>
            <a:ext cx="6919639" cy="6394097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63505" y="3596923"/>
            <a:ext cx="18160990" cy="3093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100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00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たくさんおいのりをして</a:t>
            </a:r>
            <a:r>
              <a:rPr lang="en-US" sz="100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、</a:t>
            </a:r>
          </a:p>
          <a:p>
            <a:pPr algn="ctr"/>
            <a:r>
              <a:rPr lang="en-US" sz="10050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かみさまをよろこばせる</a:t>
            </a:r>
            <a:r>
              <a:rPr lang="en-US" sz="10050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C0065A2B-FF85-5F4B-B564-DC006D091046}"/>
              </a:ext>
            </a:extLst>
          </p:cNvPr>
          <p:cNvGrpSpPr/>
          <p:nvPr/>
        </p:nvGrpSpPr>
        <p:grpSpPr>
          <a:xfrm>
            <a:off x="23052" y="7634500"/>
            <a:ext cx="5652655" cy="3231917"/>
            <a:chOff x="23052" y="7634500"/>
            <a:chExt cx="5652655" cy="3231917"/>
          </a:xfrm>
        </p:grpSpPr>
        <p:pic>
          <p:nvPicPr>
            <p:cNvPr id="10" name="Picture 6">
              <a:extLst>
                <a:ext uri="{FF2B5EF4-FFF2-40B4-BE49-F238E27FC236}">
                  <a16:creationId xmlns:a16="http://schemas.microsoft.com/office/drawing/2014/main" id="{5674DD82-70B5-E24F-8D97-A64544E105D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626" b="626"/>
            <a:stretch>
              <a:fillRect/>
            </a:stretch>
          </p:blipFill>
          <p:spPr>
            <a:xfrm>
              <a:off x="2757818" y="7702817"/>
              <a:ext cx="2917889" cy="3112797"/>
            </a:xfrm>
            <a:prstGeom prst="rect">
              <a:avLst/>
            </a:prstGeom>
          </p:spPr>
        </p:pic>
        <p:pic>
          <p:nvPicPr>
            <p:cNvPr id="11" name="Picture 7">
              <a:extLst>
                <a:ext uri="{FF2B5EF4-FFF2-40B4-BE49-F238E27FC236}">
                  <a16:creationId xmlns:a16="http://schemas.microsoft.com/office/drawing/2014/main" id="{AA99B6FC-04F4-0B4E-809D-219C8112A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447" b="447"/>
            <a:stretch>
              <a:fillRect/>
            </a:stretch>
          </p:blipFill>
          <p:spPr>
            <a:xfrm>
              <a:off x="23052" y="7634500"/>
              <a:ext cx="2812760" cy="323191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4140732" y="4418965"/>
            <a:ext cx="10006537" cy="15901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25"/>
              </a:lnSpc>
            </a:pPr>
            <a:r>
              <a:rPr lang="en-US" sz="12425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おしまい</a:t>
            </a:r>
            <a:endParaRPr lang="en-US" sz="12425" dirty="0">
              <a:solidFill>
                <a:srgbClr val="FFA800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r="247" b="405"/>
          <a:stretch>
            <a:fillRect/>
          </a:stretch>
        </p:blipFill>
        <p:spPr>
          <a:xfrm>
            <a:off x="1337390" y="5143500"/>
            <a:ext cx="3458507" cy="32698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239" b="290"/>
          <a:stretch>
            <a:fillRect/>
          </a:stretch>
        </p:blipFill>
        <p:spPr>
          <a:xfrm>
            <a:off x="14755888" y="3793432"/>
            <a:ext cx="2812641" cy="2700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697828" y="4111296"/>
            <a:ext cx="10892344" cy="22168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525"/>
              </a:lnSpc>
            </a:pPr>
            <a:r>
              <a:rPr lang="en-US" sz="8525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2.かみさまに、</a:t>
            </a:r>
          </a:p>
          <a:p>
            <a:pPr>
              <a:lnSpc>
                <a:spcPts val="8525"/>
              </a:lnSpc>
            </a:pPr>
            <a:r>
              <a:rPr lang="en-US" sz="8525" dirty="0">
                <a:solidFill>
                  <a:srgbClr val="0000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　</a:t>
            </a:r>
            <a:r>
              <a:rPr lang="en-US" sz="8525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そうだん</a:t>
            </a:r>
            <a:r>
              <a:rPr lang="en-US" sz="8525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をするため</a:t>
            </a:r>
            <a:endParaRPr lang="en-US" sz="8525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r="1090" b="1131"/>
          <a:stretch>
            <a:fillRect/>
          </a:stretch>
        </p:blipFill>
        <p:spPr>
          <a:xfrm rot="-1214871">
            <a:off x="311447" y="1295335"/>
            <a:ext cx="3695481" cy="1195992"/>
          </a:xfrm>
          <a:prstGeom prst="rect">
            <a:avLst/>
          </a:prstGeom>
        </p:spPr>
      </p:pic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B3233B49-5ED2-6141-854E-656835301F70}"/>
              </a:ext>
            </a:extLst>
          </p:cNvPr>
          <p:cNvGrpSpPr/>
          <p:nvPr/>
        </p:nvGrpSpPr>
        <p:grpSpPr>
          <a:xfrm>
            <a:off x="5708380" y="7070304"/>
            <a:ext cx="6636304" cy="3454966"/>
            <a:chOff x="5708380" y="7070304"/>
            <a:chExt cx="6636304" cy="3454966"/>
          </a:xfrm>
        </p:grpSpPr>
        <p:pic>
          <p:nvPicPr>
            <p:cNvPr id="9" name="Picture 6">
              <a:extLst>
                <a:ext uri="{FF2B5EF4-FFF2-40B4-BE49-F238E27FC236}">
                  <a16:creationId xmlns:a16="http://schemas.microsoft.com/office/drawing/2014/main" id="{FCFC768B-27F7-BC4E-B81D-8D23E6F357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73987" b="64471"/>
            <a:stretch>
              <a:fillRect/>
            </a:stretch>
          </p:blipFill>
          <p:spPr>
            <a:xfrm>
              <a:off x="5708380" y="7070304"/>
              <a:ext cx="883204" cy="1286720"/>
            </a:xfrm>
            <a:prstGeom prst="rect">
              <a:avLst/>
            </a:prstGeom>
          </p:spPr>
        </p:pic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4500CCF1-A13E-1343-9560-8A1D82933956}"/>
                </a:ext>
              </a:extLst>
            </p:cNvPr>
            <p:cNvGrpSpPr/>
            <p:nvPr/>
          </p:nvGrpSpPr>
          <p:grpSpPr>
            <a:xfrm>
              <a:off x="6259367" y="7154013"/>
              <a:ext cx="5769265" cy="3371257"/>
              <a:chOff x="4163947" y="4809977"/>
              <a:chExt cx="10166932" cy="5941023"/>
            </a:xfrm>
          </p:grpSpPr>
          <p:pic>
            <p:nvPicPr>
              <p:cNvPr id="12" name="Picture 3">
                <a:extLst>
                  <a:ext uri="{FF2B5EF4-FFF2-40B4-BE49-F238E27FC236}">
                    <a16:creationId xmlns:a16="http://schemas.microsoft.com/office/drawing/2014/main" id="{49160E98-4ED1-5340-9295-436E8255DA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 flipH="1">
                <a:off x="4163947" y="4809977"/>
                <a:ext cx="5160377" cy="5941023"/>
              </a:xfrm>
              <a:prstGeom prst="rect">
                <a:avLst/>
              </a:prstGeom>
            </p:spPr>
          </p:pic>
          <p:pic>
            <p:nvPicPr>
              <p:cNvPr id="13" name="Picture 4">
                <a:extLst>
                  <a:ext uri="{FF2B5EF4-FFF2-40B4-BE49-F238E27FC236}">
                    <a16:creationId xmlns:a16="http://schemas.microsoft.com/office/drawing/2014/main" id="{48155135-BA24-ED40-A2AF-7684C98B24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 flipH="1">
                <a:off x="8846646" y="4901151"/>
                <a:ext cx="5484233" cy="5849849"/>
              </a:xfrm>
              <a:prstGeom prst="rect">
                <a:avLst/>
              </a:prstGeom>
            </p:spPr>
          </p:pic>
        </p:grpSp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AE49BDCE-581C-C54C-B556-007F10C058A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73987" b="64471"/>
            <a:stretch>
              <a:fillRect/>
            </a:stretch>
          </p:blipFill>
          <p:spPr>
            <a:xfrm>
              <a:off x="11461480" y="7070304"/>
              <a:ext cx="883204" cy="12867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068721" y="4111296"/>
            <a:ext cx="12150558" cy="22168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525"/>
              </a:lnSpc>
            </a:pPr>
            <a:r>
              <a:rPr lang="en-US" sz="8525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3.かみさまに、</a:t>
            </a:r>
          </a:p>
          <a:p>
            <a:pPr>
              <a:lnSpc>
                <a:spcPts val="8525"/>
              </a:lnSpc>
            </a:pPr>
            <a:r>
              <a:rPr lang="en-US" sz="8525" dirty="0">
                <a:solidFill>
                  <a:srgbClr val="0000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　</a:t>
            </a:r>
            <a:r>
              <a:rPr lang="en-US" sz="8525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ありがとう</a:t>
            </a:r>
            <a:r>
              <a:rPr lang="en-US" sz="8525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というため</a:t>
            </a:r>
            <a:endParaRPr lang="en-US" sz="8525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r="1090" b="1131"/>
          <a:stretch>
            <a:fillRect/>
          </a:stretch>
        </p:blipFill>
        <p:spPr>
          <a:xfrm rot="-1214871">
            <a:off x="311447" y="1295335"/>
            <a:ext cx="3695481" cy="1195992"/>
          </a:xfrm>
          <a:prstGeom prst="rect">
            <a:avLst/>
          </a:prstGeom>
        </p:spPr>
      </p:pic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C2AC8263-5C91-464B-9D06-3EBDB1276844}"/>
              </a:ext>
            </a:extLst>
          </p:cNvPr>
          <p:cNvGrpSpPr/>
          <p:nvPr/>
        </p:nvGrpSpPr>
        <p:grpSpPr>
          <a:xfrm>
            <a:off x="5708380" y="7070304"/>
            <a:ext cx="6636304" cy="3454966"/>
            <a:chOff x="5708380" y="7070304"/>
            <a:chExt cx="6636304" cy="3454966"/>
          </a:xfrm>
        </p:grpSpPr>
        <p:pic>
          <p:nvPicPr>
            <p:cNvPr id="9" name="Picture 6">
              <a:extLst>
                <a:ext uri="{FF2B5EF4-FFF2-40B4-BE49-F238E27FC236}">
                  <a16:creationId xmlns:a16="http://schemas.microsoft.com/office/drawing/2014/main" id="{57296202-33BE-BC4A-805A-7F4FA831D2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73987" b="64471"/>
            <a:stretch>
              <a:fillRect/>
            </a:stretch>
          </p:blipFill>
          <p:spPr>
            <a:xfrm>
              <a:off x="5708380" y="7070304"/>
              <a:ext cx="883204" cy="1286720"/>
            </a:xfrm>
            <a:prstGeom prst="rect">
              <a:avLst/>
            </a:prstGeom>
          </p:spPr>
        </p:pic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FA0B0749-31F7-EC47-9934-CDDCCE8B2A5C}"/>
                </a:ext>
              </a:extLst>
            </p:cNvPr>
            <p:cNvGrpSpPr/>
            <p:nvPr/>
          </p:nvGrpSpPr>
          <p:grpSpPr>
            <a:xfrm>
              <a:off x="6259367" y="7154013"/>
              <a:ext cx="5769265" cy="3371257"/>
              <a:chOff x="4163947" y="4809977"/>
              <a:chExt cx="10166932" cy="5941023"/>
            </a:xfrm>
          </p:grpSpPr>
          <p:pic>
            <p:nvPicPr>
              <p:cNvPr id="12" name="Picture 3">
                <a:extLst>
                  <a:ext uri="{FF2B5EF4-FFF2-40B4-BE49-F238E27FC236}">
                    <a16:creationId xmlns:a16="http://schemas.microsoft.com/office/drawing/2014/main" id="{BC2ADB82-28AE-264F-A94C-58F6C9DB94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 flipH="1">
                <a:off x="4163947" y="4809977"/>
                <a:ext cx="5160377" cy="5941023"/>
              </a:xfrm>
              <a:prstGeom prst="rect">
                <a:avLst/>
              </a:prstGeom>
            </p:spPr>
          </p:pic>
          <p:pic>
            <p:nvPicPr>
              <p:cNvPr id="13" name="Picture 4">
                <a:extLst>
                  <a:ext uri="{FF2B5EF4-FFF2-40B4-BE49-F238E27FC236}">
                    <a16:creationId xmlns:a16="http://schemas.microsoft.com/office/drawing/2014/main" id="{1725E369-213B-0F43-9785-685D27BDAA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 flipH="1">
                <a:off x="8846646" y="4901151"/>
                <a:ext cx="5484233" cy="5849849"/>
              </a:xfrm>
              <a:prstGeom prst="rect">
                <a:avLst/>
              </a:prstGeom>
            </p:spPr>
          </p:pic>
        </p:grpSp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11F623E1-6CC9-8E40-8FB3-63BD882A7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73987" b="64471"/>
            <a:stretch>
              <a:fillRect/>
            </a:stretch>
          </p:blipFill>
          <p:spPr>
            <a:xfrm>
              <a:off x="11461480" y="7070304"/>
              <a:ext cx="883204" cy="12867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593222" y="4321606"/>
            <a:ext cx="14111032" cy="22168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525"/>
              </a:lnSpc>
            </a:pPr>
            <a:r>
              <a:rPr lang="en-US" sz="8525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2.かみさまに、</a:t>
            </a:r>
          </a:p>
          <a:p>
            <a:pPr>
              <a:lnSpc>
                <a:spcPts val="8525"/>
              </a:lnSpc>
            </a:pPr>
            <a:r>
              <a:rPr lang="en-US" sz="8525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　</a:t>
            </a:r>
            <a:r>
              <a:rPr lang="en-US" sz="8525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そうだん</a:t>
            </a:r>
            <a:r>
              <a:rPr lang="en-US" sz="8525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をするため</a:t>
            </a:r>
            <a:endParaRPr lang="en-US" sz="8525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593222" y="7124501"/>
            <a:ext cx="14111032" cy="22168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525"/>
              </a:lnSpc>
            </a:pPr>
            <a:r>
              <a:rPr lang="en-US" sz="8525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3.かみさまに、</a:t>
            </a:r>
          </a:p>
          <a:p>
            <a:pPr>
              <a:lnSpc>
                <a:spcPts val="8525"/>
              </a:lnSpc>
            </a:pPr>
            <a:r>
              <a:rPr lang="en-US" sz="8525" dirty="0">
                <a:solidFill>
                  <a:srgbClr val="0000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　</a:t>
            </a:r>
            <a:r>
              <a:rPr lang="en-US" sz="8525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ありがとう</a:t>
            </a:r>
            <a:r>
              <a:rPr lang="en-US" sz="8525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というため</a:t>
            </a:r>
            <a:endParaRPr lang="en-US" sz="8525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alphaModFix amt="70000"/>
          </a:blip>
          <a:srcRect r="1090" b="1131"/>
          <a:stretch>
            <a:fillRect/>
          </a:stretch>
        </p:blipFill>
        <p:spPr>
          <a:xfrm rot="-1214871">
            <a:off x="311447" y="1295335"/>
            <a:ext cx="3695481" cy="1195992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2593222" y="1666647"/>
            <a:ext cx="14111032" cy="22168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525"/>
              </a:lnSpc>
            </a:pPr>
            <a:r>
              <a:rPr lang="en-US" sz="8525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1.かみさまに、</a:t>
            </a:r>
          </a:p>
          <a:p>
            <a:pPr>
              <a:lnSpc>
                <a:spcPts val="8525"/>
              </a:lnSpc>
            </a:pPr>
            <a:r>
              <a:rPr lang="en-US" sz="8525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　</a:t>
            </a:r>
            <a:r>
              <a:rPr lang="en-US" sz="8525" dirty="0" err="1">
                <a:solidFill>
                  <a:srgbClr val="73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おねがいごと</a:t>
            </a:r>
            <a:r>
              <a:rPr lang="en-US" sz="8525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をするため</a:t>
            </a:r>
            <a:endParaRPr lang="en-US" sz="8525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DD61B29E-8459-3B40-BE6B-9413D58E9BE6}"/>
              </a:ext>
            </a:extLst>
          </p:cNvPr>
          <p:cNvGrpSpPr/>
          <p:nvPr/>
        </p:nvGrpSpPr>
        <p:grpSpPr>
          <a:xfrm>
            <a:off x="14564128" y="8545147"/>
            <a:ext cx="3505200" cy="1824863"/>
            <a:chOff x="5708380" y="7070304"/>
            <a:chExt cx="6636304" cy="3454966"/>
          </a:xfrm>
        </p:grpSpPr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7364B9ED-4D1E-1147-B96D-646E963096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73987" b="64471"/>
            <a:stretch>
              <a:fillRect/>
            </a:stretch>
          </p:blipFill>
          <p:spPr>
            <a:xfrm>
              <a:off x="5708380" y="7070304"/>
              <a:ext cx="883204" cy="1286720"/>
            </a:xfrm>
            <a:prstGeom prst="rect">
              <a:avLst/>
            </a:prstGeom>
          </p:spPr>
        </p:pic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9C7E1466-DA41-2C46-9BE5-3553D39F1533}"/>
                </a:ext>
              </a:extLst>
            </p:cNvPr>
            <p:cNvGrpSpPr/>
            <p:nvPr/>
          </p:nvGrpSpPr>
          <p:grpSpPr>
            <a:xfrm>
              <a:off x="6259367" y="7154013"/>
              <a:ext cx="5769265" cy="3371257"/>
              <a:chOff x="4163947" y="4809977"/>
              <a:chExt cx="10166932" cy="5941023"/>
            </a:xfrm>
          </p:grpSpPr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4EC49E71-519B-3B4F-A44E-2DD0D3EFF1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 flipH="1">
                <a:off x="4163947" y="4809977"/>
                <a:ext cx="5160377" cy="5941023"/>
              </a:xfrm>
              <a:prstGeom prst="rect">
                <a:avLst/>
              </a:prstGeom>
            </p:spPr>
          </p:pic>
          <p:pic>
            <p:nvPicPr>
              <p:cNvPr id="15" name="Picture 4">
                <a:extLst>
                  <a:ext uri="{FF2B5EF4-FFF2-40B4-BE49-F238E27FC236}">
                    <a16:creationId xmlns:a16="http://schemas.microsoft.com/office/drawing/2014/main" id="{BABC1500-4772-D64D-A617-ECB26EE993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 flipH="1">
                <a:off x="8846646" y="4901151"/>
                <a:ext cx="5484233" cy="5849849"/>
              </a:xfrm>
              <a:prstGeom prst="rect">
                <a:avLst/>
              </a:prstGeom>
            </p:spPr>
          </p:pic>
        </p:grpSp>
        <p:pic>
          <p:nvPicPr>
            <p:cNvPr id="13" name="Picture 6">
              <a:extLst>
                <a:ext uri="{FF2B5EF4-FFF2-40B4-BE49-F238E27FC236}">
                  <a16:creationId xmlns:a16="http://schemas.microsoft.com/office/drawing/2014/main" id="{ADD90A3C-FDA5-C640-BDBA-C9303DA20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73987" b="64471"/>
            <a:stretch>
              <a:fillRect/>
            </a:stretch>
          </p:blipFill>
          <p:spPr>
            <a:xfrm>
              <a:off x="11461480" y="7070304"/>
              <a:ext cx="883204" cy="12867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350" b="401"/>
          <a:stretch>
            <a:fillRect/>
          </a:stretch>
        </p:blipFill>
        <p:spPr>
          <a:xfrm>
            <a:off x="13836363" y="5808975"/>
            <a:ext cx="3942923" cy="378520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1090" b="1131"/>
          <a:stretch>
            <a:fillRect/>
          </a:stretch>
        </p:blipFill>
        <p:spPr>
          <a:xfrm rot="-1214871">
            <a:off x="311447" y="1295335"/>
            <a:ext cx="3695481" cy="1195992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4540371" y="3569665"/>
            <a:ext cx="9207258" cy="3195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75"/>
              </a:lnSpc>
            </a:pPr>
            <a:r>
              <a:rPr lang="en-US" sz="5250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せいかいは</a:t>
            </a:r>
            <a:r>
              <a:rPr lang="en-US" sz="5250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...</a:t>
            </a:r>
          </a:p>
          <a:p>
            <a:pPr algn="ctr">
              <a:lnSpc>
                <a:spcPts val="5775"/>
              </a:lnSpc>
            </a:pPr>
            <a:endParaRPr lang="en-US" sz="525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13143"/>
              </a:lnSpc>
            </a:pPr>
            <a:r>
              <a:rPr lang="en-US" sz="11948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48" dirty="0" err="1">
                <a:solidFill>
                  <a:srgbClr val="73C8B1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ぜ</a:t>
            </a:r>
            <a:r>
              <a:rPr lang="en-US" sz="11948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ん</a:t>
            </a:r>
            <a:r>
              <a:rPr lang="en-US" sz="11948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ぶ</a:t>
            </a:r>
            <a:r>
              <a:rPr lang="en-US" sz="11948" dirty="0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！」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319517" y="5617986"/>
            <a:ext cx="7139015" cy="505327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35057" t="33906" r="45660" b="41096"/>
          <a:stretch>
            <a:fillRect/>
          </a:stretch>
        </p:blipFill>
        <p:spPr>
          <a:xfrm>
            <a:off x="11471339" y="-681426"/>
            <a:ext cx="7525382" cy="6953834"/>
          </a:xfrm>
          <a:prstGeom prst="rect">
            <a:avLst/>
          </a:prstGeom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72744315-557E-094F-8CE9-7587C1039483}"/>
              </a:ext>
            </a:extLst>
          </p:cNvPr>
          <p:cNvSpPr txBox="1"/>
          <p:nvPr/>
        </p:nvSpPr>
        <p:spPr>
          <a:xfrm>
            <a:off x="-3020454" y="2380985"/>
            <a:ext cx="20831343" cy="48474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75"/>
              </a:lnSpc>
            </a:pPr>
            <a:r>
              <a:rPr lang="en-US" sz="5250" dirty="0">
                <a:solidFill>
                  <a:srgbClr val="545454"/>
                </a:solidFill>
                <a:latin typeface="KodomoRounded"/>
                <a:ea typeface="KodomoRounded"/>
              </a:rPr>
              <a:t>               </a:t>
            </a:r>
            <a:r>
              <a:rPr lang="en-US" sz="5250" dirty="0" err="1">
                <a:solidFill>
                  <a:srgbClr val="545454"/>
                </a:solidFill>
                <a:latin typeface="KodomoRounded"/>
                <a:ea typeface="KodomoRounded"/>
              </a:rPr>
              <a:t>おいのりは</a:t>
            </a:r>
            <a:r>
              <a:rPr lang="en-US" sz="5250" dirty="0">
                <a:solidFill>
                  <a:srgbClr val="545454"/>
                </a:solidFill>
                <a:latin typeface="KodomoRounded"/>
                <a:ea typeface="KodomoRounded"/>
              </a:rPr>
              <a:t>...</a:t>
            </a:r>
          </a:p>
          <a:p>
            <a:pPr algn="ctr">
              <a:lnSpc>
                <a:spcPts val="5775"/>
              </a:lnSpc>
            </a:pPr>
            <a:endParaRPr lang="en-US" sz="5250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CD4343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かみさまとの</a:t>
            </a:r>
            <a:endParaRPr lang="en-US" sz="11929" dirty="0">
              <a:solidFill>
                <a:srgbClr val="CD4343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  <a:p>
            <a:pPr algn="ctr">
              <a:lnSpc>
                <a:spcPts val="13122"/>
              </a:lnSpc>
            </a:pPr>
            <a:r>
              <a:rPr lang="en-US" sz="11900" dirty="0">
                <a:solidFill>
                  <a:srgbClr val="CD4343"/>
                </a:solidFill>
                <a:latin typeface="KodomoRounded"/>
                <a:ea typeface="KodomoRounded"/>
              </a:rPr>
              <a:t>             　</a:t>
            </a:r>
            <a:r>
              <a:rPr lang="en-US" sz="11900" dirty="0" err="1">
                <a:solidFill>
                  <a:srgbClr val="CD4343"/>
                </a:solidFill>
                <a:latin typeface="KodomoRounded"/>
                <a:ea typeface="KodomoRounded"/>
              </a:rPr>
              <a:t>おはなし</a:t>
            </a:r>
            <a:r>
              <a:rPr lang="en-US" sz="11900" dirty="0">
                <a:solidFill>
                  <a:srgbClr val="CD4343"/>
                </a:solidFill>
                <a:latin typeface="KodomoRounded"/>
                <a:ea typeface="KodomoRounded"/>
              </a:rPr>
              <a:t>！」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60649" y="1753766"/>
            <a:ext cx="17927351" cy="1222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8529" dirty="0" err="1">
                <a:solidFill>
                  <a:srgbClr val="545454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おいのりのときなんで</a:t>
            </a:r>
            <a:endParaRPr lang="en-US" sz="8529" dirty="0">
              <a:solidFill>
                <a:srgbClr val="545454"/>
              </a:solidFill>
              <a:latin typeface="KodomoRounded" panose="02000600000000000000" pitchFamily="2" charset="-128"/>
              <a:ea typeface="KodomoRounded" panose="02000600000000000000" pitchFamily="2" charset="-12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359001" y="3040353"/>
            <a:ext cx="14367056" cy="1713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22"/>
              </a:lnSpc>
            </a:pPr>
            <a:r>
              <a:rPr lang="en-US" sz="11929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「</a:t>
            </a:r>
            <a:r>
              <a:rPr lang="en-US" sz="11929" dirty="0" err="1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めをつぶるの</a:t>
            </a:r>
            <a:r>
              <a:rPr lang="en-US" sz="11929" dirty="0">
                <a:solidFill>
                  <a:srgbClr val="FFA800"/>
                </a:solidFill>
                <a:latin typeface="KodomoRounded" panose="02000600000000000000" pitchFamily="2" charset="-128"/>
                <a:ea typeface="KodomoRounded" panose="02000600000000000000" pitchFamily="2" charset="-128"/>
              </a:rPr>
              <a:t>？」</a:t>
            </a: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945E86A7-BCAB-394C-958F-62DFA111148B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09663C8E-7351-4A4C-9890-E181E86E00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BB21AF61-1C8F-2846-8D5A-777C6E23D4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929</Words>
  <PresentationFormat>ユーザー設定</PresentationFormat>
  <Paragraphs>142</Paragraphs>
  <Slides>33</Slides>
  <Notes>33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33</vt:i4>
      </vt:variant>
    </vt:vector>
  </HeadingPairs>
  <TitlesOfParts>
    <vt:vector size="38" baseType="lpstr">
      <vt:lpstr>Meiryo</vt:lpstr>
      <vt:lpstr>KodomoRounded</vt:lpstr>
      <vt:lpstr>Calibri</vt:lpstr>
      <vt:lpstr>Arial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  <dcterms:modified xsi:type="dcterms:W3CDTF">2022-05-13T03:05:21Z</dcterms:modified>
  <dc:identifier>DAE91s7DLtQ</dc:identifier>
</cp:coreProperties>
</file>