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</p:sldIdLst>
  <p:sldSz cx="18288000" cy="10287000"/>
  <p:notesSz cx="6858000" cy="9144000"/>
  <p:embeddedFontLst>
    <p:embeddedFont>
      <p:font typeface="Calibri" panose="020F0502020204030204" pitchFamily="34" charset="0"/>
      <p:regular r:id="rId36"/>
      <p:bold r:id="rId37"/>
      <p:italic r:id="rId38"/>
      <p:boldItalic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54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502" autoAdjust="0"/>
    <p:restoredTop sz="91497" autoAdjust="0"/>
  </p:normalViewPr>
  <p:slideViewPr>
    <p:cSldViewPr>
      <p:cViewPr varScale="1">
        <p:scale>
          <a:sx n="66" d="100"/>
          <a:sy n="66" d="100"/>
        </p:scale>
        <p:origin x="36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cs-C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 dirty="0"/>
              <a:t>きょう</a:t>
            </a:r>
            <a:r>
              <a:rPr lang="en-US" dirty="0" err="1"/>
              <a:t>は「真の父母様」について学びましょう</a:t>
            </a:r>
            <a:r>
              <a:rPr lang="en-US" dirty="0"/>
              <a:t>。</a:t>
            </a:r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ただの口喧嘩ではなく、鉄砲とかミサイルとか、色々な武器を使って喧嘩をするのです</a:t>
            </a:r>
            <a:r>
              <a:rPr lang="en-US" dirty="0"/>
              <a:t>。</a:t>
            </a:r>
          </a:p>
          <a:p>
            <a:pPr lvl="0"/>
            <a:r>
              <a:rPr lang="en-US" dirty="0" err="1"/>
              <a:t>だからいっぱいの人が死んでしまいます</a:t>
            </a:r>
            <a:r>
              <a:rPr lang="en-US" dirty="0"/>
              <a:t>。</a:t>
            </a:r>
            <a:r>
              <a:rPr lang="ja-JP" altLang="en-US" dirty="0"/>
              <a:t>とってもとっても悲しいことです。</a:t>
            </a:r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10</a:t>
            </a:fld>
            <a:endParaRPr lang="cs-CZ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なんで</a:t>
            </a:r>
            <a:r>
              <a:rPr lang="ja-JP" altLang="en-US" dirty="0"/>
              <a:t>、</a:t>
            </a:r>
            <a:r>
              <a:rPr lang="en-US" dirty="0" err="1"/>
              <a:t>こんなことが起きてしまうんだろう</a:t>
            </a:r>
            <a:r>
              <a:rPr lang="en-US" dirty="0"/>
              <a:t>。</a:t>
            </a:r>
          </a:p>
          <a:p>
            <a:pPr lvl="0"/>
            <a:endParaRPr lang="en-US" dirty="0"/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それはね、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すべての人を一つにしてくれる、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本当の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」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お父さんとお母さんがいないからなんです。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11</a:t>
            </a:fld>
            <a:endParaRPr lang="cs-CZ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みんなも、兄弟喧嘩することあるよね。もしくは保育園とか幼稚園のお友達と喧嘩することもあるよね。悪口を言われたり、おもちゃを取られたりすると、怒ってしまうことがあるよね。</a:t>
            </a:r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12</a:t>
            </a:fld>
            <a:endParaRPr lang="cs-CZ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そんなとき、お父さんとお母さんがそこにいたらすぐ喧嘩が収まるよね</a:t>
            </a:r>
            <a:r>
              <a:rPr lang="en-US" dirty="0"/>
              <a:t>。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13</a:t>
            </a:fld>
            <a:endParaRPr lang="cs-CZ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「</a:t>
            </a:r>
            <a:r>
              <a:rPr lang="en-US" dirty="0" err="1"/>
              <a:t>こら</a:t>
            </a:r>
            <a:r>
              <a:rPr lang="en-US" dirty="0"/>
              <a:t>！」</a:t>
            </a:r>
            <a:r>
              <a:rPr lang="en-US" dirty="0" err="1"/>
              <a:t>って大きな声にびっくりして喧嘩をやめるときもあるけ</a:t>
            </a:r>
            <a:r>
              <a:rPr lang="ja-JP" altLang="en-US" dirty="0"/>
              <a:t>れ</a:t>
            </a:r>
            <a:r>
              <a:rPr lang="en-US" dirty="0"/>
              <a:t>ど、 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14</a:t>
            </a:fld>
            <a:endParaRPr lang="cs-CZ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お父さんとかお母さんが優しく抱きしめてくれて</a:t>
            </a:r>
            <a:r>
              <a:rPr lang="en-US" dirty="0"/>
              <a:t>、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「</a:t>
            </a:r>
            <a:r>
              <a:rPr lang="en-US" dirty="0" err="1"/>
              <a:t>喧嘩をしたらだめだよ</a:t>
            </a:r>
            <a:r>
              <a:rPr lang="en-US" dirty="0"/>
              <a:t>」「</a:t>
            </a:r>
            <a:r>
              <a:rPr lang="en-US" dirty="0" err="1"/>
              <a:t>なんで喧嘩しているの</a:t>
            </a:r>
            <a:r>
              <a:rPr lang="en-US" dirty="0"/>
              <a:t>」「</a:t>
            </a:r>
            <a:r>
              <a:rPr lang="en-US" dirty="0" err="1"/>
              <a:t>悪口言われたの？でも、あなたにはもっと素晴らしいところがあるよ</a:t>
            </a:r>
            <a:r>
              <a:rPr lang="en-US" dirty="0"/>
              <a:t>」「</a:t>
            </a:r>
            <a:r>
              <a:rPr lang="en-US" dirty="0" err="1"/>
              <a:t>ゆるしてあげよう」って</a:t>
            </a:r>
            <a:r>
              <a:rPr lang="en-US" dirty="0"/>
              <a:t>。</a:t>
            </a:r>
          </a:p>
          <a:p>
            <a:pPr lvl="0"/>
            <a:endParaRPr lang="en-US" dirty="0"/>
          </a:p>
          <a:p>
            <a:pPr lvl="0"/>
            <a:r>
              <a:rPr lang="ja-JP" altLang="en-US" dirty="0"/>
              <a:t>仲直りできるようにしてくれるよね。</a:t>
            </a:r>
            <a:endParaRPr lang="en-US" dirty="0"/>
          </a:p>
          <a:p>
            <a:pPr lvl="0"/>
            <a:r>
              <a:rPr lang="en-US" dirty="0"/>
              <a:t> 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15</a:t>
            </a:fld>
            <a:endParaRPr lang="cs-CZ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そんなふうに</a:t>
            </a:r>
            <a:r>
              <a:rPr lang="ja-JP" altLang="en-US" dirty="0"/>
              <a:t>して</a:t>
            </a:r>
            <a:r>
              <a:rPr lang="en-US" dirty="0" err="1"/>
              <a:t>喧嘩が終わること</a:t>
            </a:r>
            <a:r>
              <a:rPr lang="ja-JP" altLang="en-US" dirty="0"/>
              <a:t>が</a:t>
            </a:r>
            <a:r>
              <a:rPr lang="en-US" dirty="0"/>
              <a:t>、</a:t>
            </a:r>
            <a:r>
              <a:rPr lang="en-US" dirty="0" err="1"/>
              <a:t>あるんじゃないかな</a:t>
            </a:r>
            <a:r>
              <a:rPr lang="en-US" dirty="0"/>
              <a:t>？</a:t>
            </a:r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16</a:t>
            </a:fld>
            <a:endParaRPr lang="cs-CZ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だから神様は、世界中の喧嘩を終わらせるために</a:t>
            </a:r>
            <a:r>
              <a:rPr lang="en-US" dirty="0"/>
              <a:t>、</a:t>
            </a:r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17</a:t>
            </a:fld>
            <a:endParaRPr lang="cs-CZ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真の父母様を、この世界に送ったのです</a:t>
            </a:r>
            <a:r>
              <a:rPr lang="en-US" dirty="0"/>
              <a:t>。 </a:t>
            </a:r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18</a:t>
            </a:fld>
            <a:endParaRPr lang="cs-CZ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だから、真の父母様はいつも神様にお祈りをしながら、神様と心をひとつにして、世界が平和になるために毎日お祈りをしているのです</a:t>
            </a:r>
            <a:r>
              <a:rPr lang="en-US" dirty="0"/>
              <a:t>。 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19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この写真の</a:t>
            </a:r>
            <a:r>
              <a:rPr lang="ja-JP" altLang="en-US" dirty="0"/>
              <a:t>人を</a:t>
            </a:r>
            <a:r>
              <a:rPr lang="en-US" dirty="0"/>
              <a:t>、</a:t>
            </a:r>
            <a:r>
              <a:rPr lang="en-US" dirty="0" err="1"/>
              <a:t>見たこと</a:t>
            </a:r>
            <a:r>
              <a:rPr lang="ja-JP" altLang="en-US" dirty="0"/>
              <a:t>が</a:t>
            </a:r>
            <a:r>
              <a:rPr lang="en-US" dirty="0" err="1"/>
              <a:t>ありますか</a:t>
            </a:r>
            <a:r>
              <a:rPr lang="en-US" dirty="0"/>
              <a:t>？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このお二人のことを「真の父母様」といいます</a:t>
            </a:r>
            <a:r>
              <a:rPr lang="en-US" dirty="0"/>
              <a:t>。 </a:t>
            </a:r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お祈りだけではありません。実際に、世界の偉い人にあって</a:t>
            </a:r>
            <a:r>
              <a:rPr lang="en-US" dirty="0"/>
              <a:t>、</a:t>
            </a:r>
            <a:r>
              <a:rPr lang="ja-JP" altLang="en-US" dirty="0"/>
              <a:t>みんなで仲良くしましょうって、導いてくださっているのです。</a:t>
            </a:r>
            <a:endParaRPr lang="en-US" dirty="0"/>
          </a:p>
          <a:p>
            <a:pPr lvl="0"/>
            <a:r>
              <a:rPr lang="en-US" dirty="0"/>
              <a:t> </a:t>
            </a:r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20</a:t>
            </a:fld>
            <a:endParaRPr lang="cs-CZ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また、世界中には貧しい国がたくさんあります</a:t>
            </a:r>
            <a:r>
              <a:rPr lang="en-US" dirty="0"/>
              <a:t>。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21</a:t>
            </a:fld>
            <a:endParaRPr lang="cs-CZ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みんなはご飯を毎日3回食べるよね。 </a:t>
            </a:r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22</a:t>
            </a:fld>
            <a:endParaRPr lang="cs-CZ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でもこの世界には、ご飯を3回も食べられない子供たちがたくさんいるのです。2回の</a:t>
            </a:r>
            <a:r>
              <a:rPr lang="ja-JP" altLang="en-US" dirty="0"/>
              <a:t>人</a:t>
            </a:r>
            <a:r>
              <a:rPr lang="en-US" dirty="0" err="1"/>
              <a:t>もいれば</a:t>
            </a:r>
            <a:r>
              <a:rPr lang="en-US" dirty="0"/>
              <a:t>、 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23</a:t>
            </a:fld>
            <a:endParaRPr lang="cs-CZ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1回の人もいます。 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24</a:t>
            </a:fld>
            <a:endParaRPr lang="cs-CZ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一回も食べられなくて、そして、何日も食べられなくて</a:t>
            </a:r>
            <a:r>
              <a:rPr lang="en-US" dirty="0"/>
              <a:t>、 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25</a:t>
            </a:fld>
            <a:endParaRPr lang="cs-CZ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おなかがすいたまま死んでしまう子供たちもたくさんいるのです</a:t>
            </a:r>
            <a:r>
              <a:rPr lang="en-US" dirty="0"/>
              <a:t>。</a:t>
            </a:r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26</a:t>
            </a:fld>
            <a:endParaRPr lang="cs-CZ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そんな子供たちがいなくなるように、真の父母様は、世界中に食事を分け与えたり、食べ物の作り方を教えてあげたりもしているんだ</a:t>
            </a:r>
            <a:r>
              <a:rPr lang="en-US" dirty="0"/>
              <a:t>。</a:t>
            </a:r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27</a:t>
            </a:fld>
            <a:endParaRPr lang="cs-CZ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喧嘩をしないこと、いつも仲良くすること、また、食事が毎日たべられること、そんな風に、みんなが、安心して幸せに暮らすことを「平和」っていうのです。</a:t>
            </a:r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28</a:t>
            </a:fld>
            <a:endParaRPr lang="cs-CZ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真の父母様は、世界中の人が平和になるように、毎日お祈りをしています</a:t>
            </a:r>
            <a:r>
              <a:rPr lang="en-US" dirty="0"/>
              <a:t>。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29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「</a:t>
            </a:r>
            <a:r>
              <a:rPr lang="en-US" dirty="0" err="1"/>
              <a:t>真」というのは「本当の」という意味です</a:t>
            </a:r>
            <a:r>
              <a:rPr lang="en-US" dirty="0"/>
              <a:t>。 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「</a:t>
            </a:r>
            <a:r>
              <a:rPr lang="en-US" dirty="0" err="1"/>
              <a:t>父母様」というのは</a:t>
            </a:r>
            <a:r>
              <a:rPr lang="en-US" dirty="0"/>
              <a:t>、「</a:t>
            </a:r>
            <a:r>
              <a:rPr lang="en-US" dirty="0" err="1"/>
              <a:t>お父さん</a:t>
            </a:r>
            <a:r>
              <a:rPr lang="ja-JP" altLang="en-US" dirty="0"/>
              <a:t>と</a:t>
            </a:r>
            <a:r>
              <a:rPr lang="en-US" dirty="0" err="1"/>
              <a:t>お母さん」という意味です</a:t>
            </a:r>
            <a:r>
              <a:rPr lang="en-US" dirty="0"/>
              <a:t>。 </a:t>
            </a:r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真のお父様は2012年に</a:t>
            </a:r>
            <a:r>
              <a:rPr lang="ja-JP" altLang="en-US" dirty="0"/>
              <a:t>、数えで</a:t>
            </a:r>
            <a:r>
              <a:rPr lang="en-US" dirty="0"/>
              <a:t>93歳</a:t>
            </a:r>
            <a:r>
              <a:rPr lang="ja-JP" altLang="en-US" dirty="0"/>
              <a:t>の時、</a:t>
            </a:r>
            <a:r>
              <a:rPr lang="en-US" dirty="0" err="1"/>
              <a:t>天国に行きました。でも、まだ世界は平和になっていないから</a:t>
            </a:r>
            <a:r>
              <a:rPr lang="en-US" dirty="0"/>
              <a:t>、</a:t>
            </a:r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30</a:t>
            </a:fld>
            <a:endParaRPr lang="cs-CZ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今</a:t>
            </a:r>
            <a:r>
              <a:rPr lang="ja-JP" altLang="en-US" dirty="0"/>
              <a:t>、地上では</a:t>
            </a:r>
            <a:r>
              <a:rPr lang="en-US" dirty="0" err="1"/>
              <a:t>真のお母様が世界の平和のために、お祈りして、頑張っていらっしゃいます</a:t>
            </a:r>
            <a:r>
              <a:rPr lang="en-US" dirty="0"/>
              <a:t>。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31</a:t>
            </a:fld>
            <a:endParaRPr lang="cs-CZ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みんなも、真のお母様と一緒に</a:t>
            </a:r>
            <a:r>
              <a:rPr lang="ja-JP" altLang="en-US" dirty="0"/>
              <a:t>なって、</a:t>
            </a:r>
            <a:r>
              <a:rPr lang="en-US" dirty="0" err="1"/>
              <a:t>世界が平和になるように、毎日お祈りしようね</a:t>
            </a:r>
            <a:r>
              <a:rPr lang="en-US" dirty="0"/>
              <a:t>。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32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なので「真の父母様」というのは「本当のお父さん</a:t>
            </a:r>
            <a:r>
              <a:rPr lang="ja-JP" altLang="en-US" dirty="0"/>
              <a:t>と</a:t>
            </a:r>
            <a:r>
              <a:rPr lang="en-US" dirty="0" err="1"/>
              <a:t>お母さん」っていう意味なんです</a:t>
            </a:r>
            <a:r>
              <a:rPr lang="en-US" dirty="0"/>
              <a:t>。 </a:t>
            </a:r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4</a:t>
            </a:fld>
            <a:endParaRPr lang="cs-CZ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でも、おかしいよね</a:t>
            </a:r>
            <a:r>
              <a:rPr lang="en-US" dirty="0"/>
              <a:t>？</a:t>
            </a:r>
          </a:p>
          <a:p>
            <a:pPr lvl="0"/>
            <a:r>
              <a:rPr lang="en-US" dirty="0" err="1"/>
              <a:t>みんなには、お父さんお母さんがいるのに</a:t>
            </a:r>
            <a:r>
              <a:rPr lang="en-US" dirty="0"/>
              <a:t>、</a:t>
            </a:r>
            <a:r>
              <a:rPr lang="ja-JP" altLang="en-US" dirty="0"/>
              <a:t>さらに</a:t>
            </a:r>
            <a:r>
              <a:rPr lang="en-US" dirty="0" err="1"/>
              <a:t>本当のお父さんとお母さんがいるとしたら、いつも一緒にいるお父さんとお母さんは</a:t>
            </a:r>
            <a:r>
              <a:rPr lang="ja-JP" altLang="en-US" dirty="0"/>
              <a:t>、一体何なんだろう</a:t>
            </a:r>
            <a:r>
              <a:rPr lang="en-US" dirty="0"/>
              <a:t>？ </a:t>
            </a:r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5</a:t>
            </a:fld>
            <a:endParaRPr lang="cs-CZ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もちろん</a:t>
            </a:r>
            <a:r>
              <a:rPr lang="ja-JP" altLang="en-US" dirty="0"/>
              <a:t>、</a:t>
            </a:r>
            <a:r>
              <a:rPr lang="en-US" dirty="0" err="1"/>
              <a:t>みんなのお父さんお母さんも、みんなにとって「本当の」お父さん</a:t>
            </a:r>
            <a:r>
              <a:rPr lang="ja-JP" altLang="en-US" dirty="0"/>
              <a:t>と</a:t>
            </a:r>
            <a:r>
              <a:rPr lang="en-US" dirty="0" err="1"/>
              <a:t>お母さんです。そして「真の父母様」も、みんなにとって本当のお父さんお母さん</a:t>
            </a:r>
            <a:r>
              <a:rPr lang="ja-JP" altLang="en-US" dirty="0"/>
              <a:t>な</a:t>
            </a:r>
            <a:r>
              <a:rPr lang="en-US" dirty="0" err="1"/>
              <a:t>のです</a:t>
            </a:r>
            <a:r>
              <a:rPr lang="en-US" dirty="0"/>
              <a:t>。</a:t>
            </a:r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6</a:t>
            </a:fld>
            <a:endParaRPr lang="cs-CZ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err="1"/>
              <a:t>だからみんなにはお父さんとお母さん</a:t>
            </a:r>
            <a:r>
              <a:rPr lang="ja-JP" altLang="en-US" dirty="0"/>
              <a:t>がふたり（二組）</a:t>
            </a:r>
            <a:r>
              <a:rPr lang="en-US" dirty="0" err="1"/>
              <a:t>もいるのです</a:t>
            </a:r>
            <a:r>
              <a:rPr lang="en-US" dirty="0"/>
              <a:t>。 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7</a:t>
            </a:fld>
            <a:endParaRPr lang="cs-CZ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 dirty="0"/>
              <a:t>そして、</a:t>
            </a:r>
            <a:r>
              <a:rPr lang="en-US" dirty="0"/>
              <a:t>「</a:t>
            </a:r>
            <a:r>
              <a:rPr lang="en-US" dirty="0" err="1"/>
              <a:t>真の父母様」は、誰か</a:t>
            </a:r>
            <a:r>
              <a:rPr lang="ja-JP" altLang="en-US" dirty="0"/>
              <a:t>だけ</a:t>
            </a:r>
            <a:r>
              <a:rPr lang="en-US" dirty="0" err="1"/>
              <a:t>のお父さん、お母さん、ということではなく、全ての人間のお父さん、お母さん、っていう意味でもあるんです</a:t>
            </a:r>
            <a:r>
              <a:rPr lang="en-US" dirty="0"/>
              <a:t>。</a:t>
            </a:r>
          </a:p>
          <a:p>
            <a:pPr lvl="0"/>
            <a:r>
              <a:rPr lang="en-US" dirty="0"/>
              <a:t> </a:t>
            </a:r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8</a:t>
            </a:fld>
            <a:endParaRPr lang="cs-CZ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悲しいことに、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いま、世界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の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いろんなところで人々があらそっています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みんなは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「戦争」ってきいたことありますか？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国と国が喧嘩をすることを戦争っていいます。</a:t>
            </a:r>
          </a:p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9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9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1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47.png"/><Relationship Id="rId10" Type="http://schemas.openxmlformats.org/officeDocument/2006/relationships/image" Target="../media/image50.png"/><Relationship Id="rId4" Type="http://schemas.openxmlformats.org/officeDocument/2006/relationships/image" Target="../media/image46.png"/><Relationship Id="rId9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1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1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52.png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53.png"/><Relationship Id="rId4" Type="http://schemas.openxmlformats.org/officeDocument/2006/relationships/image" Target="../media/image33.png"/><Relationship Id="rId9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33.png"/><Relationship Id="rId9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3.png"/><Relationship Id="rId4" Type="http://schemas.openxmlformats.org/officeDocument/2006/relationships/image" Target="../media/image33.png"/><Relationship Id="rId9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1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60.png"/><Relationship Id="rId4" Type="http://schemas.openxmlformats.org/officeDocument/2006/relationships/image" Target="../media/image58.png"/><Relationship Id="rId9" Type="http://schemas.openxmlformats.org/officeDocument/2006/relationships/image" Target="../media/image6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1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60.png"/><Relationship Id="rId4" Type="http://schemas.openxmlformats.org/officeDocument/2006/relationships/image" Target="../media/image58.png"/><Relationship Id="rId9" Type="http://schemas.openxmlformats.org/officeDocument/2006/relationships/image" Target="../media/image6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1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60.png"/><Relationship Id="rId4" Type="http://schemas.openxmlformats.org/officeDocument/2006/relationships/image" Target="../media/image5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5" Type="http://schemas.openxmlformats.org/officeDocument/2006/relationships/image" Target="../media/image33.png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33.png"/><Relationship Id="rId9" Type="http://schemas.openxmlformats.org/officeDocument/2006/relationships/image" Target="../media/image66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33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67.png"/><Relationship Id="rId9" Type="http://schemas.openxmlformats.org/officeDocument/2006/relationships/image" Target="../media/image68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12.png"/><Relationship Id="rId4" Type="http://schemas.openxmlformats.org/officeDocument/2006/relationships/image" Target="../media/image69.png"/><Relationship Id="rId9" Type="http://schemas.openxmlformats.org/officeDocument/2006/relationships/image" Target="../media/image70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Relationship Id="rId9" Type="http://schemas.openxmlformats.org/officeDocument/2006/relationships/image" Target="../media/image7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5.png"/><Relationship Id="rId3" Type="http://schemas.openxmlformats.org/officeDocument/2006/relationships/image" Target="../media/image1.png"/><Relationship Id="rId7" Type="http://schemas.openxmlformats.org/officeDocument/2006/relationships/image" Target="../media/image22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10.png"/><Relationship Id="rId5" Type="http://schemas.openxmlformats.org/officeDocument/2006/relationships/image" Target="../media/image20.png"/><Relationship Id="rId10" Type="http://schemas.openxmlformats.org/officeDocument/2006/relationships/image" Target="../media/image8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9.png"/><Relationship Id="rId3" Type="http://schemas.openxmlformats.org/officeDocument/2006/relationships/image" Target="../media/image1.png"/><Relationship Id="rId7" Type="http://schemas.openxmlformats.org/officeDocument/2006/relationships/image" Target="../media/image28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0.png"/><Relationship Id="rId5" Type="http://schemas.openxmlformats.org/officeDocument/2006/relationships/image" Target="../media/image20.png"/><Relationship Id="rId10" Type="http://schemas.openxmlformats.org/officeDocument/2006/relationships/image" Target="../media/image8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98" b="264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923" b="1452"/>
          <a:stretch>
            <a:fillRect/>
          </a:stretch>
        </p:blipFill>
        <p:spPr>
          <a:xfrm rot="1796324">
            <a:off x="554675" y="6848855"/>
            <a:ext cx="3900415" cy="130486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 r="553" b="1557"/>
          <a:stretch>
            <a:fillRect/>
          </a:stretch>
        </p:blipFill>
        <p:spPr>
          <a:xfrm rot="2316855">
            <a:off x="14090388" y="1686262"/>
            <a:ext cx="3201028" cy="1018509"/>
          </a:xfrm>
          <a:prstGeom prst="rect">
            <a:avLst/>
          </a:prstGeom>
        </p:spPr>
      </p:pic>
      <p:pic>
        <p:nvPicPr>
          <p:cNvPr id="12" name="Picture 5">
            <a:extLst>
              <a:ext uri="{FF2B5EF4-FFF2-40B4-BE49-F238E27FC236}">
                <a16:creationId xmlns:a16="http://schemas.microsoft.com/office/drawing/2014/main" id="{B830E790-A441-AD48-92EC-EFA329DB0A2B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70000"/>
          </a:blip>
          <a:srcRect r="494" b="651"/>
          <a:stretch>
            <a:fillRect/>
          </a:stretch>
        </p:blipFill>
        <p:spPr>
          <a:xfrm>
            <a:off x="2156407" y="6493568"/>
            <a:ext cx="3458507" cy="3269861"/>
          </a:xfrm>
          <a:prstGeom prst="rect">
            <a:avLst/>
          </a:prstGeom>
        </p:spPr>
      </p:pic>
      <p:pic>
        <p:nvPicPr>
          <p:cNvPr id="13" name="Picture 7">
            <a:extLst>
              <a:ext uri="{FF2B5EF4-FFF2-40B4-BE49-F238E27FC236}">
                <a16:creationId xmlns:a16="http://schemas.microsoft.com/office/drawing/2014/main" id="{419931B6-09FB-1B47-8C10-16096B4B16AE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70000"/>
          </a:blip>
          <a:srcRect r="478" b="648"/>
          <a:stretch>
            <a:fillRect/>
          </a:stretch>
        </p:blipFill>
        <p:spPr>
          <a:xfrm>
            <a:off x="12342710" y="1400501"/>
            <a:ext cx="2812641" cy="2700136"/>
          </a:xfrm>
          <a:prstGeom prst="rect">
            <a:avLst/>
          </a:prstGeom>
        </p:spPr>
      </p:pic>
      <p:pic>
        <p:nvPicPr>
          <p:cNvPr id="5" name="図 4" descr="テキスト&#10;&#10;自動的に生成された説明">
            <a:extLst>
              <a:ext uri="{FF2B5EF4-FFF2-40B4-BE49-F238E27FC236}">
                <a16:creationId xmlns:a16="http://schemas.microsoft.com/office/drawing/2014/main" id="{55379567-54F0-3A42-8890-6A5E92602DC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755900"/>
            <a:ext cx="17678400" cy="5207000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2457113A-E342-2E4B-9FC5-5CB7A8E85B5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850" y="1857530"/>
            <a:ext cx="100203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3CBA3546-B92F-1C4B-9C28-90DC48D9FF54}"/>
              </a:ext>
            </a:extLst>
          </p:cNvPr>
          <p:cNvGrpSpPr/>
          <p:nvPr/>
        </p:nvGrpSpPr>
        <p:grpSpPr>
          <a:xfrm>
            <a:off x="-321785" y="220367"/>
            <a:ext cx="18931567" cy="11622663"/>
            <a:chOff x="-321785" y="220367"/>
            <a:chExt cx="18931567" cy="11622663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4"/>
            <a:srcRect r="123" b="123"/>
            <a:stretch>
              <a:fillRect/>
            </a:stretch>
          </p:blipFill>
          <p:spPr>
            <a:xfrm>
              <a:off x="4888986" y="692819"/>
              <a:ext cx="8510027" cy="8837803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5"/>
            <a:srcRect l="436" r="71" b="71"/>
            <a:stretch>
              <a:fillRect/>
            </a:stretch>
          </p:blipFill>
          <p:spPr>
            <a:xfrm>
              <a:off x="-321785" y="220367"/>
              <a:ext cx="18931567" cy="1162266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5" name="図 4" descr="黒い背景に白い文字がある&#10;&#10;低い精度で自動的に生成された説明">
            <a:extLst>
              <a:ext uri="{FF2B5EF4-FFF2-40B4-BE49-F238E27FC236}">
                <a16:creationId xmlns:a16="http://schemas.microsoft.com/office/drawing/2014/main" id="{F38CAED1-B39C-5243-9F2E-686F32ADDF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50" y="2133600"/>
            <a:ext cx="17589500" cy="651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257" b="257"/>
          <a:stretch>
            <a:fillRect/>
          </a:stretch>
        </p:blipFill>
        <p:spPr>
          <a:xfrm>
            <a:off x="8934271" y="5193421"/>
            <a:ext cx="5519748" cy="571989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225" b="225"/>
          <a:stretch>
            <a:fillRect/>
          </a:stretch>
        </p:blipFill>
        <p:spPr>
          <a:xfrm>
            <a:off x="3833981" y="5143500"/>
            <a:ext cx="5160394" cy="5769811"/>
          </a:xfrm>
          <a:prstGeom prst="rect">
            <a:avLst/>
          </a:prstGeom>
        </p:spPr>
      </p:pic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331CD7F0-5CDA-8541-B0EA-F5DD1EBD1F88}"/>
              </a:ext>
            </a:extLst>
          </p:cNvPr>
          <p:cNvGrpSpPr/>
          <p:nvPr/>
        </p:nvGrpSpPr>
        <p:grpSpPr>
          <a:xfrm>
            <a:off x="3104165" y="4771112"/>
            <a:ext cx="12406613" cy="1658052"/>
            <a:chOff x="3104165" y="4771112"/>
            <a:chExt cx="12406613" cy="1658052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6"/>
            <a:srcRect r="1027" b="1027"/>
            <a:stretch>
              <a:fillRect/>
            </a:stretch>
          </p:blipFill>
          <p:spPr>
            <a:xfrm rot="-1560249">
              <a:off x="3104165" y="4798276"/>
              <a:ext cx="1630888" cy="1630888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7"/>
            <a:srcRect r="1027" b="1027"/>
            <a:stretch>
              <a:fillRect/>
            </a:stretch>
          </p:blipFill>
          <p:spPr>
            <a:xfrm rot="1333100">
              <a:off x="13879890" y="4771112"/>
              <a:ext cx="1630888" cy="163088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F5F5AEDD-A95E-9448-B57C-B3F45F7BFA22}"/>
              </a:ext>
            </a:extLst>
          </p:cNvPr>
          <p:cNvGrpSpPr/>
          <p:nvPr/>
        </p:nvGrpSpPr>
        <p:grpSpPr>
          <a:xfrm>
            <a:off x="2931081" y="4807044"/>
            <a:ext cx="12718396" cy="1982821"/>
            <a:chOff x="2931081" y="4807044"/>
            <a:chExt cx="12718396" cy="1982821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4"/>
            <a:srcRect r="730" b="397"/>
            <a:stretch>
              <a:fillRect/>
            </a:stretch>
          </p:blipFill>
          <p:spPr>
            <a:xfrm>
              <a:off x="13596989" y="4807044"/>
              <a:ext cx="2052488" cy="198282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5"/>
            <a:srcRect r="730" b="397"/>
            <a:stretch>
              <a:fillRect/>
            </a:stretch>
          </p:blipFill>
          <p:spPr>
            <a:xfrm>
              <a:off x="2931081" y="4807044"/>
              <a:ext cx="2052488" cy="1982821"/>
            </a:xfrm>
            <a:prstGeom prst="rect">
              <a:avLst/>
            </a:prstGeom>
          </p:spPr>
        </p:pic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 r="416" b="416"/>
          <a:stretch>
            <a:fillRect/>
          </a:stretch>
        </p:blipFill>
        <p:spPr>
          <a:xfrm>
            <a:off x="8975688" y="5269082"/>
            <a:ext cx="5363766" cy="572205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/>
          <a:srcRect r="426" b="426"/>
          <a:stretch>
            <a:fillRect/>
          </a:stretch>
        </p:blipFill>
        <p:spPr>
          <a:xfrm>
            <a:off x="3948545" y="5143500"/>
            <a:ext cx="5170515" cy="5941023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8"/>
          <a:srcRect r="680" b="680"/>
          <a:stretch>
            <a:fillRect/>
          </a:stretch>
        </p:blipFill>
        <p:spPr>
          <a:xfrm>
            <a:off x="6894294" y="1685975"/>
            <a:ext cx="2062321" cy="331465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9"/>
          <a:srcRect r="491" b="491"/>
          <a:stretch>
            <a:fillRect/>
          </a:stretch>
        </p:blipFill>
        <p:spPr>
          <a:xfrm>
            <a:off x="8635540" y="1685975"/>
            <a:ext cx="2758165" cy="3381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50E7CEF4-AA86-624A-B3E4-47C42BACE13D}"/>
              </a:ext>
            </a:extLst>
          </p:cNvPr>
          <p:cNvGrpSpPr/>
          <p:nvPr/>
        </p:nvGrpSpPr>
        <p:grpSpPr>
          <a:xfrm>
            <a:off x="3066024" y="5201625"/>
            <a:ext cx="12255351" cy="2139573"/>
            <a:chOff x="3066024" y="5201625"/>
            <a:chExt cx="12255351" cy="2139573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4"/>
            <a:srcRect r="607" b="607"/>
            <a:stretch>
              <a:fillRect/>
            </a:stretch>
          </p:blipFill>
          <p:spPr>
            <a:xfrm rot="-1291918">
              <a:off x="3066024" y="5201625"/>
              <a:ext cx="2139573" cy="2139573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5"/>
            <a:srcRect r="607" b="607"/>
            <a:stretch>
              <a:fillRect/>
            </a:stretch>
          </p:blipFill>
          <p:spPr>
            <a:xfrm rot="1292045">
              <a:off x="13181802" y="5201625"/>
              <a:ext cx="2139573" cy="2139573"/>
            </a:xfrm>
            <a:prstGeom prst="rect">
              <a:avLst/>
            </a:prstGeom>
          </p:spPr>
        </p:pic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6"/>
          <a:srcRect r="257" b="257"/>
          <a:stretch>
            <a:fillRect/>
          </a:stretch>
        </p:blipFill>
        <p:spPr>
          <a:xfrm>
            <a:off x="8934271" y="5193421"/>
            <a:ext cx="5519748" cy="571989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/>
          <a:srcRect r="225" b="225"/>
          <a:stretch>
            <a:fillRect/>
          </a:stretch>
        </p:blipFill>
        <p:spPr>
          <a:xfrm>
            <a:off x="3833981" y="5143500"/>
            <a:ext cx="5160394" cy="5769811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/>
          <a:srcRect r="462" b="288"/>
          <a:stretch>
            <a:fillRect/>
          </a:stretch>
        </p:blipFill>
        <p:spPr>
          <a:xfrm>
            <a:off x="3161374" y="1678919"/>
            <a:ext cx="2455833" cy="3314651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 rotWithShape="1">
          <a:blip r:embed="rId9"/>
          <a:srcRect r="-653" b="218"/>
          <a:stretch/>
        </p:blipFill>
        <p:spPr>
          <a:xfrm>
            <a:off x="5270774" y="1678919"/>
            <a:ext cx="2775527" cy="3383487"/>
          </a:xfrm>
          <a:prstGeom prst="rect">
            <a:avLst/>
          </a:prstGeom>
        </p:spPr>
      </p:pic>
      <p:pic>
        <p:nvPicPr>
          <p:cNvPr id="12" name="図 11" descr="メーター, 時計 が含まれている画像&#10;&#10;自動的に生成された説明">
            <a:extLst>
              <a:ext uri="{FF2B5EF4-FFF2-40B4-BE49-F238E27FC236}">
                <a16:creationId xmlns:a16="http://schemas.microsoft.com/office/drawing/2014/main" id="{5427D2A2-8CA4-D744-BC27-4BB7467C370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2515384"/>
            <a:ext cx="10109200" cy="219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r="257" b="257"/>
          <a:stretch>
            <a:fillRect/>
          </a:stretch>
        </p:blipFill>
        <p:spPr>
          <a:xfrm>
            <a:off x="8934271" y="5193421"/>
            <a:ext cx="5519748" cy="571989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r="225" b="225"/>
          <a:stretch>
            <a:fillRect/>
          </a:stretch>
        </p:blipFill>
        <p:spPr>
          <a:xfrm>
            <a:off x="3833981" y="5143500"/>
            <a:ext cx="5160394" cy="5769811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/>
          <a:srcRect r="680" b="680"/>
          <a:stretch>
            <a:fillRect/>
          </a:stretch>
        </p:blipFill>
        <p:spPr>
          <a:xfrm>
            <a:off x="3465925" y="1685975"/>
            <a:ext cx="2062321" cy="331465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/>
          <a:srcRect r="491" b="491"/>
          <a:stretch>
            <a:fillRect/>
          </a:stretch>
        </p:blipFill>
        <p:spPr>
          <a:xfrm>
            <a:off x="5207171" y="1685975"/>
            <a:ext cx="2758165" cy="3381325"/>
          </a:xfrm>
          <a:prstGeom prst="rect">
            <a:avLst/>
          </a:prstGeom>
        </p:spPr>
      </p:pic>
      <p:pic>
        <p:nvPicPr>
          <p:cNvPr id="9" name="図 8" descr="テキスト&#10;&#10;自動的に生成された説明">
            <a:extLst>
              <a:ext uri="{FF2B5EF4-FFF2-40B4-BE49-F238E27FC236}">
                <a16:creationId xmlns:a16="http://schemas.microsoft.com/office/drawing/2014/main" id="{73F3F75D-E734-9149-92E8-FCC3572268B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919" y="2057840"/>
            <a:ext cx="9639300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416" b="416"/>
          <a:stretch>
            <a:fillRect/>
          </a:stretch>
        </p:blipFill>
        <p:spPr>
          <a:xfrm>
            <a:off x="8975688" y="5269082"/>
            <a:ext cx="5363766" cy="572205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426" b="426"/>
          <a:stretch>
            <a:fillRect/>
          </a:stretch>
        </p:blipFill>
        <p:spPr>
          <a:xfrm>
            <a:off x="3948545" y="5143500"/>
            <a:ext cx="5170515" cy="594102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 r="680" b="680"/>
          <a:stretch>
            <a:fillRect/>
          </a:stretch>
        </p:blipFill>
        <p:spPr>
          <a:xfrm>
            <a:off x="6894294" y="1685975"/>
            <a:ext cx="2062321" cy="331465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/>
          <a:srcRect r="491" b="491"/>
          <a:stretch>
            <a:fillRect/>
          </a:stretch>
        </p:blipFill>
        <p:spPr>
          <a:xfrm>
            <a:off x="8635540" y="1685975"/>
            <a:ext cx="2758165" cy="3381325"/>
          </a:xfrm>
          <a:prstGeom prst="rect">
            <a:avLst/>
          </a:prstGeom>
        </p:spPr>
      </p:pic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4208B52B-DEDD-5648-B48C-8904EDAFBAFA}"/>
              </a:ext>
            </a:extLst>
          </p:cNvPr>
          <p:cNvGrpSpPr/>
          <p:nvPr/>
        </p:nvGrpSpPr>
        <p:grpSpPr>
          <a:xfrm>
            <a:off x="2931081" y="4807044"/>
            <a:ext cx="12718396" cy="1982821"/>
            <a:chOff x="2931081" y="4807044"/>
            <a:chExt cx="12718396" cy="1982821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8"/>
            <a:srcRect r="730" b="397"/>
            <a:stretch>
              <a:fillRect/>
            </a:stretch>
          </p:blipFill>
          <p:spPr>
            <a:xfrm>
              <a:off x="13596989" y="4807044"/>
              <a:ext cx="2052488" cy="1982821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9"/>
            <a:srcRect r="730" b="397"/>
            <a:stretch>
              <a:fillRect/>
            </a:stretch>
          </p:blipFill>
          <p:spPr>
            <a:xfrm>
              <a:off x="2931081" y="4807044"/>
              <a:ext cx="2052488" cy="198282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336" b="336"/>
          <a:stretch>
            <a:fillRect/>
          </a:stretch>
        </p:blipFill>
        <p:spPr>
          <a:xfrm>
            <a:off x="4403500" y="5143500"/>
            <a:ext cx="9481001" cy="948100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l="34498" t="31600" r="44725" b="40518"/>
          <a:stretch>
            <a:fillRect/>
          </a:stretch>
        </p:blipFill>
        <p:spPr>
          <a:xfrm>
            <a:off x="5362948" y="-1656993"/>
            <a:ext cx="7667252" cy="733389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 r="94" b="94"/>
          <a:stretch>
            <a:fillRect/>
          </a:stretch>
        </p:blipFill>
        <p:spPr>
          <a:xfrm>
            <a:off x="4403500" y="4793093"/>
            <a:ext cx="9481001" cy="57952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336" b="336"/>
          <a:stretch>
            <a:fillRect/>
          </a:stretch>
        </p:blipFill>
        <p:spPr>
          <a:xfrm>
            <a:off x="4403500" y="5143500"/>
            <a:ext cx="9481001" cy="948100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l="35057" t="33906" r="45708" b="41158"/>
          <a:stretch>
            <a:fillRect/>
          </a:stretch>
        </p:blipFill>
        <p:spPr>
          <a:xfrm>
            <a:off x="5642975" y="-1030238"/>
            <a:ext cx="7002051" cy="6470249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 t="27361" r="140" b="8909"/>
          <a:stretch>
            <a:fillRect/>
          </a:stretch>
        </p:blipFill>
        <p:spPr>
          <a:xfrm>
            <a:off x="1098406" y="2596751"/>
            <a:ext cx="16443862" cy="9777744"/>
          </a:xfrm>
          <a:prstGeom prst="rect">
            <a:avLst/>
          </a:prstGeom>
        </p:spPr>
      </p:pic>
      <p:pic>
        <p:nvPicPr>
          <p:cNvPr id="9" name="Picture 5">
            <a:extLst>
              <a:ext uri="{FF2B5EF4-FFF2-40B4-BE49-F238E27FC236}">
                <a16:creationId xmlns:a16="http://schemas.microsoft.com/office/drawing/2014/main" id="{7D6C0E15-6F50-DA4A-8F14-ADAC08738C22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6347" t="51446" r="19406" b="12480"/>
          <a:stretch>
            <a:fillRect/>
          </a:stretch>
        </p:blipFill>
        <p:spPr>
          <a:xfrm rot="-10800000">
            <a:off x="-2737192" y="-1211333"/>
            <a:ext cx="7470826" cy="5901954"/>
          </a:xfrm>
          <a:prstGeom prst="rect">
            <a:avLst/>
          </a:prstGeom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6743709C-74EE-9D42-95A1-BE1B32A1026E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6347" t="51446" r="19406" b="12480"/>
          <a:stretch>
            <a:fillRect/>
          </a:stretch>
        </p:blipFill>
        <p:spPr>
          <a:xfrm rot="-10800000" flipH="1">
            <a:off x="13965539" y="-1211333"/>
            <a:ext cx="6800783" cy="5901954"/>
          </a:xfrm>
          <a:prstGeom prst="rect">
            <a:avLst/>
          </a:prstGeom>
        </p:spPr>
      </p:pic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7D20ED7B-47A7-E346-8AF4-A68C59967318}"/>
              </a:ext>
            </a:extLst>
          </p:cNvPr>
          <p:cNvGrpSpPr/>
          <p:nvPr/>
        </p:nvGrpSpPr>
        <p:grpSpPr>
          <a:xfrm>
            <a:off x="-2345598" y="3201460"/>
            <a:ext cx="22979191" cy="9191366"/>
            <a:chOff x="-2314996" y="9370129"/>
            <a:chExt cx="22979191" cy="9191366"/>
          </a:xfrm>
        </p:grpSpPr>
        <p:pic>
          <p:nvPicPr>
            <p:cNvPr id="12" name="Picture 3">
              <a:extLst>
                <a:ext uri="{FF2B5EF4-FFF2-40B4-BE49-F238E27FC236}">
                  <a16:creationId xmlns:a16="http://schemas.microsoft.com/office/drawing/2014/main" id="{43125747-4B60-244C-AEEC-8498C9420AE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42465" t="50000"/>
            <a:stretch>
              <a:fillRect/>
            </a:stretch>
          </p:blipFill>
          <p:spPr>
            <a:xfrm>
              <a:off x="7970699" y="9370129"/>
              <a:ext cx="12693496" cy="8273444"/>
            </a:xfrm>
            <a:prstGeom prst="rect">
              <a:avLst/>
            </a:prstGeom>
          </p:spPr>
        </p:pic>
        <p:pic>
          <p:nvPicPr>
            <p:cNvPr id="13" name="Picture 3">
              <a:extLst>
                <a:ext uri="{FF2B5EF4-FFF2-40B4-BE49-F238E27FC236}">
                  <a16:creationId xmlns:a16="http://schemas.microsoft.com/office/drawing/2014/main" id="{1E04B832-15E5-074C-8150-8F6BF57ECC9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42465" t="50000"/>
            <a:stretch>
              <a:fillRect/>
            </a:stretch>
          </p:blipFill>
          <p:spPr>
            <a:xfrm flipH="1">
              <a:off x="-2314996" y="9509997"/>
              <a:ext cx="12693495" cy="8273444"/>
            </a:xfrm>
            <a:prstGeom prst="rect">
              <a:avLst/>
            </a:prstGeom>
          </p:spPr>
        </p:pic>
        <p:pic>
          <p:nvPicPr>
            <p:cNvPr id="14" name="Picture 7">
              <a:extLst>
                <a:ext uri="{FF2B5EF4-FFF2-40B4-BE49-F238E27FC236}">
                  <a16:creationId xmlns:a16="http://schemas.microsoft.com/office/drawing/2014/main" id="{57FA1400-8F3D-964F-B86C-847CCED3842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l="56392" t="18645" r="7077" b="47540"/>
            <a:stretch>
              <a:fillRect/>
            </a:stretch>
          </p:blipFill>
          <p:spPr>
            <a:xfrm rot="-1107298">
              <a:off x="4704835" y="13009880"/>
              <a:ext cx="7996645" cy="555161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336" b="336"/>
          <a:stretch>
            <a:fillRect/>
          </a:stretch>
        </p:blipFill>
        <p:spPr>
          <a:xfrm>
            <a:off x="4403500" y="5143500"/>
            <a:ext cx="9481001" cy="948100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l="35057" t="33906" r="45708" b="41158"/>
          <a:stretch>
            <a:fillRect/>
          </a:stretch>
        </p:blipFill>
        <p:spPr>
          <a:xfrm>
            <a:off x="5642975" y="-1030238"/>
            <a:ext cx="7002051" cy="6470249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 r="73" b="87"/>
          <a:stretch>
            <a:fillRect/>
          </a:stretch>
        </p:blipFill>
        <p:spPr>
          <a:xfrm>
            <a:off x="1091780" y="-302175"/>
            <a:ext cx="16104439" cy="10891349"/>
          </a:xfrm>
          <a:prstGeom prst="rect">
            <a:avLst/>
          </a:prstGeom>
        </p:spPr>
      </p:pic>
      <p:pic>
        <p:nvPicPr>
          <p:cNvPr id="9" name="Picture 5">
            <a:extLst>
              <a:ext uri="{FF2B5EF4-FFF2-40B4-BE49-F238E27FC236}">
                <a16:creationId xmlns:a16="http://schemas.microsoft.com/office/drawing/2014/main" id="{333134A7-D90D-B348-A310-119716BB495B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6347" t="51446" r="19406" b="12480"/>
          <a:stretch>
            <a:fillRect/>
          </a:stretch>
        </p:blipFill>
        <p:spPr>
          <a:xfrm rot="-10800000">
            <a:off x="-2737192" y="-1211333"/>
            <a:ext cx="7470826" cy="5901954"/>
          </a:xfrm>
          <a:prstGeom prst="rect">
            <a:avLst/>
          </a:prstGeom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611CDE01-DC6A-D94A-897E-4B6A95776464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6347" t="51446" r="19406" b="12480"/>
          <a:stretch>
            <a:fillRect/>
          </a:stretch>
        </p:blipFill>
        <p:spPr>
          <a:xfrm rot="-10800000" flipH="1">
            <a:off x="13965539" y="-1211333"/>
            <a:ext cx="6800783" cy="5901954"/>
          </a:xfrm>
          <a:prstGeom prst="rect">
            <a:avLst/>
          </a:prstGeom>
        </p:spPr>
      </p:pic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550B1982-3D13-DA40-B188-BD7C9B0DEA12}"/>
              </a:ext>
            </a:extLst>
          </p:cNvPr>
          <p:cNvGrpSpPr/>
          <p:nvPr/>
        </p:nvGrpSpPr>
        <p:grpSpPr>
          <a:xfrm>
            <a:off x="-2345598" y="3201460"/>
            <a:ext cx="22979191" cy="9191366"/>
            <a:chOff x="-2314996" y="9370129"/>
            <a:chExt cx="22979191" cy="9191366"/>
          </a:xfrm>
        </p:grpSpPr>
        <p:pic>
          <p:nvPicPr>
            <p:cNvPr id="12" name="Picture 3">
              <a:extLst>
                <a:ext uri="{FF2B5EF4-FFF2-40B4-BE49-F238E27FC236}">
                  <a16:creationId xmlns:a16="http://schemas.microsoft.com/office/drawing/2014/main" id="{D3D37F58-6766-6345-B996-EA713DE6E18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42465" t="50000"/>
            <a:stretch>
              <a:fillRect/>
            </a:stretch>
          </p:blipFill>
          <p:spPr>
            <a:xfrm>
              <a:off x="7970699" y="9370129"/>
              <a:ext cx="12693496" cy="8273444"/>
            </a:xfrm>
            <a:prstGeom prst="rect">
              <a:avLst/>
            </a:prstGeom>
          </p:spPr>
        </p:pic>
        <p:pic>
          <p:nvPicPr>
            <p:cNvPr id="13" name="Picture 3">
              <a:extLst>
                <a:ext uri="{FF2B5EF4-FFF2-40B4-BE49-F238E27FC236}">
                  <a16:creationId xmlns:a16="http://schemas.microsoft.com/office/drawing/2014/main" id="{FDFC3A91-A852-2B4D-A3F1-3DD1E81C780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42465" t="50000"/>
            <a:stretch>
              <a:fillRect/>
            </a:stretch>
          </p:blipFill>
          <p:spPr>
            <a:xfrm flipH="1">
              <a:off x="-2314996" y="9509997"/>
              <a:ext cx="12693495" cy="8273444"/>
            </a:xfrm>
            <a:prstGeom prst="rect">
              <a:avLst/>
            </a:prstGeom>
          </p:spPr>
        </p:pic>
        <p:pic>
          <p:nvPicPr>
            <p:cNvPr id="14" name="Picture 7">
              <a:extLst>
                <a:ext uri="{FF2B5EF4-FFF2-40B4-BE49-F238E27FC236}">
                  <a16:creationId xmlns:a16="http://schemas.microsoft.com/office/drawing/2014/main" id="{FB11C781-1733-C849-8D20-398B88C3B86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l="56392" t="18645" r="7077" b="47540"/>
            <a:stretch>
              <a:fillRect/>
            </a:stretch>
          </p:blipFill>
          <p:spPr>
            <a:xfrm rot="-1107298">
              <a:off x="4704835" y="13009880"/>
              <a:ext cx="7996645" cy="555161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t="27361" r="93" b="8879"/>
          <a:stretch>
            <a:fillRect/>
          </a:stretch>
        </p:blipFill>
        <p:spPr>
          <a:xfrm>
            <a:off x="922069" y="509256"/>
            <a:ext cx="16443862" cy="9777744"/>
          </a:xfrm>
          <a:prstGeom prst="rect">
            <a:avLst/>
          </a:prstGeom>
        </p:spPr>
      </p:pic>
      <p:pic>
        <p:nvPicPr>
          <p:cNvPr id="17" name="Picture 8">
            <a:extLst>
              <a:ext uri="{FF2B5EF4-FFF2-40B4-BE49-F238E27FC236}">
                <a16:creationId xmlns:a16="http://schemas.microsoft.com/office/drawing/2014/main" id="{BA24A9EF-B538-764B-ACE4-C00FFD198F9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0106" t="23174" b="65956"/>
          <a:stretch>
            <a:fillRect/>
          </a:stretch>
        </p:blipFill>
        <p:spPr>
          <a:xfrm>
            <a:off x="-1049346" y="5816542"/>
            <a:ext cx="20386691" cy="3961202"/>
          </a:xfrm>
          <a:prstGeom prst="rect">
            <a:avLst/>
          </a:prstGeom>
        </p:spPr>
      </p:pic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9BCB459E-0FF3-8E43-B5C4-9FC723A5B446}"/>
              </a:ext>
            </a:extLst>
          </p:cNvPr>
          <p:cNvGrpSpPr/>
          <p:nvPr/>
        </p:nvGrpSpPr>
        <p:grpSpPr>
          <a:xfrm>
            <a:off x="-2345598" y="3201460"/>
            <a:ext cx="22979191" cy="9191366"/>
            <a:chOff x="-2314996" y="9370129"/>
            <a:chExt cx="22979191" cy="9191366"/>
          </a:xfrm>
        </p:grpSpPr>
        <p:pic>
          <p:nvPicPr>
            <p:cNvPr id="21" name="Picture 3">
              <a:extLst>
                <a:ext uri="{FF2B5EF4-FFF2-40B4-BE49-F238E27FC236}">
                  <a16:creationId xmlns:a16="http://schemas.microsoft.com/office/drawing/2014/main" id="{5582CFE2-0132-084E-A36B-3FE15962AD2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42465" t="50000"/>
            <a:stretch>
              <a:fillRect/>
            </a:stretch>
          </p:blipFill>
          <p:spPr>
            <a:xfrm>
              <a:off x="7970699" y="9370129"/>
              <a:ext cx="12693496" cy="8273444"/>
            </a:xfrm>
            <a:prstGeom prst="rect">
              <a:avLst/>
            </a:prstGeom>
          </p:spPr>
        </p:pic>
        <p:pic>
          <p:nvPicPr>
            <p:cNvPr id="22" name="Picture 3">
              <a:extLst>
                <a:ext uri="{FF2B5EF4-FFF2-40B4-BE49-F238E27FC236}">
                  <a16:creationId xmlns:a16="http://schemas.microsoft.com/office/drawing/2014/main" id="{A0FAA2E7-A50F-AA43-AE87-8957F6BBA9E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42465" t="50000"/>
            <a:stretch>
              <a:fillRect/>
            </a:stretch>
          </p:blipFill>
          <p:spPr>
            <a:xfrm flipH="1">
              <a:off x="-2314996" y="9509997"/>
              <a:ext cx="12693495" cy="8273444"/>
            </a:xfrm>
            <a:prstGeom prst="rect">
              <a:avLst/>
            </a:prstGeom>
          </p:spPr>
        </p:pic>
        <p:pic>
          <p:nvPicPr>
            <p:cNvPr id="23" name="Picture 7">
              <a:extLst>
                <a:ext uri="{FF2B5EF4-FFF2-40B4-BE49-F238E27FC236}">
                  <a16:creationId xmlns:a16="http://schemas.microsoft.com/office/drawing/2014/main" id="{C12510A4-6861-AB44-A780-5E1C915348C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56392" t="18645" r="7077" b="47540"/>
            <a:stretch>
              <a:fillRect/>
            </a:stretch>
          </p:blipFill>
          <p:spPr>
            <a:xfrm rot="-1107298">
              <a:off x="4704835" y="13009880"/>
              <a:ext cx="7996645" cy="5551615"/>
            </a:xfrm>
            <a:prstGeom prst="rect">
              <a:avLst/>
            </a:prstGeom>
          </p:spPr>
        </p:pic>
      </p:grpSp>
      <p:pic>
        <p:nvPicPr>
          <p:cNvPr id="18" name="Picture 5">
            <a:extLst>
              <a:ext uri="{FF2B5EF4-FFF2-40B4-BE49-F238E27FC236}">
                <a16:creationId xmlns:a16="http://schemas.microsoft.com/office/drawing/2014/main" id="{6DEA2D72-A759-D64C-A1F6-7CF8DA21E332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46347" t="51446" r="19406" b="12480"/>
          <a:stretch>
            <a:fillRect/>
          </a:stretch>
        </p:blipFill>
        <p:spPr>
          <a:xfrm rot="-10800000">
            <a:off x="-2737192" y="-1211333"/>
            <a:ext cx="7470826" cy="5901954"/>
          </a:xfrm>
          <a:prstGeom prst="rect">
            <a:avLst/>
          </a:prstGeom>
        </p:spPr>
      </p:pic>
      <p:pic>
        <p:nvPicPr>
          <p:cNvPr id="19" name="Picture 5">
            <a:extLst>
              <a:ext uri="{FF2B5EF4-FFF2-40B4-BE49-F238E27FC236}">
                <a16:creationId xmlns:a16="http://schemas.microsoft.com/office/drawing/2014/main" id="{3D83CDCC-67D5-8E44-9FEE-98A9E8986063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46347" t="51446" r="19406" b="12480"/>
          <a:stretch>
            <a:fillRect/>
          </a:stretch>
        </p:blipFill>
        <p:spPr>
          <a:xfrm rot="-10800000" flipH="1">
            <a:off x="13965539" y="-1211333"/>
            <a:ext cx="6800783" cy="5901954"/>
          </a:xfrm>
          <a:prstGeom prst="rect">
            <a:avLst/>
          </a:prstGeom>
        </p:spPr>
      </p:pic>
      <p:pic>
        <p:nvPicPr>
          <p:cNvPr id="5" name="図 4" descr="テキスト&#10;&#10;低い精度で自動的に生成された説明">
            <a:extLst>
              <a:ext uri="{FF2B5EF4-FFF2-40B4-BE49-F238E27FC236}">
                <a16:creationId xmlns:a16="http://schemas.microsoft.com/office/drawing/2014/main" id="{B340C656-A0F5-344C-929B-2F97C4EBA35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350" y="6670258"/>
            <a:ext cx="9639300" cy="1981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336" b="336"/>
          <a:stretch>
            <a:fillRect/>
          </a:stretch>
        </p:blipFill>
        <p:spPr>
          <a:xfrm>
            <a:off x="4403500" y="5143500"/>
            <a:ext cx="9481001" cy="948100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l="35057" t="33906" r="45708" b="41158"/>
          <a:stretch>
            <a:fillRect/>
          </a:stretch>
        </p:blipFill>
        <p:spPr>
          <a:xfrm>
            <a:off x="5642975" y="-1030238"/>
            <a:ext cx="7002051" cy="6470249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 r="57" b="57"/>
          <a:stretch>
            <a:fillRect/>
          </a:stretch>
        </p:blipFill>
        <p:spPr>
          <a:xfrm>
            <a:off x="3165762" y="2905597"/>
            <a:ext cx="11956476" cy="7628946"/>
          </a:xfrm>
          <a:prstGeom prst="rect">
            <a:avLst/>
          </a:prstGeom>
        </p:spPr>
      </p:pic>
      <p:pic>
        <p:nvPicPr>
          <p:cNvPr id="9" name="Picture 5">
            <a:extLst>
              <a:ext uri="{FF2B5EF4-FFF2-40B4-BE49-F238E27FC236}">
                <a16:creationId xmlns:a16="http://schemas.microsoft.com/office/drawing/2014/main" id="{BC01602E-3BD4-464F-878C-14ABA8CEF83E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6347" t="51446" r="19406" b="12480"/>
          <a:stretch>
            <a:fillRect/>
          </a:stretch>
        </p:blipFill>
        <p:spPr>
          <a:xfrm rot="-10800000">
            <a:off x="-2737192" y="-1211333"/>
            <a:ext cx="7470826" cy="5901954"/>
          </a:xfrm>
          <a:prstGeom prst="rect">
            <a:avLst/>
          </a:prstGeom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4F74CF20-99F5-D547-8D3B-0D1159F1C858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6347" t="51446" r="19406" b="12480"/>
          <a:stretch>
            <a:fillRect/>
          </a:stretch>
        </p:blipFill>
        <p:spPr>
          <a:xfrm rot="-10800000" flipH="1">
            <a:off x="13965539" y="-1211333"/>
            <a:ext cx="6800783" cy="5901954"/>
          </a:xfrm>
          <a:prstGeom prst="rect">
            <a:avLst/>
          </a:prstGeom>
        </p:spPr>
      </p:pic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E42641E5-C9C4-304D-AE2A-BCA22F47EF21}"/>
              </a:ext>
            </a:extLst>
          </p:cNvPr>
          <p:cNvGrpSpPr/>
          <p:nvPr/>
        </p:nvGrpSpPr>
        <p:grpSpPr>
          <a:xfrm>
            <a:off x="-2345598" y="3201460"/>
            <a:ext cx="22979191" cy="9191366"/>
            <a:chOff x="-2314996" y="9370129"/>
            <a:chExt cx="22979191" cy="9191366"/>
          </a:xfrm>
        </p:grpSpPr>
        <p:pic>
          <p:nvPicPr>
            <p:cNvPr id="12" name="Picture 3">
              <a:extLst>
                <a:ext uri="{FF2B5EF4-FFF2-40B4-BE49-F238E27FC236}">
                  <a16:creationId xmlns:a16="http://schemas.microsoft.com/office/drawing/2014/main" id="{BED1439A-9965-B544-9108-6BA26C96C06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42465" t="50000"/>
            <a:stretch>
              <a:fillRect/>
            </a:stretch>
          </p:blipFill>
          <p:spPr>
            <a:xfrm>
              <a:off x="7970699" y="9370129"/>
              <a:ext cx="12693496" cy="8273444"/>
            </a:xfrm>
            <a:prstGeom prst="rect">
              <a:avLst/>
            </a:prstGeom>
          </p:spPr>
        </p:pic>
        <p:pic>
          <p:nvPicPr>
            <p:cNvPr id="13" name="Picture 3">
              <a:extLst>
                <a:ext uri="{FF2B5EF4-FFF2-40B4-BE49-F238E27FC236}">
                  <a16:creationId xmlns:a16="http://schemas.microsoft.com/office/drawing/2014/main" id="{3F8F855A-D2B0-F141-8B6E-48413BEA368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42465" t="50000"/>
            <a:stretch>
              <a:fillRect/>
            </a:stretch>
          </p:blipFill>
          <p:spPr>
            <a:xfrm flipH="1">
              <a:off x="-2314996" y="9509997"/>
              <a:ext cx="12693495" cy="8273444"/>
            </a:xfrm>
            <a:prstGeom prst="rect">
              <a:avLst/>
            </a:prstGeom>
          </p:spPr>
        </p:pic>
        <p:pic>
          <p:nvPicPr>
            <p:cNvPr id="14" name="Picture 7">
              <a:extLst>
                <a:ext uri="{FF2B5EF4-FFF2-40B4-BE49-F238E27FC236}">
                  <a16:creationId xmlns:a16="http://schemas.microsoft.com/office/drawing/2014/main" id="{5424FC72-B3F5-0743-8C26-CA043ED55A7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l="56392" t="18645" r="7077" b="47540"/>
            <a:stretch>
              <a:fillRect/>
            </a:stretch>
          </p:blipFill>
          <p:spPr>
            <a:xfrm rot="-1107298">
              <a:off x="4704835" y="13009880"/>
              <a:ext cx="7996645" cy="5551615"/>
            </a:xfrm>
            <a:prstGeom prst="rect">
              <a:avLst/>
            </a:prstGeom>
          </p:spPr>
        </p:pic>
      </p:grp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CA918D36-3C79-49CC-593D-0634C6CB236D}"/>
              </a:ext>
            </a:extLst>
          </p:cNvPr>
          <p:cNvSpPr txBox="1"/>
          <p:nvPr/>
        </p:nvSpPr>
        <p:spPr>
          <a:xfrm>
            <a:off x="6901031" y="9280847"/>
            <a:ext cx="117578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3200" dirty="0">
                <a:effectLst>
                  <a:glow rad="165100">
                    <a:schemeClr val="bg1"/>
                  </a:glow>
                </a:effectLst>
              </a:rPr>
              <a:t>1</a:t>
            </a:r>
            <a:r>
              <a:rPr lang="ja-JP" altLang="en-US" sz="3200" dirty="0">
                <a:effectLst>
                  <a:glow rad="165100">
                    <a:schemeClr val="bg1"/>
                  </a:glow>
                </a:effectLst>
              </a:rPr>
              <a:t>990年4月11日、ロシアを訪問されゴルバチョフ大統領と会談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336" b="336"/>
          <a:stretch>
            <a:fillRect/>
          </a:stretch>
        </p:blipFill>
        <p:spPr>
          <a:xfrm>
            <a:off x="4403500" y="5143500"/>
            <a:ext cx="9481001" cy="948100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162" b="91"/>
          <a:stretch>
            <a:fillRect/>
          </a:stretch>
        </p:blipFill>
        <p:spPr>
          <a:xfrm>
            <a:off x="6868097" y="4659546"/>
            <a:ext cx="4551807" cy="5224455"/>
          </a:xfrm>
          <a:prstGeom prst="rect">
            <a:avLst/>
          </a:prstGeom>
        </p:spPr>
      </p:pic>
      <p:pic>
        <p:nvPicPr>
          <p:cNvPr id="7" name="図 6" descr="メーター, 記号, 挿絵 が含まれている画像&#10;&#10;自動的に生成された説明">
            <a:extLst>
              <a:ext uri="{FF2B5EF4-FFF2-40B4-BE49-F238E27FC236}">
                <a16:creationId xmlns:a16="http://schemas.microsoft.com/office/drawing/2014/main" id="{3D33775B-B08E-C849-890F-BCAD89BA366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22917"/>
            <a:ext cx="18288000" cy="3226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205" b="205"/>
          <a:stretch>
            <a:fillRect/>
          </a:stretch>
        </p:blipFill>
        <p:spPr>
          <a:xfrm>
            <a:off x="11895263" y="2305325"/>
            <a:ext cx="5123400" cy="474158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39" b="39"/>
          <a:stretch>
            <a:fillRect/>
          </a:stretch>
        </p:blipFill>
        <p:spPr>
          <a:xfrm>
            <a:off x="6582300" y="2305325"/>
            <a:ext cx="5123400" cy="474158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 r="205" b="205"/>
          <a:stretch>
            <a:fillRect/>
          </a:stretch>
        </p:blipFill>
        <p:spPr>
          <a:xfrm>
            <a:off x="1269337" y="2305325"/>
            <a:ext cx="5123400" cy="474158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/>
          <a:srcRect r="227" b="227"/>
          <a:stretch>
            <a:fillRect/>
          </a:stretch>
        </p:blipFill>
        <p:spPr>
          <a:xfrm>
            <a:off x="319267" y="3074487"/>
            <a:ext cx="7223118" cy="511280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/>
          <a:srcRect r="227" b="227"/>
          <a:stretch>
            <a:fillRect/>
          </a:stretch>
        </p:blipFill>
        <p:spPr>
          <a:xfrm>
            <a:off x="5532441" y="3074487"/>
            <a:ext cx="7223118" cy="5112801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/>
          <a:srcRect r="227" b="227"/>
          <a:stretch>
            <a:fillRect/>
          </a:stretch>
        </p:blipFill>
        <p:spPr>
          <a:xfrm>
            <a:off x="10845404" y="3074487"/>
            <a:ext cx="7223118" cy="511280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205" b="205"/>
          <a:stretch>
            <a:fillRect/>
          </a:stretch>
        </p:blipFill>
        <p:spPr>
          <a:xfrm>
            <a:off x="11895263" y="2305325"/>
            <a:ext cx="5123400" cy="474158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205" b="205"/>
          <a:stretch>
            <a:fillRect/>
          </a:stretch>
        </p:blipFill>
        <p:spPr>
          <a:xfrm>
            <a:off x="1269337" y="2305325"/>
            <a:ext cx="5123400" cy="474158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 r="39" b="39"/>
          <a:stretch>
            <a:fillRect/>
          </a:stretch>
        </p:blipFill>
        <p:spPr>
          <a:xfrm>
            <a:off x="6582300" y="2305325"/>
            <a:ext cx="5123400" cy="474158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/>
          <a:srcRect r="230" b="230"/>
          <a:stretch>
            <a:fillRect/>
          </a:stretch>
        </p:blipFill>
        <p:spPr>
          <a:xfrm>
            <a:off x="1752601" y="3293291"/>
            <a:ext cx="4114800" cy="4457067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/>
          <a:srcRect r="227" b="227"/>
          <a:stretch>
            <a:fillRect/>
          </a:stretch>
        </p:blipFill>
        <p:spPr>
          <a:xfrm>
            <a:off x="7086600" y="3293291"/>
            <a:ext cx="4114800" cy="4457067"/>
          </a:xfrm>
          <a:prstGeom prst="rect">
            <a:avLst/>
          </a:prstGeom>
        </p:spPr>
      </p:pic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141CD62D-BD43-5046-8093-7DCEB333D05B}"/>
              </a:ext>
            </a:extLst>
          </p:cNvPr>
          <p:cNvGrpSpPr/>
          <p:nvPr/>
        </p:nvGrpSpPr>
        <p:grpSpPr>
          <a:xfrm>
            <a:off x="11536470" y="1822379"/>
            <a:ext cx="5840987" cy="5927979"/>
            <a:chOff x="11536470" y="1822379"/>
            <a:chExt cx="5840987" cy="5927979"/>
          </a:xfrm>
        </p:grpSpPr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8"/>
            <a:srcRect r="125" b="125"/>
            <a:stretch>
              <a:fillRect/>
            </a:stretch>
          </p:blipFill>
          <p:spPr>
            <a:xfrm>
              <a:off x="11536470" y="1822379"/>
              <a:ext cx="5840987" cy="5840987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9"/>
            <a:srcRect r="392" b="196"/>
            <a:stretch>
              <a:fillRect/>
            </a:stretch>
          </p:blipFill>
          <p:spPr>
            <a:xfrm>
              <a:off x="12844063" y="4029258"/>
              <a:ext cx="3225800" cy="37211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205" b="205"/>
          <a:stretch>
            <a:fillRect/>
          </a:stretch>
        </p:blipFill>
        <p:spPr>
          <a:xfrm>
            <a:off x="11895263" y="2305325"/>
            <a:ext cx="5123400" cy="474158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205" b="205"/>
          <a:stretch>
            <a:fillRect/>
          </a:stretch>
        </p:blipFill>
        <p:spPr>
          <a:xfrm>
            <a:off x="1269337" y="2305325"/>
            <a:ext cx="5123400" cy="474158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 r="39" b="39"/>
          <a:stretch>
            <a:fillRect/>
          </a:stretch>
        </p:blipFill>
        <p:spPr>
          <a:xfrm>
            <a:off x="6582300" y="2305325"/>
            <a:ext cx="5123400" cy="474158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/>
          <a:srcRect r="230" b="230"/>
          <a:stretch>
            <a:fillRect/>
          </a:stretch>
        </p:blipFill>
        <p:spPr>
          <a:xfrm>
            <a:off x="1752601" y="3293291"/>
            <a:ext cx="4114800" cy="4457067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8"/>
          <a:srcRect r="125" b="125"/>
          <a:stretch>
            <a:fillRect/>
          </a:stretch>
        </p:blipFill>
        <p:spPr>
          <a:xfrm>
            <a:off x="6223506" y="1822379"/>
            <a:ext cx="5840987" cy="584098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9"/>
          <a:srcRect r="392" b="196"/>
          <a:stretch>
            <a:fillRect/>
          </a:stretch>
        </p:blipFill>
        <p:spPr>
          <a:xfrm>
            <a:off x="7531099" y="4029258"/>
            <a:ext cx="3225800" cy="3721100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8"/>
          <a:srcRect r="125" b="125"/>
          <a:stretch>
            <a:fillRect/>
          </a:stretch>
        </p:blipFill>
        <p:spPr>
          <a:xfrm>
            <a:off x="11681331" y="1822379"/>
            <a:ext cx="5840987" cy="584098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9"/>
          <a:srcRect r="392" b="196"/>
          <a:stretch>
            <a:fillRect/>
          </a:stretch>
        </p:blipFill>
        <p:spPr>
          <a:xfrm>
            <a:off x="12988924" y="4029258"/>
            <a:ext cx="3225800" cy="372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205" b="205"/>
          <a:stretch>
            <a:fillRect/>
          </a:stretch>
        </p:blipFill>
        <p:spPr>
          <a:xfrm>
            <a:off x="11895263" y="2305325"/>
            <a:ext cx="5123400" cy="474158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205" b="205"/>
          <a:stretch>
            <a:fillRect/>
          </a:stretch>
        </p:blipFill>
        <p:spPr>
          <a:xfrm>
            <a:off x="1269337" y="2305325"/>
            <a:ext cx="5123400" cy="474158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 r="39" b="39"/>
          <a:stretch>
            <a:fillRect/>
          </a:stretch>
        </p:blipFill>
        <p:spPr>
          <a:xfrm>
            <a:off x="6582300" y="2305325"/>
            <a:ext cx="5123400" cy="474158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/>
          <a:srcRect r="125" b="125"/>
          <a:stretch>
            <a:fillRect/>
          </a:stretch>
        </p:blipFill>
        <p:spPr>
          <a:xfrm>
            <a:off x="11536470" y="1822379"/>
            <a:ext cx="5840987" cy="5840987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/>
          <a:srcRect r="125" b="125"/>
          <a:stretch>
            <a:fillRect/>
          </a:stretch>
        </p:blipFill>
        <p:spPr>
          <a:xfrm>
            <a:off x="6223506" y="1822379"/>
            <a:ext cx="5840987" cy="584098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/>
          <a:srcRect r="125" b="125"/>
          <a:stretch>
            <a:fillRect/>
          </a:stretch>
        </p:blipFill>
        <p:spPr>
          <a:xfrm>
            <a:off x="910543" y="1822379"/>
            <a:ext cx="5840987" cy="584098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8"/>
          <a:srcRect r="392" b="196"/>
          <a:stretch>
            <a:fillRect/>
          </a:stretch>
        </p:blipFill>
        <p:spPr>
          <a:xfrm>
            <a:off x="12844063" y="4029258"/>
            <a:ext cx="3225800" cy="372110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8"/>
          <a:srcRect r="281" b="85"/>
          <a:stretch>
            <a:fillRect/>
          </a:stretch>
        </p:blipFill>
        <p:spPr>
          <a:xfrm>
            <a:off x="7488792" y="4029258"/>
            <a:ext cx="3225800" cy="372110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8"/>
          <a:srcRect r="535" b="340"/>
          <a:stretch>
            <a:fillRect/>
          </a:stretch>
        </p:blipFill>
        <p:spPr>
          <a:xfrm>
            <a:off x="2133522" y="4066419"/>
            <a:ext cx="3225800" cy="372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269" b="73"/>
          <a:stretch>
            <a:fillRect/>
          </a:stretch>
        </p:blipFill>
        <p:spPr>
          <a:xfrm>
            <a:off x="4849296" y="1562100"/>
            <a:ext cx="8589408" cy="99082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l="25440" t="27361" r="29251" b="29020"/>
          <a:stretch>
            <a:fillRect/>
          </a:stretch>
        </p:blipFill>
        <p:spPr>
          <a:xfrm>
            <a:off x="5315633" y="342900"/>
            <a:ext cx="7656734" cy="686779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336" b="336"/>
          <a:stretch>
            <a:fillRect/>
          </a:stretch>
        </p:blipFill>
        <p:spPr>
          <a:xfrm>
            <a:off x="4403500" y="5143500"/>
            <a:ext cx="9481001" cy="948100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 r="317" b="317"/>
          <a:stretch>
            <a:fillRect/>
          </a:stretch>
        </p:blipFill>
        <p:spPr>
          <a:xfrm>
            <a:off x="336674" y="5154258"/>
            <a:ext cx="4971181" cy="5384681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/>
          <a:srcRect r="216" b="216"/>
          <a:stretch>
            <a:fillRect/>
          </a:stretch>
        </p:blipFill>
        <p:spPr>
          <a:xfrm>
            <a:off x="11266842" y="4463911"/>
            <a:ext cx="6399316" cy="6399316"/>
          </a:xfrm>
          <a:prstGeom prst="rect">
            <a:avLst/>
          </a:prstGeom>
        </p:spPr>
      </p:pic>
      <p:pic>
        <p:nvPicPr>
          <p:cNvPr id="7" name="Picture 5">
            <a:extLst>
              <a:ext uri="{FF2B5EF4-FFF2-40B4-BE49-F238E27FC236}">
                <a16:creationId xmlns:a16="http://schemas.microsoft.com/office/drawing/2014/main" id="{8D5B9F50-E96E-4F4B-806F-9FA8754E017A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46347" t="51446" r="19406" b="12480"/>
          <a:stretch>
            <a:fillRect/>
          </a:stretch>
        </p:blipFill>
        <p:spPr>
          <a:xfrm rot="-10800000">
            <a:off x="-2737192" y="-1211333"/>
            <a:ext cx="7470826" cy="5901954"/>
          </a:xfrm>
          <a:prstGeom prst="rect">
            <a:avLst/>
          </a:prstGeom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EF266036-BCF4-CB47-AD3F-CE24529DD51A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46347" t="51446" r="19406" b="12480"/>
          <a:stretch>
            <a:fillRect/>
          </a:stretch>
        </p:blipFill>
        <p:spPr>
          <a:xfrm rot="-10800000" flipH="1">
            <a:off x="13965539" y="-1211333"/>
            <a:ext cx="6800783" cy="59019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336" b="336"/>
          <a:stretch>
            <a:fillRect/>
          </a:stretch>
        </p:blipFill>
        <p:spPr>
          <a:xfrm>
            <a:off x="4403500" y="5143500"/>
            <a:ext cx="9481001" cy="9481001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 r="227" b="227"/>
          <a:stretch>
            <a:fillRect/>
          </a:stretch>
        </p:blipFill>
        <p:spPr>
          <a:xfrm>
            <a:off x="11508652" y="5676148"/>
            <a:ext cx="7223118" cy="511280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 r="317" b="317"/>
          <a:stretch>
            <a:fillRect/>
          </a:stretch>
        </p:blipFill>
        <p:spPr>
          <a:xfrm>
            <a:off x="1561974" y="5905500"/>
            <a:ext cx="4111230" cy="4453200"/>
          </a:xfrm>
          <a:prstGeom prst="rect">
            <a:avLst/>
          </a:prstGeom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6A314270-71F8-3C44-B0C7-C57C8F3D6631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5765686" y="4648871"/>
            <a:ext cx="6756628" cy="6756628"/>
          </a:xfrm>
          <a:prstGeom prst="rect">
            <a:avLst/>
          </a:prstGeom>
        </p:spPr>
      </p:pic>
      <p:pic>
        <p:nvPicPr>
          <p:cNvPr id="9" name="Picture 5">
            <a:extLst>
              <a:ext uri="{FF2B5EF4-FFF2-40B4-BE49-F238E27FC236}">
                <a16:creationId xmlns:a16="http://schemas.microsoft.com/office/drawing/2014/main" id="{AA8F4A45-EFFB-EF4C-BA45-63D2D82A3EC7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46347" t="51446" r="19406" b="12480"/>
          <a:stretch>
            <a:fillRect/>
          </a:stretch>
        </p:blipFill>
        <p:spPr>
          <a:xfrm rot="-10800000">
            <a:off x="-2737192" y="-1211333"/>
            <a:ext cx="7470826" cy="5901954"/>
          </a:xfrm>
          <a:prstGeom prst="rect">
            <a:avLst/>
          </a:prstGeom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A506ACF9-0EB7-6345-A4C9-2AC894FE6958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46347" t="51446" r="19406" b="12480"/>
          <a:stretch>
            <a:fillRect/>
          </a:stretch>
        </p:blipFill>
        <p:spPr>
          <a:xfrm rot="-10800000" flipH="1">
            <a:off x="13965539" y="-1211333"/>
            <a:ext cx="6800783" cy="5901954"/>
          </a:xfrm>
          <a:prstGeom prst="rect">
            <a:avLst/>
          </a:prstGeom>
        </p:spPr>
      </p:pic>
      <p:pic>
        <p:nvPicPr>
          <p:cNvPr id="11" name="図 10" descr="メーター, 時計 が含まれている画像&#10;&#10;自動的に生成された説明">
            <a:extLst>
              <a:ext uri="{FF2B5EF4-FFF2-40B4-BE49-F238E27FC236}">
                <a16:creationId xmlns:a16="http://schemas.microsoft.com/office/drawing/2014/main" id="{87E86AB1-A92E-724C-990A-E9361A71CE8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897482"/>
            <a:ext cx="17678400" cy="318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336" b="336"/>
          <a:stretch>
            <a:fillRect/>
          </a:stretch>
        </p:blipFill>
        <p:spPr>
          <a:xfrm>
            <a:off x="4403500" y="5143500"/>
            <a:ext cx="9481001" cy="948100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l="35057" t="33906" r="45708" b="41158"/>
          <a:stretch>
            <a:fillRect/>
          </a:stretch>
        </p:blipFill>
        <p:spPr>
          <a:xfrm>
            <a:off x="5642975" y="-1030238"/>
            <a:ext cx="7002051" cy="6470249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 r="73" b="87"/>
          <a:stretch>
            <a:fillRect/>
          </a:stretch>
        </p:blipFill>
        <p:spPr>
          <a:xfrm>
            <a:off x="1091780" y="-302175"/>
            <a:ext cx="16104439" cy="10891349"/>
          </a:xfrm>
          <a:prstGeom prst="rect">
            <a:avLst/>
          </a:prstGeom>
        </p:spPr>
      </p:pic>
      <p:pic>
        <p:nvPicPr>
          <p:cNvPr id="9" name="Picture 5">
            <a:extLst>
              <a:ext uri="{FF2B5EF4-FFF2-40B4-BE49-F238E27FC236}">
                <a16:creationId xmlns:a16="http://schemas.microsoft.com/office/drawing/2014/main" id="{66E9FB75-F697-1D4D-B7E1-E88E619928B0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6347" t="51446" r="19406" b="12480"/>
          <a:stretch>
            <a:fillRect/>
          </a:stretch>
        </p:blipFill>
        <p:spPr>
          <a:xfrm rot="-10800000">
            <a:off x="-2737192" y="-1211333"/>
            <a:ext cx="7470826" cy="5901954"/>
          </a:xfrm>
          <a:prstGeom prst="rect">
            <a:avLst/>
          </a:prstGeom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DF169396-390F-3443-9C44-D8DC7E2B2E3B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6347" t="51446" r="19406" b="12480"/>
          <a:stretch>
            <a:fillRect/>
          </a:stretch>
        </p:blipFill>
        <p:spPr>
          <a:xfrm rot="-10800000" flipH="1">
            <a:off x="13965539" y="-1211333"/>
            <a:ext cx="6800783" cy="5901954"/>
          </a:xfrm>
          <a:prstGeom prst="rect">
            <a:avLst/>
          </a:prstGeom>
        </p:spPr>
      </p:pic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EA7ED1A7-7BB6-D446-BDBA-EC3E1E820BF8}"/>
              </a:ext>
            </a:extLst>
          </p:cNvPr>
          <p:cNvGrpSpPr/>
          <p:nvPr/>
        </p:nvGrpSpPr>
        <p:grpSpPr>
          <a:xfrm>
            <a:off x="-2345598" y="3201460"/>
            <a:ext cx="22979191" cy="9191366"/>
            <a:chOff x="-2314996" y="9370129"/>
            <a:chExt cx="22979191" cy="9191366"/>
          </a:xfrm>
        </p:grpSpPr>
        <p:pic>
          <p:nvPicPr>
            <p:cNvPr id="12" name="Picture 3">
              <a:extLst>
                <a:ext uri="{FF2B5EF4-FFF2-40B4-BE49-F238E27FC236}">
                  <a16:creationId xmlns:a16="http://schemas.microsoft.com/office/drawing/2014/main" id="{EC454C57-81C2-0741-9E90-A331CABD28C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42465" t="50000"/>
            <a:stretch>
              <a:fillRect/>
            </a:stretch>
          </p:blipFill>
          <p:spPr>
            <a:xfrm>
              <a:off x="7970699" y="9370129"/>
              <a:ext cx="12693496" cy="8273444"/>
            </a:xfrm>
            <a:prstGeom prst="rect">
              <a:avLst/>
            </a:prstGeom>
          </p:spPr>
        </p:pic>
        <p:pic>
          <p:nvPicPr>
            <p:cNvPr id="13" name="Picture 3">
              <a:extLst>
                <a:ext uri="{FF2B5EF4-FFF2-40B4-BE49-F238E27FC236}">
                  <a16:creationId xmlns:a16="http://schemas.microsoft.com/office/drawing/2014/main" id="{156020EF-D7D2-FD46-B7C0-B0785F56BD8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42465" t="50000"/>
            <a:stretch>
              <a:fillRect/>
            </a:stretch>
          </p:blipFill>
          <p:spPr>
            <a:xfrm flipH="1">
              <a:off x="-2314996" y="9509997"/>
              <a:ext cx="12693495" cy="8273444"/>
            </a:xfrm>
            <a:prstGeom prst="rect">
              <a:avLst/>
            </a:prstGeom>
          </p:spPr>
        </p:pic>
        <p:pic>
          <p:nvPicPr>
            <p:cNvPr id="14" name="Picture 7">
              <a:extLst>
                <a:ext uri="{FF2B5EF4-FFF2-40B4-BE49-F238E27FC236}">
                  <a16:creationId xmlns:a16="http://schemas.microsoft.com/office/drawing/2014/main" id="{B0E66947-6605-5645-8B47-B7E4264F648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l="56392" t="18645" r="7077" b="47540"/>
            <a:stretch>
              <a:fillRect/>
            </a:stretch>
          </p:blipFill>
          <p:spPr>
            <a:xfrm rot="-1107298">
              <a:off x="4704835" y="13009880"/>
              <a:ext cx="7996645" cy="555161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8" name="図 7" descr="テキスト&#10;&#10;中程度の精度で自動的に生成された説明">
            <a:extLst>
              <a:ext uri="{FF2B5EF4-FFF2-40B4-BE49-F238E27FC236}">
                <a16:creationId xmlns:a16="http://schemas.microsoft.com/office/drawing/2014/main" id="{A6F846F5-A0A8-3C49-B9DC-56740785C4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800" y="1943381"/>
            <a:ext cx="15938500" cy="5842000"/>
          </a:xfrm>
          <a:prstGeom prst="rect">
            <a:avLst/>
          </a:prstGeom>
        </p:spPr>
      </p:pic>
      <p:pic>
        <p:nvPicPr>
          <p:cNvPr id="10" name="図 9" descr="黒い背景に白い文字がある&#10;&#10;低い精度で自動的に生成された説明">
            <a:extLst>
              <a:ext uri="{FF2B5EF4-FFF2-40B4-BE49-F238E27FC236}">
                <a16:creationId xmlns:a16="http://schemas.microsoft.com/office/drawing/2014/main" id="{83DC3EC9-6452-CB4D-83DA-74B9F3B2C70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538" y="3327119"/>
            <a:ext cx="15938500" cy="2286000"/>
          </a:xfrm>
          <a:prstGeom prst="rect">
            <a:avLst/>
          </a:prstGeom>
        </p:spPr>
      </p:pic>
      <p:pic>
        <p:nvPicPr>
          <p:cNvPr id="12" name="図 11" descr="メーター, 時計 が含まれている画像&#10;&#10;自動的に生成された説明">
            <a:extLst>
              <a:ext uri="{FF2B5EF4-FFF2-40B4-BE49-F238E27FC236}">
                <a16:creationId xmlns:a16="http://schemas.microsoft.com/office/drawing/2014/main" id="{BB46EC8E-E61B-6B4F-AE5E-D61D89DA83C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538" y="6883119"/>
            <a:ext cx="153670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53" b="53"/>
          <a:stretch>
            <a:fillRect/>
          </a:stretch>
        </p:blipFill>
        <p:spPr>
          <a:xfrm>
            <a:off x="4955232" y="-9056"/>
            <a:ext cx="8377533" cy="11623828"/>
          </a:xfrm>
          <a:prstGeom prst="rect">
            <a:avLst/>
          </a:prstGeom>
        </p:spPr>
      </p:pic>
      <p:pic>
        <p:nvPicPr>
          <p:cNvPr id="15" name="Picture 8">
            <a:extLst>
              <a:ext uri="{FF2B5EF4-FFF2-40B4-BE49-F238E27FC236}">
                <a16:creationId xmlns:a16="http://schemas.microsoft.com/office/drawing/2014/main" id="{85D62795-6BD0-194F-8033-260E982AC56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0106" t="23174" b="65956"/>
          <a:stretch>
            <a:fillRect/>
          </a:stretch>
        </p:blipFill>
        <p:spPr>
          <a:xfrm>
            <a:off x="-1049346" y="5816542"/>
            <a:ext cx="20386691" cy="3961202"/>
          </a:xfrm>
          <a:prstGeom prst="rect">
            <a:avLst/>
          </a:prstGeom>
        </p:spPr>
      </p:pic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405FDF34-348D-3D4C-A436-AFED7EAC52C5}"/>
              </a:ext>
            </a:extLst>
          </p:cNvPr>
          <p:cNvGrpSpPr/>
          <p:nvPr/>
        </p:nvGrpSpPr>
        <p:grpSpPr>
          <a:xfrm>
            <a:off x="-2345598" y="3201460"/>
            <a:ext cx="22979191" cy="9191366"/>
            <a:chOff x="-2314996" y="9370129"/>
            <a:chExt cx="22979191" cy="9191366"/>
          </a:xfrm>
        </p:grpSpPr>
        <p:pic>
          <p:nvPicPr>
            <p:cNvPr id="19" name="Picture 3">
              <a:extLst>
                <a:ext uri="{FF2B5EF4-FFF2-40B4-BE49-F238E27FC236}">
                  <a16:creationId xmlns:a16="http://schemas.microsoft.com/office/drawing/2014/main" id="{2EBB14C8-0E6D-1249-BEDC-0C1C6B32FDD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42465" t="50000"/>
            <a:stretch>
              <a:fillRect/>
            </a:stretch>
          </p:blipFill>
          <p:spPr>
            <a:xfrm flipH="1">
              <a:off x="-2314996" y="9509997"/>
              <a:ext cx="12693495" cy="8273444"/>
            </a:xfrm>
            <a:prstGeom prst="rect">
              <a:avLst/>
            </a:prstGeom>
          </p:spPr>
        </p:pic>
        <p:pic>
          <p:nvPicPr>
            <p:cNvPr id="20" name="Picture 3">
              <a:extLst>
                <a:ext uri="{FF2B5EF4-FFF2-40B4-BE49-F238E27FC236}">
                  <a16:creationId xmlns:a16="http://schemas.microsoft.com/office/drawing/2014/main" id="{66C15E4C-05C7-214A-9F61-A73E3C23E57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42465" t="50000"/>
            <a:stretch>
              <a:fillRect/>
            </a:stretch>
          </p:blipFill>
          <p:spPr>
            <a:xfrm>
              <a:off x="7970699" y="9370129"/>
              <a:ext cx="12693496" cy="8273444"/>
            </a:xfrm>
            <a:prstGeom prst="rect">
              <a:avLst/>
            </a:prstGeom>
          </p:spPr>
        </p:pic>
        <p:pic>
          <p:nvPicPr>
            <p:cNvPr id="21" name="Picture 7">
              <a:extLst>
                <a:ext uri="{FF2B5EF4-FFF2-40B4-BE49-F238E27FC236}">
                  <a16:creationId xmlns:a16="http://schemas.microsoft.com/office/drawing/2014/main" id="{1EA3EABE-EA46-3C4F-9C7F-EBA5B9C3565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56392" t="18645" r="7077" b="47540"/>
            <a:stretch>
              <a:fillRect/>
            </a:stretch>
          </p:blipFill>
          <p:spPr>
            <a:xfrm rot="-1107298">
              <a:off x="4704835" y="13009880"/>
              <a:ext cx="7996645" cy="5551615"/>
            </a:xfrm>
            <a:prstGeom prst="rect">
              <a:avLst/>
            </a:prstGeom>
          </p:spPr>
        </p:pic>
      </p:grpSp>
      <p:pic>
        <p:nvPicPr>
          <p:cNvPr id="16" name="Picture 5">
            <a:extLst>
              <a:ext uri="{FF2B5EF4-FFF2-40B4-BE49-F238E27FC236}">
                <a16:creationId xmlns:a16="http://schemas.microsoft.com/office/drawing/2014/main" id="{1EBFF19D-81CD-1040-BB66-77EAF50B484B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46347" t="51446" r="19406" b="12480"/>
          <a:stretch>
            <a:fillRect/>
          </a:stretch>
        </p:blipFill>
        <p:spPr>
          <a:xfrm rot="-10800000">
            <a:off x="-2737192" y="-1211333"/>
            <a:ext cx="7470826" cy="5901954"/>
          </a:xfrm>
          <a:prstGeom prst="rect">
            <a:avLst/>
          </a:prstGeom>
        </p:spPr>
      </p:pic>
      <p:pic>
        <p:nvPicPr>
          <p:cNvPr id="17" name="Picture 5">
            <a:extLst>
              <a:ext uri="{FF2B5EF4-FFF2-40B4-BE49-F238E27FC236}">
                <a16:creationId xmlns:a16="http://schemas.microsoft.com/office/drawing/2014/main" id="{D210C8C6-5A48-D548-BAC3-AE105BBBE588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46347" t="51446" r="19406" b="12480"/>
          <a:stretch>
            <a:fillRect/>
          </a:stretch>
        </p:blipFill>
        <p:spPr>
          <a:xfrm rot="-10800000" flipH="1">
            <a:off x="13965539" y="-1211333"/>
            <a:ext cx="6800783" cy="5901954"/>
          </a:xfrm>
          <a:prstGeom prst="rect">
            <a:avLst/>
          </a:prstGeom>
        </p:spPr>
      </p:pic>
      <p:pic>
        <p:nvPicPr>
          <p:cNvPr id="5" name="図 4" descr="テキスト&#10;&#10;自動的に生成された説明">
            <a:extLst>
              <a:ext uri="{FF2B5EF4-FFF2-40B4-BE49-F238E27FC236}">
                <a16:creationId xmlns:a16="http://schemas.microsoft.com/office/drawing/2014/main" id="{3212EB11-563E-0C45-AAB2-34058B36F17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0850" y="6727562"/>
            <a:ext cx="14848098" cy="247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52" b="107"/>
          <a:stretch>
            <a:fillRect/>
          </a:stretch>
        </p:blipFill>
        <p:spPr>
          <a:xfrm>
            <a:off x="1061300" y="0"/>
            <a:ext cx="14251503" cy="10652998"/>
          </a:xfrm>
          <a:prstGeom prst="rect">
            <a:avLst/>
          </a:prstGeom>
        </p:spPr>
      </p:pic>
      <p:pic>
        <p:nvPicPr>
          <p:cNvPr id="7" name="Picture 5">
            <a:extLst>
              <a:ext uri="{FF2B5EF4-FFF2-40B4-BE49-F238E27FC236}">
                <a16:creationId xmlns:a16="http://schemas.microsoft.com/office/drawing/2014/main" id="{5D1CC982-E05F-4F48-A279-05EA3981706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6347" t="51446" r="19406" b="12480"/>
          <a:stretch>
            <a:fillRect/>
          </a:stretch>
        </p:blipFill>
        <p:spPr>
          <a:xfrm rot="-10800000">
            <a:off x="-2737192" y="-1211333"/>
            <a:ext cx="7470826" cy="5901954"/>
          </a:xfrm>
          <a:prstGeom prst="rect">
            <a:avLst/>
          </a:prstGeom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34AD2B01-BAE8-3945-A201-FF323D60C95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6347" t="51446" r="19406" b="12480"/>
          <a:stretch>
            <a:fillRect/>
          </a:stretch>
        </p:blipFill>
        <p:spPr>
          <a:xfrm rot="-10800000" flipH="1">
            <a:off x="13965539" y="-1211333"/>
            <a:ext cx="6800783" cy="5901954"/>
          </a:xfrm>
          <a:prstGeom prst="rect">
            <a:avLst/>
          </a:prstGeom>
        </p:spPr>
      </p:pic>
      <p:pic>
        <p:nvPicPr>
          <p:cNvPr id="13" name="Picture 8">
            <a:extLst>
              <a:ext uri="{FF2B5EF4-FFF2-40B4-BE49-F238E27FC236}">
                <a16:creationId xmlns:a16="http://schemas.microsoft.com/office/drawing/2014/main" id="{BBE43D5F-9675-EF42-96D0-6BD925466BDB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70106" t="23174" b="65956"/>
          <a:stretch>
            <a:fillRect/>
          </a:stretch>
        </p:blipFill>
        <p:spPr>
          <a:xfrm>
            <a:off x="-1049346" y="5816542"/>
            <a:ext cx="20386691" cy="3961202"/>
          </a:xfrm>
          <a:prstGeom prst="rect">
            <a:avLst/>
          </a:prstGeom>
        </p:spPr>
      </p:pic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65BE112E-911A-9D48-BA78-AD229F3B0643}"/>
              </a:ext>
            </a:extLst>
          </p:cNvPr>
          <p:cNvGrpSpPr/>
          <p:nvPr/>
        </p:nvGrpSpPr>
        <p:grpSpPr>
          <a:xfrm>
            <a:off x="-2345598" y="3201460"/>
            <a:ext cx="22979191" cy="9191366"/>
            <a:chOff x="-2314996" y="9370129"/>
            <a:chExt cx="22979191" cy="9191366"/>
          </a:xfrm>
        </p:grpSpPr>
        <p:pic>
          <p:nvPicPr>
            <p:cNvPr id="10" name="Picture 3">
              <a:extLst>
                <a:ext uri="{FF2B5EF4-FFF2-40B4-BE49-F238E27FC236}">
                  <a16:creationId xmlns:a16="http://schemas.microsoft.com/office/drawing/2014/main" id="{B2F3C70F-D68B-234D-A915-FF4B6187B98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42465" t="50000"/>
            <a:stretch>
              <a:fillRect/>
            </a:stretch>
          </p:blipFill>
          <p:spPr>
            <a:xfrm>
              <a:off x="7970699" y="9370129"/>
              <a:ext cx="12693496" cy="8273444"/>
            </a:xfrm>
            <a:prstGeom prst="rect">
              <a:avLst/>
            </a:prstGeom>
          </p:spPr>
        </p:pic>
        <p:pic>
          <p:nvPicPr>
            <p:cNvPr id="11" name="Picture 3">
              <a:extLst>
                <a:ext uri="{FF2B5EF4-FFF2-40B4-BE49-F238E27FC236}">
                  <a16:creationId xmlns:a16="http://schemas.microsoft.com/office/drawing/2014/main" id="{8D678E7A-81D6-6340-9E1A-DEE2451CDCF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42465" t="50000"/>
            <a:stretch>
              <a:fillRect/>
            </a:stretch>
          </p:blipFill>
          <p:spPr>
            <a:xfrm flipH="1">
              <a:off x="-2314996" y="9509997"/>
              <a:ext cx="12693495" cy="8273444"/>
            </a:xfrm>
            <a:prstGeom prst="rect">
              <a:avLst/>
            </a:prstGeom>
          </p:spPr>
        </p:pic>
        <p:pic>
          <p:nvPicPr>
            <p:cNvPr id="12" name="Picture 7">
              <a:extLst>
                <a:ext uri="{FF2B5EF4-FFF2-40B4-BE49-F238E27FC236}">
                  <a16:creationId xmlns:a16="http://schemas.microsoft.com/office/drawing/2014/main" id="{1635FB96-B1C7-C048-B317-3B527E1E3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56392" t="18645" r="7077" b="47540"/>
            <a:stretch>
              <a:fillRect/>
            </a:stretch>
          </p:blipFill>
          <p:spPr>
            <a:xfrm rot="-1107298">
              <a:off x="4704835" y="13009880"/>
              <a:ext cx="7996645" cy="5551615"/>
            </a:xfrm>
            <a:prstGeom prst="rect">
              <a:avLst/>
            </a:prstGeom>
          </p:spPr>
        </p:pic>
      </p:grpSp>
      <p:pic>
        <p:nvPicPr>
          <p:cNvPr id="5" name="図 4" descr="テキスト&#10;&#10;低い精度で自動的に生成された説明">
            <a:extLst>
              <a:ext uri="{FF2B5EF4-FFF2-40B4-BE49-F238E27FC236}">
                <a16:creationId xmlns:a16="http://schemas.microsoft.com/office/drawing/2014/main" id="{E4009EA7-72F5-7442-8AF1-44B3017EEF0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350" y="6574892"/>
            <a:ext cx="9639300" cy="2006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72" b="437"/>
          <a:stretch>
            <a:fillRect/>
          </a:stretch>
        </p:blipFill>
        <p:spPr>
          <a:xfrm>
            <a:off x="1941187" y="1130720"/>
            <a:ext cx="14519927" cy="802555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1535" b="1576"/>
          <a:stretch>
            <a:fillRect/>
          </a:stretch>
        </p:blipFill>
        <p:spPr>
          <a:xfrm rot="-1322698">
            <a:off x="13773244" y="7559003"/>
            <a:ext cx="3766556" cy="121899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651" b="773"/>
          <a:stretch>
            <a:fillRect/>
          </a:stretch>
        </p:blipFill>
        <p:spPr>
          <a:xfrm>
            <a:off x="1028700" y="1341118"/>
            <a:ext cx="3641361" cy="2694607"/>
          </a:xfrm>
          <a:prstGeom prst="rect">
            <a:avLst/>
          </a:prstGeom>
        </p:spPr>
      </p:pic>
      <p:pic>
        <p:nvPicPr>
          <p:cNvPr id="8" name="Picture 6">
            <a:extLst>
              <a:ext uri="{FF2B5EF4-FFF2-40B4-BE49-F238E27FC236}">
                <a16:creationId xmlns:a16="http://schemas.microsoft.com/office/drawing/2014/main" id="{38167C79-5F0B-7441-92B2-4CF65D32A55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5057" t="33906" r="45660" b="41096"/>
          <a:stretch>
            <a:fillRect/>
          </a:stretch>
        </p:blipFill>
        <p:spPr>
          <a:xfrm>
            <a:off x="12196703" y="-508627"/>
            <a:ext cx="6919639" cy="639409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/>
          <a:srcRect r="626" b="626"/>
          <a:stretch>
            <a:fillRect/>
          </a:stretch>
        </p:blipFill>
        <p:spPr>
          <a:xfrm>
            <a:off x="2757818" y="7702817"/>
            <a:ext cx="2917889" cy="3112797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8"/>
          <a:srcRect r="447" b="447"/>
          <a:stretch>
            <a:fillRect/>
          </a:stretch>
        </p:blipFill>
        <p:spPr>
          <a:xfrm>
            <a:off x="23052" y="7634500"/>
            <a:ext cx="2812760" cy="3231917"/>
          </a:xfrm>
          <a:prstGeom prst="rect">
            <a:avLst/>
          </a:prstGeom>
        </p:spPr>
      </p:pic>
      <p:pic>
        <p:nvPicPr>
          <p:cNvPr id="11" name="図 10" descr="テキスト&#10;&#10;自動的に生成された説明">
            <a:extLst>
              <a:ext uri="{FF2B5EF4-FFF2-40B4-BE49-F238E27FC236}">
                <a16:creationId xmlns:a16="http://schemas.microsoft.com/office/drawing/2014/main" id="{94629D4F-67A0-344B-AB74-B1EF1783CDE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0" y="3035300"/>
            <a:ext cx="18148300" cy="421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r="98" b="264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r="923" b="1452"/>
          <a:stretch>
            <a:fillRect/>
          </a:stretch>
        </p:blipFill>
        <p:spPr>
          <a:xfrm rot="1796324">
            <a:off x="554675" y="6848855"/>
            <a:ext cx="3900415" cy="130486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 r="494" b="651"/>
          <a:stretch>
            <a:fillRect/>
          </a:stretch>
        </p:blipFill>
        <p:spPr>
          <a:xfrm>
            <a:off x="1337390" y="5143500"/>
            <a:ext cx="3458507" cy="326986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/>
          <a:srcRect r="553" b="1557"/>
          <a:stretch>
            <a:fillRect/>
          </a:stretch>
        </p:blipFill>
        <p:spPr>
          <a:xfrm rot="2316855">
            <a:off x="14090388" y="1686262"/>
            <a:ext cx="3201028" cy="101850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/>
          <a:srcRect r="478" b="648"/>
          <a:stretch>
            <a:fillRect/>
          </a:stretch>
        </p:blipFill>
        <p:spPr>
          <a:xfrm>
            <a:off x="14755888" y="3793432"/>
            <a:ext cx="2812641" cy="2700136"/>
          </a:xfrm>
          <a:prstGeom prst="rect">
            <a:avLst/>
          </a:prstGeom>
        </p:spPr>
      </p:pic>
      <p:pic>
        <p:nvPicPr>
          <p:cNvPr id="9" name="図 8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7517A66C-4523-6040-8316-0D3562E6E56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850" y="3486150"/>
            <a:ext cx="10020300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6" name="図 5" descr="テキスト&#10;&#10;自動的に生成された説明">
            <a:extLst>
              <a:ext uri="{FF2B5EF4-FFF2-40B4-BE49-F238E27FC236}">
                <a16:creationId xmlns:a16="http://schemas.microsoft.com/office/drawing/2014/main" id="{9CCBEC63-7BAD-4D42-9EEF-BE0FE1C57F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651" y="2857500"/>
            <a:ext cx="15938500" cy="2286000"/>
          </a:xfrm>
          <a:prstGeom prst="rect">
            <a:avLst/>
          </a:prstGeom>
        </p:spPr>
      </p:pic>
      <p:pic>
        <p:nvPicPr>
          <p:cNvPr id="8" name="図 7" descr="メーター が含まれている画像&#10;&#10;自動的に生成された説明">
            <a:extLst>
              <a:ext uri="{FF2B5EF4-FFF2-40B4-BE49-F238E27FC236}">
                <a16:creationId xmlns:a16="http://schemas.microsoft.com/office/drawing/2014/main" id="{7C37B3F2-3DA8-AC46-BB4F-DFF8F9CA92A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985" y="4881919"/>
            <a:ext cx="15392400" cy="336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0" y="692818"/>
            <a:ext cx="16113552" cy="89064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109" b="109"/>
          <a:stretch>
            <a:fillRect/>
          </a:stretch>
        </p:blipFill>
        <p:spPr>
          <a:xfrm>
            <a:off x="-800025" y="-1076769"/>
            <a:ext cx="8808737" cy="827764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109" b="109"/>
          <a:stretch>
            <a:fillRect/>
          </a:stretch>
        </p:blipFill>
        <p:spPr>
          <a:xfrm>
            <a:off x="10411068" y="-1076769"/>
            <a:ext cx="8808737" cy="827764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 r="212" b="6105"/>
          <a:stretch>
            <a:fillRect/>
          </a:stretch>
        </p:blipFill>
        <p:spPr>
          <a:xfrm>
            <a:off x="3745656" y="4857124"/>
            <a:ext cx="5484233" cy="5941023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/>
          <a:srcRect r="212" b="212"/>
          <a:stretch>
            <a:fillRect/>
          </a:stretch>
        </p:blipFill>
        <p:spPr>
          <a:xfrm>
            <a:off x="8981744" y="5029401"/>
            <a:ext cx="5484233" cy="5849849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8"/>
          <a:srcRect r="288" b="288"/>
          <a:stretch>
            <a:fillRect/>
          </a:stretch>
        </p:blipFill>
        <p:spPr>
          <a:xfrm>
            <a:off x="12565730" y="385185"/>
            <a:ext cx="2062321" cy="331465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9"/>
          <a:srcRect r="282" b="282"/>
          <a:stretch>
            <a:fillRect/>
          </a:stretch>
        </p:blipFill>
        <p:spPr>
          <a:xfrm>
            <a:off x="14306976" y="385185"/>
            <a:ext cx="2758165" cy="3381325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0"/>
          <a:srcRect l="25440" t="27361" r="29342" b="29108"/>
          <a:stretch>
            <a:fillRect/>
          </a:stretch>
        </p:blipFill>
        <p:spPr>
          <a:xfrm>
            <a:off x="1708241" y="-153549"/>
            <a:ext cx="4244007" cy="3806708"/>
          </a:xfrm>
          <a:prstGeom prst="rect">
            <a:avLst/>
          </a:prstGeom>
        </p:spPr>
      </p:pic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9D9EBA3B-025B-F047-BA5D-1D5422DE1C59}"/>
              </a:ext>
            </a:extLst>
          </p:cNvPr>
          <p:cNvGrpSpPr/>
          <p:nvPr/>
        </p:nvGrpSpPr>
        <p:grpSpPr>
          <a:xfrm>
            <a:off x="570804" y="1716020"/>
            <a:ext cx="6518880" cy="2607464"/>
            <a:chOff x="-2314996" y="9370129"/>
            <a:chExt cx="22979191" cy="9191366"/>
          </a:xfrm>
        </p:grpSpPr>
        <p:pic>
          <p:nvPicPr>
            <p:cNvPr id="13" name="Picture 3">
              <a:extLst>
                <a:ext uri="{FF2B5EF4-FFF2-40B4-BE49-F238E27FC236}">
                  <a16:creationId xmlns:a16="http://schemas.microsoft.com/office/drawing/2014/main" id="{4758A633-D892-F044-9DBF-5992524CCC2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 l="42465" t="50000"/>
            <a:stretch>
              <a:fillRect/>
            </a:stretch>
          </p:blipFill>
          <p:spPr>
            <a:xfrm>
              <a:off x="7970699" y="9370129"/>
              <a:ext cx="12693496" cy="8273444"/>
            </a:xfrm>
            <a:prstGeom prst="rect">
              <a:avLst/>
            </a:prstGeom>
          </p:spPr>
        </p:pic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5FFA70B3-F357-9A43-A644-C810738A8F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 l="42465" t="50000"/>
            <a:stretch>
              <a:fillRect/>
            </a:stretch>
          </p:blipFill>
          <p:spPr>
            <a:xfrm flipH="1">
              <a:off x="-2314996" y="9509997"/>
              <a:ext cx="12693495" cy="8273444"/>
            </a:xfrm>
            <a:prstGeom prst="rect">
              <a:avLst/>
            </a:prstGeom>
          </p:spPr>
        </p:pic>
        <p:pic>
          <p:nvPicPr>
            <p:cNvPr id="15" name="Picture 7">
              <a:extLst>
                <a:ext uri="{FF2B5EF4-FFF2-40B4-BE49-F238E27FC236}">
                  <a16:creationId xmlns:a16="http://schemas.microsoft.com/office/drawing/2014/main" id="{ED48264F-B463-C94A-83EC-1F511E493F8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rcRect l="56392" t="18645" r="7077" b="47540"/>
            <a:stretch>
              <a:fillRect/>
            </a:stretch>
          </p:blipFill>
          <p:spPr>
            <a:xfrm rot="-1107298">
              <a:off x="4704835" y="13009880"/>
              <a:ext cx="7996645" cy="5551615"/>
            </a:xfrm>
            <a:prstGeom prst="rect">
              <a:avLst/>
            </a:prstGeom>
          </p:spPr>
        </p:pic>
      </p:grpSp>
      <p:pic>
        <p:nvPicPr>
          <p:cNvPr id="17" name="図 16" descr="メーター, 時計, 挿絵 が含まれている画像&#10;&#10;自動的に生成された説明">
            <a:extLst>
              <a:ext uri="{FF2B5EF4-FFF2-40B4-BE49-F238E27FC236}">
                <a16:creationId xmlns:a16="http://schemas.microsoft.com/office/drawing/2014/main" id="{DACE6C39-065F-BE49-A0BE-39C3C05AC1AA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212" y="3433379"/>
            <a:ext cx="7810500" cy="2286000"/>
          </a:xfrm>
          <a:prstGeom prst="rect">
            <a:avLst/>
          </a:prstGeom>
        </p:spPr>
      </p:pic>
      <p:pic>
        <p:nvPicPr>
          <p:cNvPr id="19" name="図 18" descr="黒い背景に白い文字がある&#10;&#10;低い精度で自動的に生成された説明">
            <a:extLst>
              <a:ext uri="{FF2B5EF4-FFF2-40B4-BE49-F238E27FC236}">
                <a16:creationId xmlns:a16="http://schemas.microsoft.com/office/drawing/2014/main" id="{9BCEB0CE-DC38-C144-A280-6675A8BFF4BC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6978" y="2769089"/>
            <a:ext cx="8458200" cy="368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109" b="109"/>
          <a:stretch>
            <a:fillRect/>
          </a:stretch>
        </p:blipFill>
        <p:spPr>
          <a:xfrm>
            <a:off x="-800025" y="-1076769"/>
            <a:ext cx="8808737" cy="827764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109" b="109"/>
          <a:stretch>
            <a:fillRect/>
          </a:stretch>
        </p:blipFill>
        <p:spPr>
          <a:xfrm>
            <a:off x="10411068" y="-1076769"/>
            <a:ext cx="8808737" cy="827764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 r="416" b="416"/>
          <a:stretch>
            <a:fillRect/>
          </a:stretch>
        </p:blipFill>
        <p:spPr>
          <a:xfrm>
            <a:off x="8975688" y="5269082"/>
            <a:ext cx="5363766" cy="5722053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/>
          <a:srcRect r="426" b="426"/>
          <a:stretch>
            <a:fillRect/>
          </a:stretch>
        </p:blipFill>
        <p:spPr>
          <a:xfrm>
            <a:off x="3948545" y="5143500"/>
            <a:ext cx="5170515" cy="5941023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8"/>
          <a:srcRect r="288" b="288"/>
          <a:stretch>
            <a:fillRect/>
          </a:stretch>
        </p:blipFill>
        <p:spPr>
          <a:xfrm>
            <a:off x="12565730" y="385185"/>
            <a:ext cx="2062321" cy="331465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9"/>
          <a:srcRect r="282" b="282"/>
          <a:stretch>
            <a:fillRect/>
          </a:stretch>
        </p:blipFill>
        <p:spPr>
          <a:xfrm>
            <a:off x="14306976" y="385185"/>
            <a:ext cx="2758165" cy="3381325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0"/>
          <a:srcRect l="25440" t="27361" r="29342" b="29108"/>
          <a:stretch>
            <a:fillRect/>
          </a:stretch>
        </p:blipFill>
        <p:spPr>
          <a:xfrm>
            <a:off x="1708241" y="-153549"/>
            <a:ext cx="4244007" cy="3806708"/>
          </a:xfrm>
          <a:prstGeom prst="rect">
            <a:avLst/>
          </a:prstGeom>
        </p:spPr>
      </p:pic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15EED16C-BD2F-1247-945A-D54193E82176}"/>
              </a:ext>
            </a:extLst>
          </p:cNvPr>
          <p:cNvGrpSpPr/>
          <p:nvPr/>
        </p:nvGrpSpPr>
        <p:grpSpPr>
          <a:xfrm>
            <a:off x="570804" y="1716020"/>
            <a:ext cx="6518880" cy="2607464"/>
            <a:chOff x="-2314996" y="9370129"/>
            <a:chExt cx="22979191" cy="9191366"/>
          </a:xfrm>
        </p:grpSpPr>
        <p:pic>
          <p:nvPicPr>
            <p:cNvPr id="13" name="Picture 3">
              <a:extLst>
                <a:ext uri="{FF2B5EF4-FFF2-40B4-BE49-F238E27FC236}">
                  <a16:creationId xmlns:a16="http://schemas.microsoft.com/office/drawing/2014/main" id="{3B73A5AA-D436-904B-8478-376FBD60A2F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 l="42465" t="50000"/>
            <a:stretch>
              <a:fillRect/>
            </a:stretch>
          </p:blipFill>
          <p:spPr>
            <a:xfrm>
              <a:off x="7970699" y="9370129"/>
              <a:ext cx="12693496" cy="8273444"/>
            </a:xfrm>
            <a:prstGeom prst="rect">
              <a:avLst/>
            </a:prstGeom>
          </p:spPr>
        </p:pic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56957345-DF0E-904C-8BC7-5E32E5082E7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 l="42465" t="50000"/>
            <a:stretch>
              <a:fillRect/>
            </a:stretch>
          </p:blipFill>
          <p:spPr>
            <a:xfrm flipH="1">
              <a:off x="-2314996" y="9509997"/>
              <a:ext cx="12693495" cy="8273444"/>
            </a:xfrm>
            <a:prstGeom prst="rect">
              <a:avLst/>
            </a:prstGeom>
          </p:spPr>
        </p:pic>
        <p:pic>
          <p:nvPicPr>
            <p:cNvPr id="15" name="Picture 7">
              <a:extLst>
                <a:ext uri="{FF2B5EF4-FFF2-40B4-BE49-F238E27FC236}">
                  <a16:creationId xmlns:a16="http://schemas.microsoft.com/office/drawing/2014/main" id="{2C16A55B-5533-1B43-9AFC-A5B41D00ED8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rcRect l="56392" t="18645" r="7077" b="47540"/>
            <a:stretch>
              <a:fillRect/>
            </a:stretch>
          </p:blipFill>
          <p:spPr>
            <a:xfrm rot="-1107298">
              <a:off x="4704835" y="13009880"/>
              <a:ext cx="7996645" cy="5551615"/>
            </a:xfrm>
            <a:prstGeom prst="rect">
              <a:avLst/>
            </a:prstGeom>
          </p:spPr>
        </p:pic>
      </p:grpSp>
      <p:pic>
        <p:nvPicPr>
          <p:cNvPr id="17" name="図 16" descr="メーター, 時計 が含まれている画像&#10;&#10;自動的に生成された説明">
            <a:extLst>
              <a:ext uri="{FF2B5EF4-FFF2-40B4-BE49-F238E27FC236}">
                <a16:creationId xmlns:a16="http://schemas.microsoft.com/office/drawing/2014/main" id="{BB3E7694-03F1-6341-B84A-1C3A1118001A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3821" y="3433379"/>
            <a:ext cx="7810500" cy="2286000"/>
          </a:xfrm>
          <a:prstGeom prst="rect">
            <a:avLst/>
          </a:prstGeom>
        </p:spPr>
      </p:pic>
      <p:pic>
        <p:nvPicPr>
          <p:cNvPr id="19" name="図 18" descr="メーター, 時計 が含まれている画像&#10;&#10;自動的に生成された説明">
            <a:extLst>
              <a:ext uri="{FF2B5EF4-FFF2-40B4-BE49-F238E27FC236}">
                <a16:creationId xmlns:a16="http://schemas.microsoft.com/office/drawing/2014/main" id="{58968CD1-EBC3-1442-99BB-7B5FAECAC06A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268" y="3433379"/>
            <a:ext cx="78105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r="750" b="801"/>
          <a:stretch>
            <a:fillRect/>
          </a:stretch>
        </p:blipFill>
        <p:spPr>
          <a:xfrm>
            <a:off x="13836363" y="5808975"/>
            <a:ext cx="3942923" cy="3785206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r="2208" b="2249"/>
          <a:stretch>
            <a:fillRect/>
          </a:stretch>
        </p:blipFill>
        <p:spPr>
          <a:xfrm rot="-1214871">
            <a:off x="311447" y="1295335"/>
            <a:ext cx="3695481" cy="1195992"/>
          </a:xfrm>
          <a:prstGeom prst="rect">
            <a:avLst/>
          </a:prstGeom>
        </p:spPr>
      </p:pic>
      <p:pic>
        <p:nvPicPr>
          <p:cNvPr id="7" name="図 6" descr="メーター, 時計, 停止 が含まれている画像&#10;&#10;自動的に生成された説明">
            <a:extLst>
              <a:ext uri="{FF2B5EF4-FFF2-40B4-BE49-F238E27FC236}">
                <a16:creationId xmlns:a16="http://schemas.microsoft.com/office/drawing/2014/main" id="{100549BC-E510-C543-A314-DFEA7AAEE2B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62118"/>
            <a:ext cx="18288000" cy="50245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r="336" b="336"/>
          <a:stretch>
            <a:fillRect/>
          </a:stretch>
        </p:blipFill>
        <p:spPr>
          <a:xfrm>
            <a:off x="4403500" y="5143500"/>
            <a:ext cx="9481001" cy="9481001"/>
          </a:xfrm>
          <a:prstGeom prst="rect">
            <a:avLst/>
          </a:prstGeom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0F8D6F86-5E2F-4541-8970-8031A97B9B7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765686" y="4648871"/>
            <a:ext cx="6756628" cy="6756628"/>
          </a:xfrm>
          <a:prstGeom prst="rect">
            <a:avLst/>
          </a:prstGeom>
        </p:spPr>
      </p:pic>
      <p:pic>
        <p:nvPicPr>
          <p:cNvPr id="7" name="図 6" descr="テキスト&#10;&#10;自動的に生成された説明">
            <a:extLst>
              <a:ext uri="{FF2B5EF4-FFF2-40B4-BE49-F238E27FC236}">
                <a16:creationId xmlns:a16="http://schemas.microsoft.com/office/drawing/2014/main" id="{D0C89B49-65AA-E446-9E75-4C79A4D541D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650" y="952500"/>
            <a:ext cx="15506700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r="336" b="336"/>
          <a:stretch>
            <a:fillRect/>
          </a:stretch>
        </p:blipFill>
        <p:spPr>
          <a:xfrm>
            <a:off x="4403500" y="5143500"/>
            <a:ext cx="9481001" cy="948100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r="94" b="94"/>
          <a:stretch>
            <a:fillRect/>
          </a:stretch>
        </p:blipFill>
        <p:spPr>
          <a:xfrm>
            <a:off x="4403500" y="4793093"/>
            <a:ext cx="9481001" cy="5795262"/>
          </a:xfrm>
          <a:prstGeom prst="rect">
            <a:avLst/>
          </a:prstGeom>
        </p:spPr>
      </p:pic>
      <p:pic>
        <p:nvPicPr>
          <p:cNvPr id="7" name="図 6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B5C10AA8-F35E-B041-BB38-43906890F42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24100"/>
            <a:ext cx="18288000" cy="3226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14963</TotalTime>
  <Words>472</Words>
  <PresentationFormat>ユーザー設定</PresentationFormat>
  <Paragraphs>117</Paragraphs>
  <Slides>33</Slides>
  <Notes>32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33</vt:i4>
      </vt:variant>
    </vt:vector>
  </HeadingPairs>
  <TitlesOfParts>
    <vt:vector size="36" baseType="lpstr">
      <vt:lpstr>Arial</vt:lpstr>
      <vt:lpstr>Calibri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  <dcterms:modified xsi:type="dcterms:W3CDTF">2022-05-13T09:25:23Z</dcterms:modified>
  <dc:identifier>DAE_KhPxJVg</dc:identifier>
</cp:coreProperties>
</file>