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8288000" cy="10287000"/>
  <p:notesSz cx="6858000" cy="9144000"/>
  <p:embeddedFontLst>
    <p:embeddedFont>
      <p:font typeface="KodomoRounded" panose="02000600000000000000" charset="-128"/>
      <p:regular r:id="rId36"/>
    </p:embeddedFont>
    <p:embeddedFont>
      <p:font typeface="Meiryo" panose="020B0604030504040204" pitchFamily="50" charset="-128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86" autoAdjust="0"/>
    <p:restoredTop sz="96353" autoAdjust="0"/>
  </p:normalViewPr>
  <p:slideViewPr>
    <p:cSldViewPr>
      <p:cViewPr>
        <p:scale>
          <a:sx n="60" d="100"/>
          <a:sy n="60" d="100"/>
        </p:scale>
        <p:origin x="726" y="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きょう</a:t>
            </a:r>
            <a:r>
              <a:rPr lang="en-US" dirty="0" err="1"/>
              <a:t>は「真の父母様」について学びましょう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ただの口喧嘩ではなく、鉄砲とかミサイルとか、色々な武器を使って喧嘩をするのです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だからいっぱいの人が死んでしまいます</a:t>
            </a:r>
            <a:r>
              <a:rPr lang="en-US" dirty="0"/>
              <a:t>。</a:t>
            </a:r>
            <a:r>
              <a:rPr lang="ja-JP" altLang="en-US" dirty="0"/>
              <a:t>とってもとっても悲しいことです。</a:t>
            </a:r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なんで</a:t>
            </a:r>
            <a:r>
              <a:rPr lang="ja-JP" altLang="en-US" dirty="0"/>
              <a:t>、</a:t>
            </a:r>
            <a:r>
              <a:rPr lang="en-US" dirty="0" err="1"/>
              <a:t>こんなことが起きてしまうんだろう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それはね、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すべての人を一つにしてくれる、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本当の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お父さんとお母さんがいないからなんです。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みんなも、兄弟喧嘩することあるよね。もしくは保育園とか幼稚園のお友達と喧嘩することもあるよね。悪口を言われたり、おもちゃを取られたりすると、怒ってしまうことがあるよね。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そんなとき、お父さんとお母さんがそこにいたらすぐ喧嘩が収まるよね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「</a:t>
            </a:r>
            <a:r>
              <a:rPr lang="en-US" dirty="0" err="1"/>
              <a:t>こら</a:t>
            </a:r>
            <a:r>
              <a:rPr lang="en-US" dirty="0"/>
              <a:t>！」</a:t>
            </a:r>
            <a:r>
              <a:rPr lang="en-US" dirty="0" err="1"/>
              <a:t>って大きな声にびっくりして喧嘩をやめるときもあるけ</a:t>
            </a:r>
            <a:r>
              <a:rPr lang="ja-JP" altLang="en-US" dirty="0"/>
              <a:t>れ</a:t>
            </a:r>
            <a:r>
              <a:rPr lang="en-US" dirty="0"/>
              <a:t>ど、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お父さんとかお母さんが優しく抱きしめてくれて</a:t>
            </a:r>
            <a:r>
              <a:rPr lang="en-US" dirty="0"/>
              <a:t>、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「</a:t>
            </a:r>
            <a:r>
              <a:rPr lang="en-US" dirty="0" err="1"/>
              <a:t>喧嘩をしたらだめだよ</a:t>
            </a:r>
            <a:r>
              <a:rPr lang="en-US" dirty="0"/>
              <a:t>」「</a:t>
            </a:r>
            <a:r>
              <a:rPr lang="en-US" dirty="0" err="1"/>
              <a:t>なんで喧嘩しているの</a:t>
            </a:r>
            <a:r>
              <a:rPr lang="en-US" dirty="0"/>
              <a:t>」「</a:t>
            </a:r>
            <a:r>
              <a:rPr lang="en-US" dirty="0" err="1"/>
              <a:t>悪口言われたの？でも、あなたにはもっと素晴らしいところがあるよ</a:t>
            </a:r>
            <a:r>
              <a:rPr lang="en-US" dirty="0"/>
              <a:t>」「</a:t>
            </a:r>
            <a:r>
              <a:rPr lang="en-US" dirty="0" err="1"/>
              <a:t>ゆるしてあげよう」って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r>
              <a:rPr lang="ja-JP" altLang="en-US" dirty="0"/>
              <a:t>仲直りできるようにしてくれるよね。</a:t>
            </a:r>
            <a:endParaRPr lang="en-US" dirty="0"/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そんなふうに</a:t>
            </a:r>
            <a:r>
              <a:rPr lang="ja-JP" altLang="en-US" dirty="0"/>
              <a:t>して</a:t>
            </a:r>
            <a:r>
              <a:rPr lang="en-US" dirty="0" err="1"/>
              <a:t>喧嘩が終わること</a:t>
            </a:r>
            <a:r>
              <a:rPr lang="ja-JP" altLang="en-US" dirty="0"/>
              <a:t>が</a:t>
            </a:r>
            <a:r>
              <a:rPr lang="en-US" dirty="0"/>
              <a:t>、</a:t>
            </a:r>
            <a:r>
              <a:rPr lang="en-US" dirty="0" err="1"/>
              <a:t>あるんじゃないかな</a:t>
            </a:r>
            <a:r>
              <a:rPr lang="en-US" dirty="0"/>
              <a:t>？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だから神様は、世界中の喧嘩を終わらせるために</a:t>
            </a:r>
            <a:r>
              <a:rPr lang="en-US" dirty="0"/>
              <a:t>、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真の父母様を、この世界に送ったのです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だから、真の父母様はいつも神様にお祈りをしながら、神様と心をひとつにして、世界が平和になるために毎日お祈りをしているのです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この写真の</a:t>
            </a:r>
            <a:r>
              <a:rPr lang="ja-JP" altLang="en-US" dirty="0"/>
              <a:t>人を</a:t>
            </a:r>
            <a:r>
              <a:rPr lang="en-US" dirty="0"/>
              <a:t>、</a:t>
            </a:r>
            <a:r>
              <a:rPr lang="en-US" dirty="0" err="1"/>
              <a:t>見たこと</a:t>
            </a:r>
            <a:r>
              <a:rPr lang="ja-JP" altLang="en-US" dirty="0"/>
              <a:t>が</a:t>
            </a:r>
            <a:r>
              <a:rPr lang="en-US" dirty="0" err="1"/>
              <a:t>ありますか</a:t>
            </a:r>
            <a:r>
              <a:rPr lang="en-US" dirty="0"/>
              <a:t>？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このお二人のことを「真の父母様」といいます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お祈りだけではありません。実際に、世界の偉い人にあって</a:t>
            </a:r>
            <a:r>
              <a:rPr lang="en-US" dirty="0"/>
              <a:t>、</a:t>
            </a:r>
            <a:r>
              <a:rPr lang="ja-JP" altLang="en-US" dirty="0"/>
              <a:t>みんなで仲良くしましょうって、導いてくださっているのです。</a:t>
            </a:r>
            <a:endParaRPr lang="en-US" dirty="0"/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また、世界中には貧しい国がたくさんあります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みんなはご飯を毎日3回食べるよね。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でもこの世界には、ご飯を3回も食べられない子供たちがたくさんいるのです。2回の</a:t>
            </a:r>
            <a:r>
              <a:rPr lang="ja-JP" altLang="en-US" dirty="0"/>
              <a:t>人</a:t>
            </a:r>
            <a:r>
              <a:rPr lang="en-US" dirty="0" err="1"/>
              <a:t>もいれば</a:t>
            </a:r>
            <a:r>
              <a:rPr lang="en-US" dirty="0"/>
              <a:t>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1回の人もいます。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一回も食べられなくて、そして、何日も食べられなくて</a:t>
            </a:r>
            <a:r>
              <a:rPr lang="en-US" dirty="0"/>
              <a:t>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おなかがすいたまま死んでしまう子供たちもたくさんいるのです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そんな子供たちがいなくなるように、真の父母様は、世界中に食事を分け与えたり、食べ物の作り方を教えてあげたりもしているんだ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喧嘩をしないこと、いつも仲良くすること、また、食事が毎日たべられること、そんな風に、みんなが、安心して幸せに暮らすことを「平和」っていうのです。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真の父母様は、世界中の人が平和になるように、毎日お祈りをしています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「</a:t>
            </a:r>
            <a:r>
              <a:rPr lang="en-US" dirty="0" err="1"/>
              <a:t>真」というのは「本当の」という意味です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「</a:t>
            </a:r>
            <a:r>
              <a:rPr lang="en-US" dirty="0" err="1"/>
              <a:t>父母様」というのは</a:t>
            </a:r>
            <a:r>
              <a:rPr lang="en-US" dirty="0"/>
              <a:t>、「</a:t>
            </a:r>
            <a:r>
              <a:rPr lang="en-US" dirty="0" err="1"/>
              <a:t>お父さん</a:t>
            </a:r>
            <a:r>
              <a:rPr lang="ja-JP" altLang="en-US" dirty="0"/>
              <a:t>と</a:t>
            </a:r>
            <a:r>
              <a:rPr lang="en-US" dirty="0" err="1"/>
              <a:t>お母さん」という意味です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真のお父様は2012年に</a:t>
            </a:r>
            <a:r>
              <a:rPr lang="ja-JP" altLang="en-US" dirty="0"/>
              <a:t>、数えで</a:t>
            </a:r>
            <a:r>
              <a:rPr lang="en-US" dirty="0"/>
              <a:t>93歳</a:t>
            </a:r>
            <a:r>
              <a:rPr lang="ja-JP" altLang="en-US" dirty="0"/>
              <a:t>の時、</a:t>
            </a:r>
            <a:r>
              <a:rPr lang="en-US" dirty="0" err="1"/>
              <a:t>天国に行きました。でも、まだ世界は平和になっていないから</a:t>
            </a:r>
            <a:r>
              <a:rPr lang="en-US" dirty="0"/>
              <a:t>、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今</a:t>
            </a:r>
            <a:r>
              <a:rPr lang="ja-JP" altLang="en-US" dirty="0"/>
              <a:t>、地上では</a:t>
            </a:r>
            <a:r>
              <a:rPr lang="en-US" dirty="0" err="1"/>
              <a:t>真のお母様が世界の平和のために、お祈りして、頑張っていらっしゃいます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みんなも、真のお母様と一緒に</a:t>
            </a:r>
            <a:r>
              <a:rPr lang="ja-JP" altLang="en-US" dirty="0"/>
              <a:t>なって、</a:t>
            </a:r>
            <a:r>
              <a:rPr lang="en-US" dirty="0" err="1"/>
              <a:t>世界が平和になるように、毎日お祈りしようね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なので「真の父母様」というのは「本当のお父さん</a:t>
            </a:r>
            <a:r>
              <a:rPr lang="ja-JP" altLang="en-US" dirty="0"/>
              <a:t>と</a:t>
            </a:r>
            <a:r>
              <a:rPr lang="en-US" dirty="0" err="1"/>
              <a:t>お母さん」っていう意味なんです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でも、おかしいよね</a:t>
            </a:r>
            <a:r>
              <a:rPr lang="en-US" dirty="0"/>
              <a:t>？</a:t>
            </a:r>
          </a:p>
          <a:p>
            <a:pPr lvl="0"/>
            <a:r>
              <a:rPr lang="en-US" dirty="0" err="1"/>
              <a:t>みんなには、お父さんお母さんがいるのに</a:t>
            </a:r>
            <a:r>
              <a:rPr lang="en-US" dirty="0"/>
              <a:t>、</a:t>
            </a:r>
            <a:r>
              <a:rPr lang="ja-JP" altLang="en-US" dirty="0"/>
              <a:t>さらに</a:t>
            </a:r>
            <a:r>
              <a:rPr lang="en-US" dirty="0" err="1"/>
              <a:t>本当のお父さんとお母さんがいるとしたら、いつも一緒にいるお父さんとお母さんは</a:t>
            </a:r>
            <a:r>
              <a:rPr lang="ja-JP" altLang="en-US" dirty="0"/>
              <a:t>、一体何なんだろう</a:t>
            </a:r>
            <a:r>
              <a:rPr lang="en-US" dirty="0"/>
              <a:t>？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もちろん</a:t>
            </a:r>
            <a:r>
              <a:rPr lang="ja-JP" altLang="en-US" dirty="0"/>
              <a:t>、</a:t>
            </a:r>
            <a:r>
              <a:rPr lang="en-US" dirty="0" err="1"/>
              <a:t>みんなのお父さんお母さんも、みんなにとって「本当の」お父さん</a:t>
            </a:r>
            <a:r>
              <a:rPr lang="ja-JP" altLang="en-US" dirty="0"/>
              <a:t>と</a:t>
            </a:r>
            <a:r>
              <a:rPr lang="en-US" dirty="0" err="1"/>
              <a:t>お母さんです。そして「真の父母様」も、みんなにとって本当のお父さんお母さん</a:t>
            </a:r>
            <a:r>
              <a:rPr lang="ja-JP" altLang="en-US" dirty="0"/>
              <a:t>な</a:t>
            </a:r>
            <a:r>
              <a:rPr lang="en-US" dirty="0" err="1"/>
              <a:t>のです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だからみんなにはお父さんとお母さん</a:t>
            </a:r>
            <a:r>
              <a:rPr lang="ja-JP" altLang="en-US" dirty="0"/>
              <a:t>がふたり（二組）</a:t>
            </a:r>
            <a:r>
              <a:rPr lang="en-US" dirty="0" err="1"/>
              <a:t>もいるのです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そして、</a:t>
            </a:r>
            <a:r>
              <a:rPr lang="en-US" dirty="0"/>
              <a:t>「</a:t>
            </a:r>
            <a:r>
              <a:rPr lang="en-US" dirty="0" err="1"/>
              <a:t>真の父母様」は、誰か</a:t>
            </a:r>
            <a:r>
              <a:rPr lang="ja-JP" altLang="en-US" dirty="0"/>
              <a:t>だけ</a:t>
            </a:r>
            <a:r>
              <a:rPr lang="en-US" dirty="0" err="1"/>
              <a:t>のお父さん、お母さん、ということではなく、全ての人間のお父さん、お母さん、っていう意味でもあるんです</a:t>
            </a:r>
            <a:r>
              <a:rPr lang="en-US" dirty="0"/>
              <a:t>。</a:t>
            </a:r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悲しいことに、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いま、世界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いろんなところで人々があらそっています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「戦争」ってきいたことありますか？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国と国が喧嘩をすることを戦争っていいます。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5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Relationship Id="rId9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Relationship Id="rId9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8.png"/><Relationship Id="rId5" Type="http://schemas.openxmlformats.org/officeDocument/2006/relationships/image" Target="../media/image12.pn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8.png"/><Relationship Id="rId5" Type="http://schemas.openxmlformats.org/officeDocument/2006/relationships/image" Target="../media/image12.pn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98" b="264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923" b="1452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553" b="1557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27BB7C2D-077A-5E45-9AD9-A64B056791EE}"/>
              </a:ext>
            </a:extLst>
          </p:cNvPr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B830E790-A441-AD48-92EC-EFA329DB0A2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419931B6-09FB-1B47-8C10-16096B4B16A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10" name="TextBox 8">
            <a:extLst>
              <a:ext uri="{FF2B5EF4-FFF2-40B4-BE49-F238E27FC236}">
                <a16:creationId xmlns:a16="http://schemas.microsoft.com/office/drawing/2014/main" id="{568198BC-7ACC-9C4C-A39A-3DDEB70A6323}"/>
              </a:ext>
            </a:extLst>
          </p:cNvPr>
          <p:cNvSpPr txBox="1"/>
          <p:nvPr/>
        </p:nvSpPr>
        <p:spPr>
          <a:xfrm>
            <a:off x="1151609" y="3553321"/>
            <a:ext cx="15984783" cy="3824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まことのふぼさま」ってどんなかた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CBA3546-B92F-1C4B-9C28-90DC48D9FF54}"/>
              </a:ext>
            </a:extLst>
          </p:cNvPr>
          <p:cNvGrpSpPr/>
          <p:nvPr/>
        </p:nvGrpSpPr>
        <p:grpSpPr>
          <a:xfrm>
            <a:off x="-321785" y="220367"/>
            <a:ext cx="18931567" cy="11622663"/>
            <a:chOff x="-321785" y="220367"/>
            <a:chExt cx="18931567" cy="1162266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123" b="123"/>
            <a:stretch>
              <a:fillRect/>
            </a:stretch>
          </p:blipFill>
          <p:spPr>
            <a:xfrm>
              <a:off x="4888986" y="692819"/>
              <a:ext cx="8510027" cy="883780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l="436" r="71" b="71"/>
            <a:stretch>
              <a:fillRect/>
            </a:stretch>
          </p:blipFill>
          <p:spPr>
            <a:xfrm>
              <a:off x="-321785" y="220367"/>
              <a:ext cx="18931567" cy="116226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45821" y="3471996"/>
            <a:ext cx="17596358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5"/>
              </a:lnSpc>
            </a:pPr>
            <a:r>
              <a:rPr lang="en-US" sz="10925" dirty="0" err="1">
                <a:solidFill>
                  <a:srgbClr val="292929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ほんとうの</a:t>
            </a:r>
            <a:endParaRPr lang="en-US" sz="10925" dirty="0">
              <a:solidFill>
                <a:srgbClr val="292929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0925"/>
              </a:lnSpc>
            </a:pPr>
            <a:r>
              <a:rPr lang="en-US" sz="10925" dirty="0" err="1">
                <a:solidFill>
                  <a:srgbClr val="292929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おとうさんおかあさんが</a:t>
            </a:r>
            <a:endParaRPr lang="en-US" sz="10925" dirty="0">
              <a:solidFill>
                <a:srgbClr val="292929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5024"/>
              </a:lnSpc>
            </a:pPr>
            <a:r>
              <a:rPr lang="en-US" sz="15024" dirty="0">
                <a:solidFill>
                  <a:srgbClr val="292929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5024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いない</a:t>
            </a:r>
            <a:r>
              <a:rPr lang="en-US" sz="15024" dirty="0">
                <a:solidFill>
                  <a:srgbClr val="292929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31CD7F0-5CDA-8541-B0EA-F5DD1EBD1F88}"/>
              </a:ext>
            </a:extLst>
          </p:cNvPr>
          <p:cNvGrpSpPr/>
          <p:nvPr/>
        </p:nvGrpSpPr>
        <p:grpSpPr>
          <a:xfrm>
            <a:off x="3104165" y="4771112"/>
            <a:ext cx="12406613" cy="1658052"/>
            <a:chOff x="3104165" y="4771112"/>
            <a:chExt cx="12406613" cy="165805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 r="1027" b="1027"/>
            <a:stretch>
              <a:fillRect/>
            </a:stretch>
          </p:blipFill>
          <p:spPr>
            <a:xfrm rot="-1560249">
              <a:off x="3104165" y="4798276"/>
              <a:ext cx="1630888" cy="163088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7"/>
            <a:srcRect r="1027" b="1027"/>
            <a:stretch>
              <a:fillRect/>
            </a:stretch>
          </p:blipFill>
          <p:spPr>
            <a:xfrm rot="1333100">
              <a:off x="13879890" y="4771112"/>
              <a:ext cx="1630888" cy="16308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F5F5AEDD-A95E-9448-B57C-B3F45F7BFA22}"/>
              </a:ext>
            </a:extLst>
          </p:cNvPr>
          <p:cNvGrpSpPr/>
          <p:nvPr/>
        </p:nvGrpSpPr>
        <p:grpSpPr>
          <a:xfrm>
            <a:off x="2931081" y="4807044"/>
            <a:ext cx="12718396" cy="1982821"/>
            <a:chOff x="2931081" y="4807044"/>
            <a:chExt cx="12718396" cy="198282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730" b="397"/>
            <a:stretch>
              <a:fillRect/>
            </a:stretch>
          </p:blipFill>
          <p:spPr>
            <a:xfrm>
              <a:off x="13596989" y="4807044"/>
              <a:ext cx="2052488" cy="198282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730" b="397"/>
            <a:stretch>
              <a:fillRect/>
            </a:stretch>
          </p:blipFill>
          <p:spPr>
            <a:xfrm>
              <a:off x="2931081" y="4807044"/>
              <a:ext cx="2052488" cy="1982821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680" b="680"/>
          <a:stretch>
            <a:fillRect/>
          </a:stretch>
        </p:blipFill>
        <p:spPr>
          <a:xfrm>
            <a:off x="6894294" y="1685975"/>
            <a:ext cx="2062321" cy="33146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r="491" b="491"/>
          <a:stretch>
            <a:fillRect/>
          </a:stretch>
        </p:blipFill>
        <p:spPr>
          <a:xfrm>
            <a:off x="8635540" y="1685975"/>
            <a:ext cx="2758165" cy="33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50E7CEF4-AA86-624A-B3E4-47C42BACE13D}"/>
              </a:ext>
            </a:extLst>
          </p:cNvPr>
          <p:cNvGrpSpPr/>
          <p:nvPr/>
        </p:nvGrpSpPr>
        <p:grpSpPr>
          <a:xfrm>
            <a:off x="3066024" y="2918981"/>
            <a:ext cx="14063577" cy="4422217"/>
            <a:chOff x="3066024" y="2918981"/>
            <a:chExt cx="14063577" cy="442221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607" b="607"/>
            <a:stretch>
              <a:fillRect/>
            </a:stretch>
          </p:blipFill>
          <p:spPr>
            <a:xfrm rot="-1291918">
              <a:off x="3066024" y="5201625"/>
              <a:ext cx="2139573" cy="213957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607" b="607"/>
            <a:stretch>
              <a:fillRect/>
            </a:stretch>
          </p:blipFill>
          <p:spPr>
            <a:xfrm rot="1292045">
              <a:off x="13181802" y="5201625"/>
              <a:ext cx="2139573" cy="2139573"/>
            </a:xfrm>
            <a:prstGeom prst="rect">
              <a:avLst/>
            </a:prstGeom>
          </p:spPr>
        </p:pic>
        <p:sp>
          <p:nvSpPr>
            <p:cNvPr id="5" name="TextBox 5"/>
            <p:cNvSpPr txBox="1"/>
            <p:nvPr/>
          </p:nvSpPr>
          <p:spPr>
            <a:xfrm>
              <a:off x="7016664" y="2918981"/>
              <a:ext cx="10112937" cy="11669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72"/>
                </a:lnSpc>
              </a:pPr>
              <a:r>
                <a:rPr lang="en-US" sz="8247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「</a:t>
              </a:r>
              <a:r>
                <a:rPr lang="en-US" sz="8247" dirty="0" err="1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こらっ</a:t>
              </a:r>
              <a:r>
                <a:rPr lang="en-US" sz="8247" dirty="0">
                  <a:solidFill>
                    <a:srgbClr val="CD4343"/>
                  </a:solidFill>
                  <a:latin typeface="KodomoRounded" panose="02000600000000000000" pitchFamily="2" charset="-128"/>
                  <a:ea typeface="KodomoRounded" panose="02000600000000000000" pitchFamily="2" charset="-128"/>
                </a:rPr>
                <a:t>！」</a:t>
              </a: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/>
          <a:srcRect r="462" b="288"/>
          <a:stretch>
            <a:fillRect/>
          </a:stretch>
        </p:blipFill>
        <p:spPr>
          <a:xfrm>
            <a:off x="3161374" y="1678919"/>
            <a:ext cx="2455833" cy="331465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 rotWithShape="1">
          <a:blip r:embed="rId9"/>
          <a:srcRect r="-653" b="218"/>
          <a:stretch/>
        </p:blipFill>
        <p:spPr>
          <a:xfrm>
            <a:off x="5270774" y="1678919"/>
            <a:ext cx="2775527" cy="3383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993045" y="2391893"/>
            <a:ext cx="8853731" cy="23339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72"/>
              </a:lnSpc>
            </a:pPr>
            <a:r>
              <a:rPr lang="en-US" sz="8247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247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けんかをしたら</a:t>
            </a:r>
            <a:endParaRPr lang="en-US" sz="8247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072"/>
              </a:lnSpc>
            </a:pPr>
            <a:r>
              <a:rPr lang="en-US" sz="8247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247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だめだよ</a:t>
            </a:r>
            <a:r>
              <a:rPr lang="en-US" sz="8247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r="680" b="680"/>
          <a:stretch>
            <a:fillRect/>
          </a:stretch>
        </p:blipFill>
        <p:spPr>
          <a:xfrm>
            <a:off x="3465925" y="1685975"/>
            <a:ext cx="2062321" cy="33146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491" b="491"/>
          <a:stretch>
            <a:fillRect/>
          </a:stretch>
        </p:blipFill>
        <p:spPr>
          <a:xfrm>
            <a:off x="5207171" y="1685975"/>
            <a:ext cx="2758165" cy="33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680" b="680"/>
          <a:stretch>
            <a:fillRect/>
          </a:stretch>
        </p:blipFill>
        <p:spPr>
          <a:xfrm>
            <a:off x="6894294" y="1685975"/>
            <a:ext cx="2062321" cy="33146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491" b="491"/>
          <a:stretch>
            <a:fillRect/>
          </a:stretch>
        </p:blipFill>
        <p:spPr>
          <a:xfrm>
            <a:off x="8635540" y="1685975"/>
            <a:ext cx="2758165" cy="3381325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208B52B-DEDD-5648-B48C-8904EDAFBAFA}"/>
              </a:ext>
            </a:extLst>
          </p:cNvPr>
          <p:cNvGrpSpPr/>
          <p:nvPr/>
        </p:nvGrpSpPr>
        <p:grpSpPr>
          <a:xfrm>
            <a:off x="2931081" y="4807044"/>
            <a:ext cx="12718396" cy="1982821"/>
            <a:chOff x="2931081" y="4807044"/>
            <a:chExt cx="12718396" cy="198282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8"/>
            <a:srcRect r="730" b="397"/>
            <a:stretch>
              <a:fillRect/>
            </a:stretch>
          </p:blipFill>
          <p:spPr>
            <a:xfrm>
              <a:off x="13596989" y="4807044"/>
              <a:ext cx="2052488" cy="198282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 r="730" b="397"/>
            <a:stretch>
              <a:fillRect/>
            </a:stretch>
          </p:blipFill>
          <p:spPr>
            <a:xfrm>
              <a:off x="2931081" y="4807044"/>
              <a:ext cx="2052488" cy="19828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4498" t="31600" r="44725" b="40518"/>
          <a:stretch>
            <a:fillRect/>
          </a:stretch>
        </p:blipFill>
        <p:spPr>
          <a:xfrm>
            <a:off x="5362948" y="-1656993"/>
            <a:ext cx="7667252" cy="73338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7D6C0E15-6F50-DA4A-8F14-ADAC08738C2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743709C-74EE-9D42-95A1-BE1B32A1026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D20ED7B-47A7-E346-8AF4-A68C59967318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43125747-4B60-244C-AEEC-8498C9420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1E04B832-15E5-074C-8150-8F6BF57EC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57FA1400-8F3D-964F-B86C-847CCED38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73" b="87"/>
          <a:stretch>
            <a:fillRect/>
          </a:stretch>
        </p:blipFill>
        <p:spPr>
          <a:xfrm>
            <a:off x="1091780" y="-302175"/>
            <a:ext cx="16104439" cy="1089134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333134A7-D90D-B348-A310-119716BB495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11CDE01-DC6A-D94A-897E-4B6A9577646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50B1982-3D13-DA40-B188-BD7C9B0DEA12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D3D37F58-6766-6345-B996-EA713DE6E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FDFC3A91-A852-2B4D-A3F1-3DD1E81C78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FB11C781-1733-C849-8D20-398B88C3B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27361" r="93" b="8879"/>
          <a:stretch>
            <a:fillRect/>
          </a:stretch>
        </p:blipFill>
        <p:spPr>
          <a:xfrm>
            <a:off x="922069" y="509256"/>
            <a:ext cx="16443862" cy="9777744"/>
          </a:xfrm>
          <a:prstGeom prst="rect">
            <a:avLst/>
          </a:prstGeom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BA24A9EF-B538-764B-ACE4-C00FFD198F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9BCB459E-0FF3-8E43-B5C4-9FC723A5B446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5582CFE2-0132-084E-A36B-3FE15962A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A0FAA2E7-A50F-AA43-AE87-8957F6BBA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23" name="Picture 7">
              <a:extLst>
                <a:ext uri="{FF2B5EF4-FFF2-40B4-BE49-F238E27FC236}">
                  <a16:creationId xmlns:a16="http://schemas.microsoft.com/office/drawing/2014/main" id="{C12510A4-6861-AB44-A780-5E1C91534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4328547" y="7199262"/>
            <a:ext cx="9630904" cy="1439009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/>
            </a:prstTxWarp>
            <a:spAutoFit/>
          </a:bodyPr>
          <a:lstStyle/>
          <a:p>
            <a:pPr algn="ctr">
              <a:lnSpc>
                <a:spcPts val="11263"/>
              </a:lnSpc>
            </a:pPr>
            <a:r>
              <a:rPr lang="ja-JP" altLang="en-US" sz="13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38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en-US" altLang="ja-JP" sz="1380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まことのふぼさま</a:t>
            </a:r>
            <a:r>
              <a:rPr lang="en-US" altLang="ja-JP" sz="138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ja-JP" altLang="en-US" sz="13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endParaRPr lang="en-US" sz="1380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18" name="Picture 5">
            <a:extLst>
              <a:ext uri="{FF2B5EF4-FFF2-40B4-BE49-F238E27FC236}">
                <a16:creationId xmlns:a16="http://schemas.microsoft.com/office/drawing/2014/main" id="{6DEA2D72-A759-D64C-A1F6-7CF8DA21E33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9" name="Picture 5">
            <a:extLst>
              <a:ext uri="{FF2B5EF4-FFF2-40B4-BE49-F238E27FC236}">
                <a16:creationId xmlns:a16="http://schemas.microsoft.com/office/drawing/2014/main" id="{3D83CDCC-67D5-8E44-9FEE-98A9E898606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57" b="57"/>
          <a:stretch>
            <a:fillRect/>
          </a:stretch>
        </p:blipFill>
        <p:spPr>
          <a:xfrm>
            <a:off x="3165762" y="2905597"/>
            <a:ext cx="11956476" cy="762894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BC01602E-3BD4-464F-878C-14ABA8CEF83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4F74CF20-99F5-D547-8D3B-0D1159F1C85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42641E5-C9C4-304D-AE2A-BCA22F47EF21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BED1439A-9965-B544-9108-6BA26C96C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3F8F855A-D2B0-F141-8B6E-48413BEA3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5424FC72-B3F5-0743-8C26-CA043ED55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73555E-F0B8-D505-C559-815838F134C0}"/>
              </a:ext>
            </a:extLst>
          </p:cNvPr>
          <p:cNvSpPr txBox="1"/>
          <p:nvPr/>
        </p:nvSpPr>
        <p:spPr>
          <a:xfrm>
            <a:off x="6901031" y="9280847"/>
            <a:ext cx="117578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>
                <a:effectLst>
                  <a:glow rad="165100">
                    <a:schemeClr val="bg1"/>
                  </a:glow>
                </a:effectLst>
              </a:rPr>
              <a:t>1</a:t>
            </a:r>
            <a:r>
              <a:rPr lang="ja-JP" altLang="en-US" sz="3200" dirty="0">
                <a:effectLst>
                  <a:glow rad="165100">
                    <a:schemeClr val="bg1"/>
                  </a:glow>
                </a:effectLst>
              </a:rPr>
              <a:t>990年4月11日、ロシアを訪問されゴルバチョフ大統領と会談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62" b="91"/>
          <a:stretch>
            <a:fillRect/>
          </a:stretch>
        </p:blipFill>
        <p:spPr>
          <a:xfrm>
            <a:off x="6868097" y="4659546"/>
            <a:ext cx="4551807" cy="522445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-281437" y="3066415"/>
            <a:ext cx="18850874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まずしいくに</a:t>
            </a:r>
            <a:r>
              <a:rPr lang="en-US" sz="124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319267" y="3074487"/>
            <a:ext cx="7223118" cy="511280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5532441" y="3074487"/>
            <a:ext cx="7223118" cy="51128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10845404" y="3074487"/>
            <a:ext cx="7223118" cy="511280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30" b="230"/>
          <a:stretch>
            <a:fillRect/>
          </a:stretch>
        </p:blipFill>
        <p:spPr>
          <a:xfrm>
            <a:off x="1752601" y="3293291"/>
            <a:ext cx="4114800" cy="445706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7086600" y="3293291"/>
            <a:ext cx="4114800" cy="445706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41CD62D-BD43-5046-8093-7DCEB333D05B}"/>
              </a:ext>
            </a:extLst>
          </p:cNvPr>
          <p:cNvGrpSpPr/>
          <p:nvPr/>
        </p:nvGrpSpPr>
        <p:grpSpPr>
          <a:xfrm>
            <a:off x="11536470" y="1822379"/>
            <a:ext cx="5840987" cy="5927979"/>
            <a:chOff x="11536470" y="1822379"/>
            <a:chExt cx="5840987" cy="5927979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 r="125" b="125"/>
            <a:stretch>
              <a:fillRect/>
            </a:stretch>
          </p:blipFill>
          <p:spPr>
            <a:xfrm>
              <a:off x="11536470" y="1822379"/>
              <a:ext cx="5840987" cy="5840987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9"/>
            <a:srcRect r="392" b="196"/>
            <a:stretch>
              <a:fillRect/>
            </a:stretch>
          </p:blipFill>
          <p:spPr>
            <a:xfrm>
              <a:off x="12844063" y="4029258"/>
              <a:ext cx="3225800" cy="3721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30" b="230"/>
          <a:stretch>
            <a:fillRect/>
          </a:stretch>
        </p:blipFill>
        <p:spPr>
          <a:xfrm>
            <a:off x="1752601" y="3293291"/>
            <a:ext cx="4114800" cy="445706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125" b="125"/>
          <a:stretch>
            <a:fillRect/>
          </a:stretch>
        </p:blipFill>
        <p:spPr>
          <a:xfrm>
            <a:off x="6223506" y="1822379"/>
            <a:ext cx="5840987" cy="58409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r="392" b="196"/>
          <a:stretch>
            <a:fillRect/>
          </a:stretch>
        </p:blipFill>
        <p:spPr>
          <a:xfrm>
            <a:off x="7531099" y="4029258"/>
            <a:ext cx="3225800" cy="37211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125" b="125"/>
          <a:stretch>
            <a:fillRect/>
          </a:stretch>
        </p:blipFill>
        <p:spPr>
          <a:xfrm>
            <a:off x="11681331" y="1822379"/>
            <a:ext cx="5840987" cy="584098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392" b="196"/>
          <a:stretch>
            <a:fillRect/>
          </a:stretch>
        </p:blipFill>
        <p:spPr>
          <a:xfrm>
            <a:off x="12988924" y="4029258"/>
            <a:ext cx="3225800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11536470" y="1822379"/>
            <a:ext cx="5840987" cy="584098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6223506" y="1822379"/>
            <a:ext cx="5840987" cy="58409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910543" y="1822379"/>
            <a:ext cx="5840987" cy="584098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392" b="196"/>
          <a:stretch>
            <a:fillRect/>
          </a:stretch>
        </p:blipFill>
        <p:spPr>
          <a:xfrm>
            <a:off x="12844063" y="4029258"/>
            <a:ext cx="3225800" cy="37211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/>
          <a:srcRect r="281" b="85"/>
          <a:stretch>
            <a:fillRect/>
          </a:stretch>
        </p:blipFill>
        <p:spPr>
          <a:xfrm>
            <a:off x="7488792" y="4029258"/>
            <a:ext cx="3225800" cy="37211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 r="535" b="340"/>
          <a:stretch>
            <a:fillRect/>
          </a:stretch>
        </p:blipFill>
        <p:spPr>
          <a:xfrm>
            <a:off x="2133522" y="4066419"/>
            <a:ext cx="3225800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9" b="73"/>
          <a:stretch>
            <a:fillRect/>
          </a:stretch>
        </p:blipFill>
        <p:spPr>
          <a:xfrm>
            <a:off x="4849296" y="1562100"/>
            <a:ext cx="8589408" cy="9908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25440" t="27361" r="29251" b="29020"/>
          <a:stretch>
            <a:fillRect/>
          </a:stretch>
        </p:blipFill>
        <p:spPr>
          <a:xfrm>
            <a:off x="5315633" y="342900"/>
            <a:ext cx="7656734" cy="68677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17" b="317"/>
          <a:stretch>
            <a:fillRect/>
          </a:stretch>
        </p:blipFill>
        <p:spPr>
          <a:xfrm>
            <a:off x="336674" y="5154258"/>
            <a:ext cx="4971181" cy="53846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16" b="216"/>
          <a:stretch>
            <a:fillRect/>
          </a:stretch>
        </p:blipFill>
        <p:spPr>
          <a:xfrm>
            <a:off x="11266842" y="4463911"/>
            <a:ext cx="6399316" cy="6399316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8D5B9F50-E96E-4F4B-806F-9FA8754E017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EF266036-BCF4-CB47-AD3F-CE24529DD51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18555" y="2155521"/>
            <a:ext cx="17669445" cy="1679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へいわ</a:t>
            </a:r>
            <a:r>
              <a:rPr lang="en-US" sz="1194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27" b="227"/>
          <a:stretch>
            <a:fillRect/>
          </a:stretch>
        </p:blipFill>
        <p:spPr>
          <a:xfrm>
            <a:off x="11508652" y="5676148"/>
            <a:ext cx="7223118" cy="511280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317" b="317"/>
          <a:stretch>
            <a:fillRect/>
          </a:stretch>
        </p:blipFill>
        <p:spPr>
          <a:xfrm>
            <a:off x="1561974" y="5905500"/>
            <a:ext cx="4111230" cy="445320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6A314270-71F8-3C44-B0C7-C57C8F3D663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AA8F4A45-EFFB-EF4C-BA45-63D2D82A3EC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A506ACF9-0EB7-6345-A4C9-2AC894FE695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73" b="87"/>
          <a:stretch>
            <a:fillRect/>
          </a:stretch>
        </p:blipFill>
        <p:spPr>
          <a:xfrm>
            <a:off x="1091780" y="-302175"/>
            <a:ext cx="16104439" cy="1089134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66E9FB75-F697-1D4D-B7E1-E88E619928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DF169396-390F-3443-9C44-D8DC7E2B2E3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A7ED1A7-7BB6-D446-BDBA-EC3E1E820BF8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EC454C57-81C2-0741-9E90-A331CABD2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156020EF-D7D2-FD46-B7C0-B0785F56B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B0E66947-6605-5645-8B47-B7E4264F6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972770" y="2481455"/>
            <a:ext cx="15286530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まこと」は</a:t>
            </a: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972770" y="3774339"/>
            <a:ext cx="15286530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5"/>
              </a:lnSpc>
            </a:pP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ほんとうの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972770" y="6045935"/>
            <a:ext cx="14111032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6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ふぼさま」は</a:t>
            </a: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72770" y="7338821"/>
            <a:ext cx="14111032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6"/>
              </a:lnSpc>
            </a:pP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おとうさん、おかあさん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53" b="53"/>
          <a:stretch>
            <a:fillRect/>
          </a:stretch>
        </p:blipFill>
        <p:spPr>
          <a:xfrm>
            <a:off x="4955232" y="-9056"/>
            <a:ext cx="8377533" cy="11623828"/>
          </a:xfrm>
          <a:prstGeom prst="rect">
            <a:avLst/>
          </a:prstGeom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85D62795-6BD0-194F-8033-260E982AC5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405FDF34-348D-3D4C-A436-AFED7EAC52C5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2EBB14C8-0E6D-1249-BEDC-0C1C6B32F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66C15E4C-05C7-214A-9F61-A73E3C23E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21" name="Picture 7">
              <a:extLst>
                <a:ext uri="{FF2B5EF4-FFF2-40B4-BE49-F238E27FC236}">
                  <a16:creationId xmlns:a16="http://schemas.microsoft.com/office/drawing/2014/main" id="{1EA3EABE-EA46-3C4F-9C7F-EBA5B9C35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1447800" y="7133476"/>
            <a:ext cx="14858999" cy="2038440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/>
            </a:prstTxWarp>
            <a:spAutoFit/>
          </a:bodyPr>
          <a:lstStyle/>
          <a:p>
            <a:pPr algn="ctr">
              <a:lnSpc>
                <a:spcPts val="13143"/>
              </a:lnSpc>
            </a:pPr>
            <a:r>
              <a:rPr lang="en-US" sz="6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９３さいで</a:t>
            </a:r>
            <a:r>
              <a:rPr lang="en-US" sz="6000" dirty="0">
                <a:solidFill>
                  <a:srgbClr val="72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「てんごく」</a:t>
            </a:r>
            <a:r>
              <a:rPr lang="en-US" sz="60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にいきました</a:t>
            </a: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1EBFF19D-81CD-1040-BB66-77EAF50B484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D210C8C6-5A48-D548-BAC3-AE105BBBE58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52" b="107"/>
          <a:stretch>
            <a:fillRect/>
          </a:stretch>
        </p:blipFill>
        <p:spPr>
          <a:xfrm>
            <a:off x="1061300" y="0"/>
            <a:ext cx="14251503" cy="10652998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5D1CC982-E05F-4F48-A279-05EA398170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4AD2B01-BAE8-3945-A201-FF323D60C9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BBE43D5F-9675-EF42-96D0-6BD925466BD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5BE112E-911A-9D48-BA78-AD229F3B0643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B2F3C70F-D68B-234D-A915-FF4B6187B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8D678E7A-81D6-6340-9E1A-DEE2451CD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635FB96-B1C7-C048-B317-3B527E1E3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14" name="TextBox 7">
            <a:extLst>
              <a:ext uri="{FF2B5EF4-FFF2-40B4-BE49-F238E27FC236}">
                <a16:creationId xmlns:a16="http://schemas.microsoft.com/office/drawing/2014/main" id="{42CB016E-9842-2348-822F-8245C0124653}"/>
              </a:ext>
            </a:extLst>
          </p:cNvPr>
          <p:cNvSpPr txBox="1"/>
          <p:nvPr/>
        </p:nvSpPr>
        <p:spPr>
          <a:xfrm>
            <a:off x="4328547" y="7199262"/>
            <a:ext cx="9630904" cy="1439009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/>
            </a:prstTxWarp>
            <a:spAutoFit/>
          </a:bodyPr>
          <a:lstStyle/>
          <a:p>
            <a:pPr algn="ctr">
              <a:lnSpc>
                <a:spcPts val="11263"/>
              </a:lnSpc>
            </a:pPr>
            <a:r>
              <a:rPr lang="ja-JP" altLang="en-US" sz="8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88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en-US" altLang="ja-JP" sz="880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</a:t>
            </a:r>
            <a:r>
              <a:rPr lang="ja-JP" altLang="en-US" sz="8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おかあ</a:t>
            </a:r>
            <a:r>
              <a:rPr lang="en-US" altLang="ja-JP" sz="880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さま</a:t>
            </a:r>
            <a:r>
              <a:rPr lang="en-US" altLang="ja-JP" sz="88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ja-JP" altLang="en-US" sz="8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  <a:endParaRPr lang="en-US" sz="880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72" b="437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535" b="1576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651" b="773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38167C79-5F0B-7441-92B2-4CF65D32A55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27010" y="3596923"/>
            <a:ext cx="18160990" cy="309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へいわになるように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/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まいにちおいのりする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626" b="626"/>
          <a:stretch>
            <a:fillRect/>
          </a:stretch>
        </p:blipFill>
        <p:spPr>
          <a:xfrm>
            <a:off x="2757818" y="7702817"/>
            <a:ext cx="2917889" cy="311279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447" b="447"/>
          <a:stretch>
            <a:fillRect/>
          </a:stretch>
        </p:blipFill>
        <p:spPr>
          <a:xfrm>
            <a:off x="23052" y="7634500"/>
            <a:ext cx="2812760" cy="3231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98" b="264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923" b="1452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4638040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494" b="651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553" b="1557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478" b="648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003273" y="6057900"/>
            <a:ext cx="14281453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6"/>
              </a:lnSpc>
            </a:pPr>
            <a:r>
              <a:rPr lang="en-US" sz="8526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6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ほんとうの</a:t>
            </a:r>
            <a:endParaRPr lang="en-US" sz="8526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l">
              <a:lnSpc>
                <a:spcPts val="8525"/>
              </a:lnSpc>
            </a:pP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おとうさん、おかあさん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972769" y="3434832"/>
            <a:ext cx="15286530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まことのふぼさま」は</a:t>
            </a: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" b="109"/>
          <a:stretch>
            <a:fillRect/>
          </a:stretch>
        </p:blipFill>
        <p:spPr>
          <a:xfrm>
            <a:off x="-800025" y="-1076769"/>
            <a:ext cx="8808737" cy="82776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" b="109"/>
          <a:stretch>
            <a:fillRect/>
          </a:stretch>
        </p:blipFill>
        <p:spPr>
          <a:xfrm>
            <a:off x="10411068" y="-1076769"/>
            <a:ext cx="8808737" cy="827764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411068" y="4312103"/>
            <a:ext cx="8459490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25"/>
              </a:lnSpc>
            </a:pPr>
            <a:r>
              <a:rPr lang="en-US" sz="1380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2565730" y="385185"/>
            <a:ext cx="2062321" cy="33146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282" b="282"/>
          <a:stretch>
            <a:fillRect/>
          </a:stretch>
        </p:blipFill>
        <p:spPr>
          <a:xfrm>
            <a:off x="14306976" y="385185"/>
            <a:ext cx="2758165" cy="33813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25440" t="27361" r="29342" b="29108"/>
          <a:stretch>
            <a:fillRect/>
          </a:stretch>
        </p:blipFill>
        <p:spPr>
          <a:xfrm>
            <a:off x="1708241" y="-153549"/>
            <a:ext cx="4244007" cy="380670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D9EBA3B-025B-F047-BA5D-1D5422DE1C59}"/>
              </a:ext>
            </a:extLst>
          </p:cNvPr>
          <p:cNvGrpSpPr/>
          <p:nvPr/>
        </p:nvGrpSpPr>
        <p:grpSpPr>
          <a:xfrm>
            <a:off x="570804" y="1716020"/>
            <a:ext cx="6518880" cy="2607464"/>
            <a:chOff x="-2314996" y="9370129"/>
            <a:chExt cx="22979191" cy="9191366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4758A633-D892-F044-9DBF-5992524CC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FFA70B3-F357-9A43-A644-C810738A8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5" name="Picture 7">
              <a:extLst>
                <a:ext uri="{FF2B5EF4-FFF2-40B4-BE49-F238E27FC236}">
                  <a16:creationId xmlns:a16="http://schemas.microsoft.com/office/drawing/2014/main" id="{ED48264F-B463-C94A-83EC-1F511E493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0" y="4000500"/>
            <a:ext cx="7810732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25"/>
              </a:lnSpc>
            </a:pP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" b="109"/>
          <a:stretch>
            <a:fillRect/>
          </a:stretch>
        </p:blipFill>
        <p:spPr>
          <a:xfrm>
            <a:off x="-800025" y="-1076769"/>
            <a:ext cx="8808737" cy="82776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" b="109"/>
          <a:stretch>
            <a:fillRect/>
          </a:stretch>
        </p:blipFill>
        <p:spPr>
          <a:xfrm>
            <a:off x="10411068" y="-1076769"/>
            <a:ext cx="8808737" cy="827764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1044070" y="4000500"/>
            <a:ext cx="8459490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25"/>
              </a:lnSpc>
            </a:pP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2565730" y="385185"/>
            <a:ext cx="2062321" cy="33146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282" b="282"/>
          <a:stretch>
            <a:fillRect/>
          </a:stretch>
        </p:blipFill>
        <p:spPr>
          <a:xfrm>
            <a:off x="14306976" y="385185"/>
            <a:ext cx="2758165" cy="33813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25440" t="27361" r="29342" b="29108"/>
          <a:stretch>
            <a:fillRect/>
          </a:stretch>
        </p:blipFill>
        <p:spPr>
          <a:xfrm>
            <a:off x="1708241" y="-153549"/>
            <a:ext cx="4244007" cy="380670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15EED16C-BD2F-1247-945A-D54193E82176}"/>
              </a:ext>
            </a:extLst>
          </p:cNvPr>
          <p:cNvGrpSpPr/>
          <p:nvPr/>
        </p:nvGrpSpPr>
        <p:grpSpPr>
          <a:xfrm>
            <a:off x="570804" y="1716020"/>
            <a:ext cx="6518880" cy="2607464"/>
            <a:chOff x="-2314996" y="9370129"/>
            <a:chExt cx="22979191" cy="9191366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3B73A5AA-D436-904B-8478-376FBD60A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6957345-DF0E-904C-8BC7-5E32E5082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5" name="Picture 7">
              <a:extLst>
                <a:ext uri="{FF2B5EF4-FFF2-40B4-BE49-F238E27FC236}">
                  <a16:creationId xmlns:a16="http://schemas.microsoft.com/office/drawing/2014/main" id="{2C16A55B-5533-1B43-9AFC-A5B41D00E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0" y="4000500"/>
            <a:ext cx="7810732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25"/>
              </a:lnSpc>
            </a:pP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ほんとう</a:t>
            </a:r>
            <a:r>
              <a:rPr lang="en-US" sz="85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750" b="8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208" b="2249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C88CFE6-0C7F-654D-B529-305A5C800B3C}"/>
              </a:ext>
            </a:extLst>
          </p:cNvPr>
          <p:cNvSpPr txBox="1"/>
          <p:nvPr/>
        </p:nvSpPr>
        <p:spPr>
          <a:xfrm>
            <a:off x="-281437" y="3416104"/>
            <a:ext cx="18850874" cy="43781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おとうさんとおかあさんが</a:t>
            </a:r>
            <a:endParaRPr lang="en-US" sz="10025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24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ふた</a:t>
            </a:r>
            <a:r>
              <a:rPr lang="ja-JP" altLang="en-US" sz="12425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り</a:t>
            </a:r>
            <a:r>
              <a:rPr lang="en-US" sz="12425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」!</a:t>
            </a:r>
          </a:p>
          <a:p>
            <a:pPr algn="ctr"/>
            <a:r>
              <a:rPr lang="ja-JP" altLang="en-US" sz="60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（</a:t>
            </a:r>
            <a:r>
              <a:rPr lang="ja-JP" altLang="en-US" sz="60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ふたくみ）</a:t>
            </a:r>
            <a:endParaRPr lang="en-US" sz="600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94572" y="1756119"/>
            <a:ext cx="15498855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19"/>
              </a:lnSpc>
            </a:pPr>
            <a:r>
              <a:rPr lang="en-US" sz="1241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18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みんなの</a:t>
            </a:r>
            <a:r>
              <a:rPr lang="en-US" sz="12418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  <a:p>
            <a:pPr algn="ctr">
              <a:lnSpc>
                <a:spcPts val="10019"/>
              </a:lnSpc>
            </a:pPr>
            <a:r>
              <a:rPr lang="en-US" sz="10018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おとうさんとおかあさん</a:t>
            </a:r>
            <a:endParaRPr lang="en-US" sz="10018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F8D6F86-5E2F-4541-8970-8031A97B9B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-281437" y="3066415"/>
            <a:ext cx="18850874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24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せんそう</a:t>
            </a:r>
            <a:r>
              <a:rPr lang="en-US" sz="124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14921</TotalTime>
  <Words>569</Words>
  <Application>Microsoft Office PowerPoint</Application>
  <PresentationFormat>ユーザー設定</PresentationFormat>
  <Paragraphs>150</Paragraphs>
  <Slides>33</Slides>
  <Notes>32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8" baseType="lpstr">
      <vt:lpstr>Meiryo</vt:lpstr>
      <vt:lpstr>KodomoRounded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②まことのふぼさまってどんなひと？（幼児）.pptx</dc:title>
  <cp:lastModifiedBy>渡邊　永二</cp:lastModifiedBy>
  <cp:revision>15</cp:revision>
  <dcterms:created xsi:type="dcterms:W3CDTF">2006-08-16T00:00:00Z</dcterms:created>
  <dcterms:modified xsi:type="dcterms:W3CDTF">2022-05-13T09:18:55Z</dcterms:modified>
  <dc:identifier>DAE_KhPxJVg</dc:identifier>
</cp:coreProperties>
</file>