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8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18288000" cy="10287000"/>
  <p:notesSz cx="6858000" cy="9144000"/>
  <p:embeddedFontLst>
    <p:embeddedFont>
      <p:font typeface="KodomoRounded" panose="02000600000000000000" charset="-128"/>
      <p:regular r:id="rId44"/>
    </p:embeddedFont>
    <p:embeddedFont>
      <p:font typeface="Meiryo" panose="020B0604030504040204" pitchFamily="50" charset="-128"/>
      <p:regular r:id="rId45"/>
      <p:bold r:id="rId46"/>
      <p:italic r:id="rId47"/>
      <p:bold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4342"/>
    <a:srgbClr val="545454"/>
    <a:srgbClr val="FFA800"/>
    <a:srgbClr val="BC3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97" autoAdjust="0"/>
    <p:restoredTop sz="78639" autoAdjust="0"/>
  </p:normalViewPr>
  <p:slideViewPr>
    <p:cSldViewPr>
      <p:cViewPr varScale="1">
        <p:scale>
          <a:sx n="58" d="100"/>
          <a:sy n="58" d="100"/>
        </p:scale>
        <p:origin x="121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今日は神様のことをお勉強しましょう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そして、神様がいなくなって、みんなも困るよね。世界中の人が困っちゃうよね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だから神様は、自分のことを、見えなくしたのです。そうしたら、つかまえることができないですから。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じゃあ、つぎの質問です。神様の大きさはどれくらいでしょうか？地球よりも大きいと思う人？もしくは、蟻よりももっともっと小さいと思う人？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答えは、どっちも正解！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神様は、大きくなろうとしたら地球よりも、宇宙よりも大きくもなれるのです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でも、小さくなろうとしたら、蟻よりも、砂つぶよりも、もっともっと小さくなれるのです。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大きくなって、地球全体を見つめながら</a:t>
            </a:r>
            <a:r>
              <a:rPr lang="en-US" dirty="0"/>
              <a:t>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誰か悲しんでいる人をみつけたら、ひゅーんって、小さくなって飛んで行ってその人を励ますんだね。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そして、もっともっと小さくなって、みんなの心の中に入って「がんばれー、負けるなー」って応援したりするんだ。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みんなも心が悲しいかったのに、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まずはみんなに質問です。神様はいると思いますか？いないと思いますか</a:t>
            </a:r>
            <a:r>
              <a:rPr lang="en-US" dirty="0"/>
              <a:t>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急に元気がでてくることないかな？あれ、実は神様の応援のおかげなのです。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なんで神様はそんなことするのでしょう。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それは、神様はみんなの親だからだよ。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あれ、でもみんなには、お父さんとお母さんがいるよね。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お父さんもお母さんのほかに神様も</a:t>
            </a:r>
            <a:r>
              <a:rPr lang="ja-JP" altLang="en-US" dirty="0"/>
              <a:t>親</a:t>
            </a:r>
            <a:r>
              <a:rPr lang="en-US" dirty="0" err="1"/>
              <a:t>ってこと、親がふたりいるってなんか変じゃない？どういうこと</a:t>
            </a:r>
            <a:r>
              <a:rPr lang="en-US" dirty="0"/>
              <a:t>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みんなはお父さんと母さんから生まれたよね。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じゃあそのお父さんとお母さんは誰から生まれたんだろう？もちろんお父さんとお母さんだよね。みんなにとってはおじいちゃんとおばあちゃんになるよね。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そして、ひいおじいちゃんとひいおばあちゃんにも、やっぱりおとうさんとおかあさんがいるよね。</a:t>
            </a:r>
            <a:r>
              <a:rPr lang="ja-JP" altLang="ja-JP" dirty="0">
                <a:effectLst/>
              </a:rPr>
              <a:t> </a:t>
            </a:r>
            <a:endParaRPr lang="en-US" altLang="ja-JP" dirty="0">
              <a:effectLst/>
            </a:endParaRPr>
          </a:p>
          <a:p>
            <a:pPr lvl="0"/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どんどんうえにのぼっていくと、あら不思議、最初のお父さんとお母さんがでてくるんだ。</a:t>
            </a:r>
            <a:r>
              <a:rPr lang="ja-JP" altLang="ja-JP" dirty="0">
                <a:effectLst/>
              </a:rPr>
              <a:t> </a:t>
            </a:r>
            <a:endParaRPr lang="en-US" altLang="ja-JP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それをアダムとエバっていうんだよ。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このアダムとエバの親はだれかな？それが神様なんだ。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これは簡単だよね。もちろん、正解は、「いる」です。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だから、神様にとって、みんなは子供なんだ。そして、みんなにとって神様は親なんだよ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みんなが泣いているとき、お父さんとお母さんは優しく慰めてくれるよね！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みんながいいことをしたら、お父さんとお母さんは喜びながらほめてくれるよね。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神様も、同じなんだ。</a:t>
            </a:r>
          </a:p>
          <a:p>
            <a:pPr lvl="0"/>
            <a:r>
              <a:rPr lang="en-US"/>
              <a:t>みんなが泣いているとき、神様もやさしく優しくなぐさめてくれているんだ。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んながいいことをしたら、神様も喜んでほめてくれているんだ。目に見えないし、声も聞こえないから、なかなか気づかないかもしれないけどね。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35</a:t>
            </a:fld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神様はいつもみんなと一緒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目に見えないけど、いつも一緒にいるよ。隣にいるときもあれば、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心の中にいるときもある。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38</a:t>
            </a:fld>
            <a:endParaRPr lang="cs-CZ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もしかしたら、大きくなって、空の上彼見ているかもしれない。でもみんなにしあわせになってほしいから、ずっとずっとみんなのことを見ているよ。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39</a:t>
            </a:fld>
            <a:endParaRPr lang="cs-CZ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神様を喜ばせるために、まいにち頑張りましょうね！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40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じゃあ、つづけて質問です。神様はどこにいますか</a:t>
            </a:r>
            <a:r>
              <a:rPr lang="en-US" dirty="0"/>
              <a:t>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7949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難しいかな？正解は、みんなのすぐそばにいる、です。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え、すぐそばにいるのになんで見えないのかって。そう、それが不思議なんだよね。神様はとっても頭がいいんです。だから、神様は自分のことを、人間からは見えないように作ったんです。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なぜでしょうか</a:t>
            </a:r>
            <a:r>
              <a:rPr lang="en-US" dirty="0"/>
              <a:t>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もし、神様が目に見えてしまったら、悪い考えをもった人が「独り占めしてしまえ」ってつかまえちゃったらどうしよう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神様は悲しいよね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15.png"/><Relationship Id="rId5" Type="http://schemas.openxmlformats.org/officeDocument/2006/relationships/image" Target="../media/image37.png"/><Relationship Id="rId10" Type="http://schemas.openxmlformats.org/officeDocument/2006/relationships/image" Target="../media/image14.png"/><Relationship Id="rId4" Type="http://schemas.openxmlformats.org/officeDocument/2006/relationships/image" Target="../media/image36.png"/><Relationship Id="rId9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12" Type="http://schemas.microsoft.com/office/2007/relationships/hdphoto" Target="../media/hdphoto3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41.png"/><Relationship Id="rId5" Type="http://schemas.openxmlformats.org/officeDocument/2006/relationships/image" Target="../media/image37.png"/><Relationship Id="rId10" Type="http://schemas.microsoft.com/office/2007/relationships/hdphoto" Target="../media/hdphoto2.wdp"/><Relationship Id="rId4" Type="http://schemas.openxmlformats.org/officeDocument/2006/relationships/image" Target="../media/image36.png"/><Relationship Id="rId9" Type="http://schemas.openxmlformats.org/officeDocument/2006/relationships/image" Target="../media/image40.png"/><Relationship Id="rId1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46.png"/><Relationship Id="rId4" Type="http://schemas.openxmlformats.org/officeDocument/2006/relationships/image" Target="../media/image31.png"/><Relationship Id="rId9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45.png"/><Relationship Id="rId4" Type="http://schemas.openxmlformats.org/officeDocument/2006/relationships/image" Target="../media/image24.png"/><Relationship Id="rId9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4140732" y="1875176"/>
            <a:ext cx="10006537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43" dirty="0" err="1">
                <a:solidFill>
                  <a:srgbClr val="292929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きょうのおはなし</a:t>
            </a:r>
            <a:endParaRPr lang="en-US" sz="3000" spc="43" dirty="0">
              <a:solidFill>
                <a:srgbClr val="292929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189A04C6-D88A-BC4C-BD29-230171BBE1D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51CC9C75-AC55-6940-AF5F-9731A6C0D423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672371" y="4064158"/>
            <a:ext cx="12943257" cy="31803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</a:t>
            </a:r>
            <a:r>
              <a:rPr lang="ja-JP" altLang="en-US" sz="12425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</a:t>
            </a:r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ってどんなかた</a:t>
            </a:r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4ADB7B2-5975-3846-8724-CF6C9D291EAE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  <p:sp>
        <p:nvSpPr>
          <p:cNvPr id="13" name="TextBox 3">
            <a:extLst>
              <a:ext uri="{FF2B5EF4-FFF2-40B4-BE49-F238E27FC236}">
                <a16:creationId xmlns:a16="http://schemas.microsoft.com/office/drawing/2014/main" id="{3FF56159-B2D9-224F-B44F-323E19C26E55}"/>
              </a:ext>
            </a:extLst>
          </p:cNvPr>
          <p:cNvSpPr txBox="1"/>
          <p:nvPr/>
        </p:nvSpPr>
        <p:spPr>
          <a:xfrm>
            <a:off x="618555" y="1805650"/>
            <a:ext cx="17669445" cy="33598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43"/>
              </a:lnSpc>
            </a:pP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かみさまが</a:t>
            </a:r>
            <a:endParaRPr lang="en-US" sz="11948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3143"/>
              </a:lnSpc>
            </a:pP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いなくなっちゃた</a:t>
            </a:r>
            <a:endParaRPr lang="en-US" sz="11948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875893" y="2521978"/>
            <a:ext cx="6536214" cy="6039792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34BFDFED-4F65-4945-A6E0-B7889B18271A}"/>
              </a:ext>
            </a:extLst>
          </p:cNvPr>
          <p:cNvGrpSpPr/>
          <p:nvPr/>
        </p:nvGrpSpPr>
        <p:grpSpPr>
          <a:xfrm>
            <a:off x="12649200" y="3771900"/>
            <a:ext cx="6084799" cy="7488738"/>
            <a:chOff x="12412107" y="4198909"/>
            <a:chExt cx="6084799" cy="7488738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F93566DA-A06F-094E-86FF-08FC07E13422}"/>
                </a:ext>
              </a:extLst>
            </p:cNvPr>
            <p:cNvGrpSpPr/>
            <p:nvPr/>
          </p:nvGrpSpPr>
          <p:grpSpPr>
            <a:xfrm>
              <a:off x="12412107" y="4198909"/>
              <a:ext cx="6084799" cy="7488738"/>
              <a:chOff x="8895035" y="4610100"/>
              <a:chExt cx="6084799" cy="7488738"/>
            </a:xfrm>
          </p:grpSpPr>
          <p:pic>
            <p:nvPicPr>
              <p:cNvPr id="4" name="Picture 4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8895035" y="4876524"/>
                <a:ext cx="6084799" cy="7222314"/>
              </a:xfrm>
              <a:prstGeom prst="rect">
                <a:avLst/>
              </a:prstGeom>
            </p:spPr>
          </p:pic>
          <p:grpSp>
            <p:nvGrpSpPr>
              <p:cNvPr id="5" name="Group 5"/>
              <p:cNvGrpSpPr/>
              <p:nvPr/>
            </p:nvGrpSpPr>
            <p:grpSpPr>
              <a:xfrm rot="1085804">
                <a:off x="11230029" y="6952508"/>
                <a:ext cx="1613332" cy="620358"/>
                <a:chOff x="0" y="0"/>
                <a:chExt cx="864333" cy="332353"/>
              </a:xfrm>
            </p:grpSpPr>
            <p:sp>
              <p:nvSpPr>
                <p:cNvPr id="6" name="Freeform 6"/>
                <p:cNvSpPr/>
                <p:nvPr/>
              </p:nvSpPr>
              <p:spPr>
                <a:xfrm>
                  <a:off x="0" y="0"/>
                  <a:ext cx="864333" cy="3323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4333" h="332353">
                      <a:moveTo>
                        <a:pt x="0" y="0"/>
                      </a:moveTo>
                      <a:lnTo>
                        <a:pt x="864333" y="0"/>
                      </a:lnTo>
                      <a:lnTo>
                        <a:pt x="864333" y="332353"/>
                      </a:lnTo>
                      <a:lnTo>
                        <a:pt x="0" y="3323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</p:spPr>
            </p:sp>
          </p:grpSp>
          <p:pic>
            <p:nvPicPr>
              <p:cNvPr id="9" name="Picture 9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rot="17795203">
                <a:off x="8944454" y="4702603"/>
                <a:ext cx="2286160" cy="2101153"/>
              </a:xfrm>
              <a:prstGeom prst="rect">
                <a:avLst/>
              </a:prstGeom>
            </p:spPr>
          </p:pic>
        </p:grpSp>
        <p:grpSp>
          <p:nvGrpSpPr>
            <p:cNvPr id="7" name="Group 7"/>
            <p:cNvGrpSpPr/>
            <p:nvPr/>
          </p:nvGrpSpPr>
          <p:grpSpPr>
            <a:xfrm rot="541021">
              <a:off x="14818031" y="5676828"/>
              <a:ext cx="1775985" cy="682902"/>
              <a:chOff x="0" y="0"/>
              <a:chExt cx="864333" cy="332353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64333" cy="332353"/>
              </a:xfrm>
              <a:custGeom>
                <a:avLst/>
                <a:gdLst/>
                <a:ahLst/>
                <a:cxnLst/>
                <a:rect l="l" t="t" r="r" b="b"/>
                <a:pathLst>
                  <a:path w="864333" h="332353">
                    <a:moveTo>
                      <a:pt x="0" y="0"/>
                    </a:moveTo>
                    <a:lnTo>
                      <a:pt x="864333" y="0"/>
                    </a:lnTo>
                    <a:lnTo>
                      <a:pt x="864333" y="332353"/>
                    </a:lnTo>
                    <a:lnTo>
                      <a:pt x="0" y="332353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-1096084" y="4681406"/>
            <a:ext cx="5946276" cy="59462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96" b="296"/>
          <a:stretch>
            <a:fillRect/>
          </a:stretch>
        </p:blipFill>
        <p:spPr>
          <a:xfrm>
            <a:off x="13662577" y="7128512"/>
            <a:ext cx="3596723" cy="2193746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119106" y="2067833"/>
            <a:ext cx="12049788" cy="6163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かみさまって</a:t>
            </a:r>
            <a:endParaRPr lang="en-US" sz="133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どれくらいの</a:t>
            </a:r>
            <a:endParaRPr lang="en-US" sz="133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おおきさ</a:t>
            </a: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19673" y="3107571"/>
            <a:ext cx="16848655" cy="319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せいかいは</a:t>
            </a:r>
            <a:r>
              <a: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...</a:t>
            </a:r>
          </a:p>
          <a:p>
            <a:pPr algn="ctr">
              <a:lnSpc>
                <a:spcPts val="5775"/>
              </a:lnSpc>
            </a:pP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どっちも</a:t>
            </a: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-1096084" y="4681406"/>
            <a:ext cx="5946276" cy="59462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96" b="296"/>
          <a:stretch>
            <a:fillRect/>
          </a:stretch>
        </p:blipFill>
        <p:spPr>
          <a:xfrm>
            <a:off x="13662577" y="7128512"/>
            <a:ext cx="3596723" cy="2193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-1096084" y="4681406"/>
            <a:ext cx="5946276" cy="594627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6687">
            <a:off x="3672468" y="2269314"/>
            <a:ext cx="8062938" cy="671239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9144000" y="-1939641"/>
            <a:ext cx="11345022" cy="1048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-629886" y="4739699"/>
            <a:ext cx="6536214" cy="60397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050850" y="2532811"/>
            <a:ext cx="7154290" cy="608411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66" b="66"/>
          <a:stretch>
            <a:fillRect/>
          </a:stretch>
        </p:blipFill>
        <p:spPr>
          <a:xfrm>
            <a:off x="9144000" y="-293309"/>
            <a:ext cx="9621086" cy="586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88" b="288"/>
          <a:stretch>
            <a:fillRect/>
          </a:stretch>
        </p:blipFill>
        <p:spPr>
          <a:xfrm>
            <a:off x="8055777" y="8265686"/>
            <a:ext cx="689659" cy="73563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697" t="32313" r="46294" b="41410"/>
          <a:stretch>
            <a:fillRect/>
          </a:stretch>
        </p:blipFill>
        <p:spPr>
          <a:xfrm>
            <a:off x="5159072" y="-1956295"/>
            <a:ext cx="7848606" cy="816255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091781" y="522715"/>
            <a:ext cx="14766514" cy="14784698"/>
            <a:chOff x="0" y="0"/>
            <a:chExt cx="19688686" cy="19712931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080314">
              <a:off x="2266270" y="2300326"/>
              <a:ext cx="15156146" cy="1511227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 r="288" b="288"/>
            <a:stretch>
              <a:fillRect/>
            </a:stretch>
          </p:blipFill>
          <p:spPr>
            <a:xfrm>
              <a:off x="7837385" y="8158101"/>
              <a:ext cx="3184433" cy="3396729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4199095" y="402434"/>
              <a:ext cx="3377536" cy="40530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88" b="288"/>
          <a:stretch>
            <a:fillRect/>
          </a:stretch>
        </p:blipFill>
        <p:spPr>
          <a:xfrm>
            <a:off x="5689120" y="3196476"/>
            <a:ext cx="6909761" cy="737041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-1370853" y="1920191"/>
            <a:ext cx="21578042" cy="1181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2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がんばれーまけるな</a:t>
            </a: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ー！」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7786777" y="7750813"/>
            <a:ext cx="3262781" cy="30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330155">
            <a:off x="13567549" y="5059068"/>
            <a:ext cx="1651880" cy="215737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837195">
            <a:off x="3116196" y="5059068"/>
            <a:ext cx="1651880" cy="2157373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D2BBD0B-B11B-6141-AF5B-7BCFED1ADEE2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4B741003-6AC0-B948-961A-F920DD9A0E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1866A6AE-F58D-D547-8C65-61FD319B7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91" b="214"/>
          <a:stretch>
            <a:fillRect/>
          </a:stretch>
        </p:blipFill>
        <p:spPr>
          <a:xfrm>
            <a:off x="1028700" y="1028700"/>
            <a:ext cx="4310871" cy="31900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1508" b="1541"/>
          <a:stretch>
            <a:fillRect/>
          </a:stretch>
        </p:blipFill>
        <p:spPr>
          <a:xfrm rot="-988409">
            <a:off x="13780112" y="7856346"/>
            <a:ext cx="3406834" cy="100346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159753" y="3429952"/>
            <a:ext cx="11968494" cy="3769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685"/>
              </a:lnSpc>
            </a:pP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かみさまって</a:t>
            </a:r>
            <a:endParaRPr lang="en-US" sz="133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4685"/>
              </a:lnSpc>
            </a:pP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いる？いない</a:t>
            </a: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79680521-9190-2643-AF7D-C9F90EF9E4D1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79E255B-2DE7-D14B-B80D-426C9EA57EFA}"/>
              </a:ext>
            </a:extLst>
          </p:cNvPr>
          <p:cNvGrpSpPr/>
          <p:nvPr/>
        </p:nvGrpSpPr>
        <p:grpSpPr>
          <a:xfrm>
            <a:off x="2762757" y="4108521"/>
            <a:ext cx="12860207" cy="2662432"/>
            <a:chOff x="2762757" y="4108521"/>
            <a:chExt cx="12860207" cy="266243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2960532" y="4108521"/>
              <a:ext cx="2662432" cy="2662432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256567" y="1953280"/>
            <a:ext cx="16848655" cy="1723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なんで</a:t>
            </a: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？」</a:t>
            </a: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104B10DC-A684-1E4B-A756-5426E0D3AAEC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85AE934D-9389-5546-A9FA-636E76A0D9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447BC0BD-DBD9-5548-AF6D-70E8C53D0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1" b="794"/>
          <a:stretch>
            <a:fillRect/>
          </a:stretch>
        </p:blipFill>
        <p:spPr>
          <a:xfrm rot="1736615">
            <a:off x="665475" y="8087079"/>
            <a:ext cx="3258528" cy="109012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476" b="527"/>
          <a:stretch>
            <a:fillRect/>
          </a:stretch>
        </p:blipFill>
        <p:spPr>
          <a:xfrm>
            <a:off x="15043903" y="692819"/>
            <a:ext cx="2674653" cy="256766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414063" y="2572279"/>
            <a:ext cx="15459874" cy="5445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28"/>
              </a:lnSpc>
            </a:pP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かみさまはみんなの</a:t>
            </a:r>
            <a:endParaRPr lang="en-US" sz="133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22428"/>
              </a:lnSpc>
            </a:pP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おや」だから</a:t>
            </a:r>
            <a:endParaRPr lang="en-US" sz="133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745526" y="-2678937"/>
            <a:ext cx="9594007" cy="9015574"/>
            <a:chOff x="0" y="0"/>
            <a:chExt cx="12792009" cy="12020765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0" y="0"/>
              <a:ext cx="12792009" cy="12020765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 l="15126" t="84845" r="59868"/>
            <a:stretch>
              <a:fillRect/>
            </a:stretch>
          </p:blipFill>
          <p:spPr>
            <a:xfrm>
              <a:off x="6396004" y="10199026"/>
              <a:ext cx="3198620" cy="1821739"/>
            </a:xfrm>
            <a:prstGeom prst="rect">
              <a:avLst/>
            </a:prstGeom>
          </p:spPr>
        </p:pic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BEEFD59F-FFF8-2D40-A800-46F7C1587CE1}"/>
              </a:ext>
            </a:extLst>
          </p:cNvPr>
          <p:cNvGrpSpPr/>
          <p:nvPr/>
        </p:nvGrpSpPr>
        <p:grpSpPr>
          <a:xfrm>
            <a:off x="7219140" y="385185"/>
            <a:ext cx="4499411" cy="3381325"/>
            <a:chOff x="7219140" y="385185"/>
            <a:chExt cx="4499411" cy="3381325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219140" y="385185"/>
              <a:ext cx="2062321" cy="3314650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8960386" y="385185"/>
              <a:ext cx="2758165" cy="3381325"/>
            </a:xfrm>
            <a:prstGeom prst="rect">
              <a:avLst/>
            </a:prstGeom>
          </p:spPr>
        </p:pic>
      </p:grpSp>
      <p:grpSp>
        <p:nvGrpSpPr>
          <p:cNvPr id="18" name="Group 3">
            <a:extLst>
              <a:ext uri="{FF2B5EF4-FFF2-40B4-BE49-F238E27FC236}">
                <a16:creationId xmlns:a16="http://schemas.microsoft.com/office/drawing/2014/main" id="{37D12D3C-80B4-C146-B622-6F48A4740BDC}"/>
              </a:ext>
            </a:extLst>
          </p:cNvPr>
          <p:cNvGrpSpPr/>
          <p:nvPr/>
        </p:nvGrpSpPr>
        <p:grpSpPr>
          <a:xfrm rot="13325911">
            <a:off x="8937709" y="3231982"/>
            <a:ext cx="3544192" cy="2891563"/>
            <a:chOff x="4869035" y="8165348"/>
            <a:chExt cx="4725589" cy="3855417"/>
          </a:xfrm>
        </p:grpSpPr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810BE6CE-BC96-0342-869B-116D444C34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956" b="93363" l="9771" r="89813">
                          <a14:foregroundMark x1="21830" y1="92920" x2="21830" y2="92920"/>
                          <a14:foregroundMark x1="20166" y1="93363" x2="20166" y2="93363"/>
                          <a14:foregroundMark x1="32432" y1="88717" x2="32432" y2="88717"/>
                          <a14:backgroundMark x1="20998" y1="43584" x2="37422" y2="30310"/>
                          <a14:backgroundMark x1="37422" y1="30310" x2="60083" y2="26106"/>
                          <a14:backgroundMark x1="60083" y1="26106" x2="65904" y2="27212"/>
                          <a14:backgroundMark x1="65904" y1="27212" x2="70478" y2="29867"/>
                          <a14:backgroundMark x1="70478" y1="29867" x2="69647" y2="35619"/>
                          <a14:backgroundMark x1="69647" y1="35619" x2="66320" y2="42257"/>
                          <a14:backgroundMark x1="66320" y1="42257" x2="60915" y2="47566"/>
                          <a14:backgroundMark x1="60915" y1="47566" x2="54886" y2="50000"/>
                          <a14:backgroundMark x1="54886" y1="50000" x2="49896" y2="47345"/>
                          <a14:backgroundMark x1="49896" y1="47345" x2="49480" y2="41814"/>
                          <a14:backgroundMark x1="49480" y1="41814" x2="50520" y2="40044"/>
                          <a14:backgroundMark x1="28274" y1="31858" x2="28274" y2="31858"/>
                          <a14:backgroundMark x1="36590" y1="24336" x2="24116" y2="24558"/>
                          <a14:backgroundMark x1="24116" y1="24558" x2="20166" y2="30973"/>
                          <a14:backgroundMark x1="20166" y1="30973" x2="19958" y2="46903"/>
                          <a14:backgroundMark x1="19958" y1="46903" x2="22037" y2="53097"/>
                          <a14:backgroundMark x1="22037" y1="53097" x2="26611" y2="58186"/>
                          <a14:backgroundMark x1="26611" y1="58186" x2="38877" y2="63274"/>
                          <a14:backgroundMark x1="38877" y1="63274" x2="61746" y2="66372"/>
                          <a14:backgroundMark x1="61746" y1="66372" x2="67360" y2="66372"/>
                          <a14:backgroundMark x1="67360" y1="66372" x2="71933" y2="59956"/>
                          <a14:backgroundMark x1="71933" y1="59956" x2="74844" y2="26106"/>
                          <a14:backgroundMark x1="74844" y1="26106" x2="72141" y2="24336"/>
                        </a14:backgroundRemoval>
                      </a14:imgEffect>
                    </a14:imgLayer>
                  </a14:imgProps>
                </a:ext>
              </a:extLst>
            </a:blip>
            <a:srcRect l="15451" t="84845" r="61617"/>
            <a:stretch/>
          </p:blipFill>
          <p:spPr>
            <a:xfrm>
              <a:off x="4869035" y="8165348"/>
              <a:ext cx="2933481" cy="1821740"/>
            </a:xfrm>
            <a:prstGeom prst="rect">
              <a:avLst/>
            </a:prstGeom>
          </p:spPr>
        </p:pic>
        <p:pic>
          <p:nvPicPr>
            <p:cNvPr id="20" name="Picture 5">
              <a:extLst>
                <a:ext uri="{FF2B5EF4-FFF2-40B4-BE49-F238E27FC236}">
                  <a16:creationId xmlns:a16="http://schemas.microsoft.com/office/drawing/2014/main" id="{40BA50B2-F662-EC42-982B-5A9999F8C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5126" t="84845" r="59868"/>
            <a:stretch>
              <a:fillRect/>
            </a:stretch>
          </p:blipFill>
          <p:spPr>
            <a:xfrm>
              <a:off x="6396004" y="10199026"/>
              <a:ext cx="3198620" cy="1821739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57D3889-F12F-8940-9D58-96024A6CB679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0FB83EAB-A8F3-714A-8173-759AA3FF3B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22" name="Picture 4">
              <a:extLst>
                <a:ext uri="{FF2B5EF4-FFF2-40B4-BE49-F238E27FC236}">
                  <a16:creationId xmlns:a16="http://schemas.microsoft.com/office/drawing/2014/main" id="{320617F4-1FFF-B040-B86B-2DF889268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4745526" y="-2678937"/>
            <a:ext cx="9594007" cy="9015574"/>
            <a:chOff x="0" y="0"/>
            <a:chExt cx="12792009" cy="12020765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0" y="0"/>
              <a:ext cx="12792009" cy="12020765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 l="15126" t="84845" r="59868"/>
            <a:stretch>
              <a:fillRect/>
            </a:stretch>
          </p:blipFill>
          <p:spPr>
            <a:xfrm>
              <a:off x="6396004" y="10199026"/>
              <a:ext cx="3198620" cy="1821739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9817751" y="340267"/>
            <a:ext cx="3812218" cy="3522682"/>
          </a:xfrm>
          <a:prstGeom prst="rect">
            <a:avLst/>
          </a:prstGeom>
        </p:spPr>
      </p:pic>
      <p:pic>
        <p:nvPicPr>
          <p:cNvPr id="18" name="Picture 9">
            <a:extLst>
              <a:ext uri="{FF2B5EF4-FFF2-40B4-BE49-F238E27FC236}">
                <a16:creationId xmlns:a16="http://schemas.microsoft.com/office/drawing/2014/main" id="{45AC9BCF-86E3-CE46-80A3-AC46EF1DDC9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861415" y="385185"/>
            <a:ext cx="2062321" cy="3314650"/>
          </a:xfrm>
          <a:prstGeom prst="rect">
            <a:avLst/>
          </a:prstGeom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6B942CD6-E2DF-D14A-9812-C79BC28EC02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7602661" y="385185"/>
            <a:ext cx="2758165" cy="3381325"/>
          </a:xfrm>
          <a:prstGeom prst="rect">
            <a:avLst/>
          </a:prstGeom>
        </p:spPr>
      </p:pic>
      <p:pic>
        <p:nvPicPr>
          <p:cNvPr id="20" name="Picture 4">
            <a:extLst>
              <a:ext uri="{FF2B5EF4-FFF2-40B4-BE49-F238E27FC236}">
                <a16:creationId xmlns:a16="http://schemas.microsoft.com/office/drawing/2014/main" id="{1886F8E6-46A7-284F-BE89-CB6BA6441AD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56" b="93363" l="9771" r="89813">
                        <a14:foregroundMark x1="21830" y1="92920" x2="21830" y2="92920"/>
                        <a14:foregroundMark x1="20166" y1="93363" x2="20166" y2="93363"/>
                        <a14:foregroundMark x1="32432" y1="88717" x2="32432" y2="88717"/>
                        <a14:backgroundMark x1="20998" y1="43584" x2="37422" y2="30310"/>
                        <a14:backgroundMark x1="37422" y1="30310" x2="60083" y2="26106"/>
                        <a14:backgroundMark x1="60083" y1="26106" x2="65904" y2="27212"/>
                        <a14:backgroundMark x1="65904" y1="27212" x2="70478" y2="29867"/>
                        <a14:backgroundMark x1="70478" y1="29867" x2="69647" y2="35619"/>
                        <a14:backgroundMark x1="69647" y1="35619" x2="66320" y2="42257"/>
                        <a14:backgroundMark x1="66320" y1="42257" x2="60915" y2="47566"/>
                        <a14:backgroundMark x1="60915" y1="47566" x2="54886" y2="50000"/>
                        <a14:backgroundMark x1="54886" y1="50000" x2="49896" y2="47345"/>
                        <a14:backgroundMark x1="49896" y1="47345" x2="49480" y2="41814"/>
                        <a14:backgroundMark x1="49480" y1="41814" x2="50520" y2="40044"/>
                        <a14:backgroundMark x1="28274" y1="31858" x2="28274" y2="31858"/>
                        <a14:backgroundMark x1="36590" y1="24336" x2="24116" y2="24558"/>
                        <a14:backgroundMark x1="24116" y1="24558" x2="20166" y2="30973"/>
                        <a14:backgroundMark x1="20166" y1="30973" x2="19958" y2="46903"/>
                        <a14:backgroundMark x1="19958" y1="46903" x2="22037" y2="53097"/>
                        <a14:backgroundMark x1="22037" y1="53097" x2="26611" y2="58186"/>
                        <a14:backgroundMark x1="26611" y1="58186" x2="38877" y2="63274"/>
                        <a14:backgroundMark x1="38877" y1="63274" x2="61746" y2="66372"/>
                        <a14:backgroundMark x1="61746" y1="66372" x2="67360" y2="66372"/>
                        <a14:backgroundMark x1="67360" y1="66372" x2="71933" y2="59956"/>
                        <a14:backgroundMark x1="71933" y1="59956" x2="74844" y2="26106"/>
                        <a14:backgroundMark x1="74844" y1="26106" x2="72141" y2="24336"/>
                      </a14:backgroundRemoval>
                    </a14:imgEffect>
                  </a14:imgLayer>
                </a14:imgProps>
              </a:ext>
            </a:extLst>
          </a:blip>
          <a:srcRect l="15451" t="84845" r="61617"/>
          <a:stretch/>
        </p:blipFill>
        <p:spPr>
          <a:xfrm rot="13325911">
            <a:off x="9597127" y="5011017"/>
            <a:ext cx="2200111" cy="1366305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989CF5F-6DFE-0C42-935F-D943E5D54EBE}"/>
              </a:ext>
            </a:extLst>
          </p:cNvPr>
          <p:cNvGrpSpPr/>
          <p:nvPr/>
        </p:nvGrpSpPr>
        <p:grpSpPr>
          <a:xfrm>
            <a:off x="3600298" y="4442966"/>
            <a:ext cx="11087403" cy="6436284"/>
            <a:chOff x="3912938" y="4557065"/>
            <a:chExt cx="11087403" cy="6436284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A4E77CF3-4A4E-F440-8125-03EE1C65C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8362" b="97440" l="5894" r="91356">
                          <a14:foregroundMark x1="64833" y1="23379" x2="62868" y2="13652"/>
                          <a14:foregroundMark x1="62868" y1="13652" x2="55206" y2="8703"/>
                          <a14:foregroundMark x1="55206" y1="8703" x2="43615" y2="8703"/>
                          <a14:foregroundMark x1="43615" y1="8703" x2="35167" y2="10922"/>
                          <a14:foregroundMark x1="35167" y1="10922" x2="34971" y2="19966"/>
                          <a14:foregroundMark x1="34971" y1="19966" x2="39293" y2="32082"/>
                          <a14:foregroundMark x1="5894" y1="55973" x2="6090" y2="60410"/>
                          <a14:foregroundMark x1="44204" y1="78669" x2="44204" y2="87884"/>
                          <a14:foregroundMark x1="44204" y1="87884" x2="53045" y2="81911"/>
                          <a14:foregroundMark x1="53045" y1="81911" x2="54224" y2="73891"/>
                          <a14:foregroundMark x1="54224" y1="73891" x2="45972" y2="85495"/>
                          <a14:foregroundMark x1="45972" y1="85495" x2="46758" y2="97099"/>
                          <a14:foregroundMark x1="46758" y1="97099" x2="57760" y2="97440"/>
                          <a14:foregroundMark x1="57760" y1="97440" x2="51670" y2="88225"/>
                          <a14:foregroundMark x1="36149" y1="44369" x2="36149" y2="44369"/>
                          <a14:foregroundMark x1="33399" y1="36007" x2="36739" y2="43686"/>
                          <a14:foregroundMark x1="36739" y1="43686" x2="44597" y2="48294"/>
                          <a14:foregroundMark x1="44597" y1="48294" x2="55796" y2="47440"/>
                          <a14:foregroundMark x1="55796" y1="47440" x2="61100" y2="39932"/>
                          <a14:foregroundMark x1="61100" y1="39932" x2="59136" y2="30717"/>
                          <a14:foregroundMark x1="59136" y1="30717" x2="50491" y2="31229"/>
                          <a14:backgroundMark x1="92338" y1="46758" x2="92338" y2="46758"/>
                          <a14:backgroundMark x1="92338" y1="46758" x2="92338" y2="46758"/>
                          <a14:backgroundMark x1="91749" y1="46075" x2="91356" y2="48635"/>
                          <a14:backgroundMark x1="6090" y1="60580" x2="7073" y2="61775"/>
                          <a14:backgroundMark x1="15128" y1="50000" x2="15128" y2="50000"/>
                          <a14:backgroundMark x1="14735" y1="50000" x2="14735" y2="5000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flipH="1">
              <a:off x="4058296" y="4971223"/>
              <a:ext cx="5484233" cy="594102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2A55B3BF-AC89-6141-A014-CF30BB379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>
            <a:xfrm flipH="1">
              <a:off x="9294384" y="5143500"/>
              <a:ext cx="5484233" cy="5849849"/>
            </a:xfrm>
            <a:prstGeom prst="rect">
              <a:avLst/>
            </a:prstGeom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4F0CBCB1-0F19-5943-AD14-45966D480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l="73987" b="64471"/>
            <a:stretch>
              <a:fillRect/>
            </a:stretch>
          </p:blipFill>
          <p:spPr>
            <a:xfrm>
              <a:off x="13573773" y="4557065"/>
              <a:ext cx="1426568" cy="2078335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9F7F267C-B280-FF49-A0B2-98797F047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l="73987" b="64471"/>
            <a:stretch>
              <a:fillRect/>
            </a:stretch>
          </p:blipFill>
          <p:spPr>
            <a:xfrm>
              <a:off x="3912938" y="4557065"/>
              <a:ext cx="1426568" cy="207833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E6C83B09-879D-B94F-BDF4-E84B5355D6FA}"/>
              </a:ext>
            </a:extLst>
          </p:cNvPr>
          <p:cNvSpPr txBox="1"/>
          <p:nvPr/>
        </p:nvSpPr>
        <p:spPr>
          <a:xfrm>
            <a:off x="11062764" y="1920191"/>
            <a:ext cx="4901334" cy="99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6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おかあさん</a:t>
            </a:r>
            <a:endParaRPr lang="en-US" sz="6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3F0C745E-E76F-D44A-BCE1-0CAFCBE255F9}"/>
              </a:ext>
            </a:extLst>
          </p:cNvPr>
          <p:cNvSpPr txBox="1"/>
          <p:nvPr/>
        </p:nvSpPr>
        <p:spPr>
          <a:xfrm>
            <a:off x="2719500" y="1920191"/>
            <a:ext cx="4901334" cy="99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6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おとうさん</a:t>
            </a:r>
            <a:endParaRPr lang="en-US" sz="6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7A125D76-6878-6A46-AC3D-82737968DF15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5" name="Picture 3">
              <a:extLst>
                <a:ext uri="{FF2B5EF4-FFF2-40B4-BE49-F238E27FC236}">
                  <a16:creationId xmlns:a16="http://schemas.microsoft.com/office/drawing/2014/main" id="{532CB14E-8FF5-384C-B6B8-D4ED40BA8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39C0EACE-6438-0B4F-84CB-CD3731005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38E579B-1943-7344-91FC-2C8CF527E42D}"/>
              </a:ext>
            </a:extLst>
          </p:cNvPr>
          <p:cNvGrpSpPr/>
          <p:nvPr/>
        </p:nvGrpSpPr>
        <p:grpSpPr>
          <a:xfrm>
            <a:off x="7219140" y="1636593"/>
            <a:ext cx="4499411" cy="3381325"/>
            <a:chOff x="7219140" y="385185"/>
            <a:chExt cx="4499411" cy="3381325"/>
          </a:xfrm>
        </p:grpSpPr>
        <p:pic>
          <p:nvPicPr>
            <p:cNvPr id="18" name="Picture 9">
              <a:extLst>
                <a:ext uri="{FF2B5EF4-FFF2-40B4-BE49-F238E27FC236}">
                  <a16:creationId xmlns:a16="http://schemas.microsoft.com/office/drawing/2014/main" id="{9ED25702-4EA6-6445-9A2D-786A16AA9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219140" y="385185"/>
              <a:ext cx="2062321" cy="3314650"/>
            </a:xfrm>
            <a:prstGeom prst="rect">
              <a:avLst/>
            </a:prstGeom>
          </p:spPr>
        </p:pic>
        <p:pic>
          <p:nvPicPr>
            <p:cNvPr id="19" name="Picture 10">
              <a:extLst>
                <a:ext uri="{FF2B5EF4-FFF2-40B4-BE49-F238E27FC236}">
                  <a16:creationId xmlns:a16="http://schemas.microsoft.com/office/drawing/2014/main" id="{54DF8050-C110-6547-86F8-980962AD6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8960386" y="385185"/>
              <a:ext cx="2758165" cy="33813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A818C3DF-2C69-5343-85D9-83B6BE1A765C}"/>
              </a:ext>
            </a:extLst>
          </p:cNvPr>
          <p:cNvGrpSpPr/>
          <p:nvPr/>
        </p:nvGrpSpPr>
        <p:grpSpPr>
          <a:xfrm>
            <a:off x="4890902" y="5024825"/>
            <a:ext cx="9285966" cy="6290875"/>
            <a:chOff x="4890902" y="5024825"/>
            <a:chExt cx="9285966" cy="6290875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890902" y="5112288"/>
              <a:ext cx="3805244" cy="6115949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9045369" y="5024825"/>
              <a:ext cx="5131499" cy="6290875"/>
            </a:xfrm>
            <a:prstGeom prst="rect">
              <a:avLst/>
            </a:prstGeom>
          </p:spPr>
        </p:pic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8509D54E-8BF4-1E4A-85ED-3B0C463546DE}"/>
              </a:ext>
            </a:extLst>
          </p:cNvPr>
          <p:cNvGrpSpPr/>
          <p:nvPr/>
        </p:nvGrpSpPr>
        <p:grpSpPr>
          <a:xfrm>
            <a:off x="6776192" y="1960571"/>
            <a:ext cx="5219092" cy="3182929"/>
            <a:chOff x="6776192" y="1960571"/>
            <a:chExt cx="5219092" cy="3182929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9312982" y="1960571"/>
              <a:ext cx="2682302" cy="318292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6776192" y="1965628"/>
              <a:ext cx="2756617" cy="3172813"/>
            </a:xfrm>
            <a:prstGeom prst="rect">
              <a:avLst/>
            </a:prstGeom>
          </p:spPr>
        </p:pic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43F8CD33-9BC9-254C-BCE1-883423D2A248}"/>
              </a:ext>
            </a:extLst>
          </p:cNvPr>
          <p:cNvSpPr txBox="1"/>
          <p:nvPr/>
        </p:nvSpPr>
        <p:spPr>
          <a:xfrm>
            <a:off x="11095591" y="1920191"/>
            <a:ext cx="6448255" cy="99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6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おばあちゃん</a:t>
            </a:r>
            <a:endParaRPr lang="en-US" sz="6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D5EF9723-857F-1445-A52E-93BF992646E1}"/>
              </a:ext>
            </a:extLst>
          </p:cNvPr>
          <p:cNvSpPr txBox="1"/>
          <p:nvPr/>
        </p:nvSpPr>
        <p:spPr>
          <a:xfrm>
            <a:off x="1221806" y="1920191"/>
            <a:ext cx="6454079" cy="99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6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おじいちゃん</a:t>
            </a:r>
            <a:endParaRPr lang="en-US" sz="6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020AEF9B-2FAD-4741-8EE9-DB2FF2064372}"/>
              </a:ext>
            </a:extLst>
          </p:cNvPr>
          <p:cNvSpPr txBox="1"/>
          <p:nvPr/>
        </p:nvSpPr>
        <p:spPr>
          <a:xfrm>
            <a:off x="685800" y="5757186"/>
            <a:ext cx="4901334" cy="99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6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おとうさん</a:t>
            </a:r>
            <a:endParaRPr lang="en-US" sz="6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8C87ED00-4A73-5A43-A5D1-C3C86103EEE8}"/>
              </a:ext>
            </a:extLst>
          </p:cNvPr>
          <p:cNvSpPr txBox="1"/>
          <p:nvPr/>
        </p:nvSpPr>
        <p:spPr>
          <a:xfrm>
            <a:off x="13005666" y="5751170"/>
            <a:ext cx="4901334" cy="99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6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おかあさん</a:t>
            </a:r>
            <a:endParaRPr lang="en-US" sz="6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>
            <a:extLst>
              <a:ext uri="{FF2B5EF4-FFF2-40B4-BE49-F238E27FC236}">
                <a16:creationId xmlns:a16="http://schemas.microsoft.com/office/drawing/2014/main" id="{21A9BC10-D20A-2021-E6C8-28E6B0B4D4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A93A558-0E66-4BE2-07D1-E28327072DCF}"/>
              </a:ext>
            </a:extLst>
          </p:cNvPr>
          <p:cNvSpPr txBox="1"/>
          <p:nvPr/>
        </p:nvSpPr>
        <p:spPr>
          <a:xfrm>
            <a:off x="3913076" y="2605058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おとうさん</a:t>
            </a:r>
            <a:endParaRPr kumimoji="1" lang="en-US" altLang="ja-JP" sz="24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r>
              <a:rPr kumimoji="1" lang="ja-JP" altLang="en-US" sz="24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おかあさん</a:t>
            </a: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692EAEE3-9EE7-2566-1943-2B4A57C8A175}"/>
              </a:ext>
            </a:extLst>
          </p:cNvPr>
          <p:cNvSpPr txBox="1"/>
          <p:nvPr/>
        </p:nvSpPr>
        <p:spPr>
          <a:xfrm>
            <a:off x="6004036" y="2605058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おじいちゃん</a:t>
            </a:r>
            <a:endParaRPr kumimoji="1" lang="en-US" altLang="ja-JP" sz="24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r>
              <a:rPr kumimoji="1" lang="ja-JP" altLang="en-US" sz="24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おばあちゃん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C0F528F-9A1A-B7A3-F7F7-B5EE11D2CD8E}"/>
              </a:ext>
            </a:extLst>
          </p:cNvPr>
          <p:cNvSpPr txBox="1"/>
          <p:nvPr/>
        </p:nvSpPr>
        <p:spPr>
          <a:xfrm>
            <a:off x="8388679" y="26050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ひいおじいちゃん</a:t>
            </a:r>
            <a:endParaRPr kumimoji="1" lang="en-US" altLang="ja-JP" sz="24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r>
              <a:rPr kumimoji="1" lang="ja-JP" altLang="en-US" sz="24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ひいおばあちゃん</a:t>
            </a: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EB1DC9DB-5E64-52EB-A6A2-028748C5EC27}"/>
              </a:ext>
            </a:extLst>
          </p:cNvPr>
          <p:cNvGrpSpPr/>
          <p:nvPr/>
        </p:nvGrpSpPr>
        <p:grpSpPr>
          <a:xfrm>
            <a:off x="1447800" y="3543300"/>
            <a:ext cx="11469218" cy="3541662"/>
            <a:chOff x="1560982" y="2998816"/>
            <a:chExt cx="13890566" cy="4289367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3F9F573B-0E1C-CC80-1D15-3D9955D2ACE2}"/>
                </a:ext>
              </a:extLst>
            </p:cNvPr>
            <p:cNvGrpSpPr/>
            <p:nvPr/>
          </p:nvGrpSpPr>
          <p:grpSpPr>
            <a:xfrm>
              <a:off x="1560982" y="2998816"/>
              <a:ext cx="13890566" cy="4289367"/>
              <a:chOff x="914400" y="3035543"/>
              <a:chExt cx="10106065" cy="3120724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9FC45365-280A-11CD-5545-9ADBAD520652}"/>
                  </a:ext>
                </a:extLst>
              </p:cNvPr>
              <p:cNvGrpSpPr/>
              <p:nvPr/>
            </p:nvGrpSpPr>
            <p:grpSpPr>
              <a:xfrm>
                <a:off x="914400" y="3205587"/>
                <a:ext cx="1201147" cy="2950680"/>
                <a:chOff x="4583085" y="6509004"/>
                <a:chExt cx="1201147" cy="2950680"/>
              </a:xfrm>
            </p:grpSpPr>
            <p:pic>
              <p:nvPicPr>
                <p:cNvPr id="18" name="Picture 3">
                  <a:extLst>
                    <a:ext uri="{FF2B5EF4-FFF2-40B4-BE49-F238E27FC236}">
                      <a16:creationId xmlns:a16="http://schemas.microsoft.com/office/drawing/2014/main" id="{1EC8FF62-6314-3EF6-7E71-A4F6B11F7D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rcRect r="262" b="262"/>
                <a:stretch>
                  <a:fillRect/>
                </a:stretch>
              </p:blipFill>
              <p:spPr>
                <a:xfrm>
                  <a:off x="4620593" y="8218317"/>
                  <a:ext cx="1163639" cy="1241367"/>
                </a:xfrm>
                <a:prstGeom prst="rect">
                  <a:avLst/>
                </a:prstGeom>
              </p:spPr>
            </p:pic>
            <p:pic>
              <p:nvPicPr>
                <p:cNvPr id="19" name="Picture 4">
                  <a:extLst>
                    <a:ext uri="{FF2B5EF4-FFF2-40B4-BE49-F238E27FC236}">
                      <a16:creationId xmlns:a16="http://schemas.microsoft.com/office/drawing/2014/main" id="{360B5005-CA5B-7E75-4B9A-81E36626DD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rcRect r="213" b="213"/>
                <a:stretch>
                  <a:fillRect/>
                </a:stretch>
              </p:blipFill>
              <p:spPr>
                <a:xfrm>
                  <a:off x="4583085" y="6509004"/>
                  <a:ext cx="1201147" cy="1380142"/>
                </a:xfrm>
                <a:prstGeom prst="rect">
                  <a:avLst/>
                </a:prstGeom>
              </p:spPr>
            </p:pic>
          </p:grpSp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3303486B-9397-FCAC-AD2A-5780C7D032E2}"/>
                  </a:ext>
                </a:extLst>
              </p:cNvPr>
              <p:cNvGrpSpPr/>
              <p:nvPr/>
            </p:nvGrpSpPr>
            <p:grpSpPr>
              <a:xfrm>
                <a:off x="3201340" y="3035543"/>
                <a:ext cx="1126931" cy="3120724"/>
                <a:chOff x="4917000" y="7717468"/>
                <a:chExt cx="1126931" cy="3120724"/>
              </a:xfrm>
            </p:grpSpPr>
            <p:pic>
              <p:nvPicPr>
                <p:cNvPr id="24" name="Picture 3">
                  <a:extLst>
                    <a:ext uri="{FF2B5EF4-FFF2-40B4-BE49-F238E27FC236}">
                      <a16:creationId xmlns:a16="http://schemas.microsoft.com/office/drawing/2014/main" id="{00D1D542-76D3-0663-C8EF-0EAC2BF53D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>
                <a:xfrm>
                  <a:off x="5079430" y="7717468"/>
                  <a:ext cx="964501" cy="1550186"/>
                </a:xfrm>
                <a:prstGeom prst="rect">
                  <a:avLst/>
                </a:prstGeom>
              </p:spPr>
            </p:pic>
            <p:pic>
              <p:nvPicPr>
                <p:cNvPr id="25" name="Picture 4">
                  <a:extLst>
                    <a:ext uri="{FF2B5EF4-FFF2-40B4-BE49-F238E27FC236}">
                      <a16:creationId xmlns:a16="http://schemas.microsoft.com/office/drawing/2014/main" id="{5B8D1C07-402E-736E-8AA6-7B0979AF32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>
                <a:xfrm>
                  <a:off x="4917000" y="9456650"/>
                  <a:ext cx="1126931" cy="1381542"/>
                </a:xfrm>
                <a:prstGeom prst="rect">
                  <a:avLst/>
                </a:prstGeom>
              </p:spPr>
            </p:pic>
          </p:grpSp>
          <p:grpSp>
            <p:nvGrpSpPr>
              <p:cNvPr id="26" name="グループ化 25">
                <a:extLst>
                  <a:ext uri="{FF2B5EF4-FFF2-40B4-BE49-F238E27FC236}">
                    <a16:creationId xmlns:a16="http://schemas.microsoft.com/office/drawing/2014/main" id="{C6078C85-03F5-CA4F-815B-41269E5D8FDB}"/>
                  </a:ext>
                </a:extLst>
              </p:cNvPr>
              <p:cNvGrpSpPr/>
              <p:nvPr/>
            </p:nvGrpSpPr>
            <p:grpSpPr>
              <a:xfrm>
                <a:off x="5233448" y="3097977"/>
                <a:ext cx="1238350" cy="3058290"/>
                <a:chOff x="6592803" y="1726084"/>
                <a:chExt cx="2756616" cy="6807874"/>
              </a:xfrm>
            </p:grpSpPr>
            <p:pic>
              <p:nvPicPr>
                <p:cNvPr id="30" name="Picture 6">
                  <a:extLst>
                    <a:ext uri="{FF2B5EF4-FFF2-40B4-BE49-F238E27FC236}">
                      <a16:creationId xmlns:a16="http://schemas.microsoft.com/office/drawing/2014/main" id="{F9E4A0B4-343B-5291-DC30-5A1244B409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>
                <a:xfrm>
                  <a:off x="6592803" y="5351029"/>
                  <a:ext cx="2682302" cy="3182929"/>
                </a:xfrm>
                <a:prstGeom prst="rect">
                  <a:avLst/>
                </a:prstGeom>
              </p:spPr>
            </p:pic>
            <p:pic>
              <p:nvPicPr>
                <p:cNvPr id="31" name="Picture 7">
                  <a:extLst>
                    <a:ext uri="{FF2B5EF4-FFF2-40B4-BE49-F238E27FC236}">
                      <a16:creationId xmlns:a16="http://schemas.microsoft.com/office/drawing/2014/main" id="{03D819E0-C83F-0CE1-1A89-6C362CEFEA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>
                <a:xfrm>
                  <a:off x="6592803" y="1726084"/>
                  <a:ext cx="2756616" cy="3172814"/>
                </a:xfrm>
                <a:prstGeom prst="rect">
                  <a:avLst/>
                </a:prstGeom>
              </p:spPr>
            </p:pic>
          </p:grpSp>
          <p:pic>
            <p:nvPicPr>
              <p:cNvPr id="1026" name="Picture 2">
                <a:extLst>
                  <a:ext uri="{FF2B5EF4-FFF2-40B4-BE49-F238E27FC236}">
                    <a16:creationId xmlns:a16="http://schemas.microsoft.com/office/drawing/2014/main" id="{CF685D1D-85A0-616F-27E1-01682CA9EB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17359" y="3745186"/>
                <a:ext cx="788949" cy="18700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2">
                <a:extLst>
                  <a:ext uri="{FF2B5EF4-FFF2-40B4-BE49-F238E27FC236}">
                    <a16:creationId xmlns:a16="http://schemas.microsoft.com/office/drawing/2014/main" id="{74B709B4-AD2E-F965-3521-EB364DB33F8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8271" y="3745186"/>
                <a:ext cx="788949" cy="18700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3" name="グループ化 32">
                <a:extLst>
                  <a:ext uri="{FF2B5EF4-FFF2-40B4-BE49-F238E27FC236}">
                    <a16:creationId xmlns:a16="http://schemas.microsoft.com/office/drawing/2014/main" id="{0A8999AC-1855-1D46-E616-C2B732CD0C72}"/>
                  </a:ext>
                </a:extLst>
              </p:cNvPr>
              <p:cNvGrpSpPr/>
              <p:nvPr/>
            </p:nvGrpSpPr>
            <p:grpSpPr>
              <a:xfrm>
                <a:off x="7032885" y="3097977"/>
                <a:ext cx="1238350" cy="3058290"/>
                <a:chOff x="6592803" y="1726084"/>
                <a:chExt cx="2756616" cy="6807874"/>
              </a:xfrm>
            </p:grpSpPr>
            <p:pic>
              <p:nvPicPr>
                <p:cNvPr id="34" name="Picture 6">
                  <a:extLst>
                    <a:ext uri="{FF2B5EF4-FFF2-40B4-BE49-F238E27FC236}">
                      <a16:creationId xmlns:a16="http://schemas.microsoft.com/office/drawing/2014/main" id="{7962AC5A-1615-7A27-4E10-FD38241927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>
                <a:xfrm>
                  <a:off x="6592803" y="5351029"/>
                  <a:ext cx="2682302" cy="3182929"/>
                </a:xfrm>
                <a:prstGeom prst="rect">
                  <a:avLst/>
                </a:prstGeom>
              </p:spPr>
            </p:pic>
            <p:pic>
              <p:nvPicPr>
                <p:cNvPr id="35" name="Picture 7">
                  <a:extLst>
                    <a:ext uri="{FF2B5EF4-FFF2-40B4-BE49-F238E27FC236}">
                      <a16:creationId xmlns:a16="http://schemas.microsoft.com/office/drawing/2014/main" id="{0E9787E4-1D7D-29EB-911D-C8D223D933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>
                <a:xfrm>
                  <a:off x="6592803" y="1726084"/>
                  <a:ext cx="2756616" cy="3172814"/>
                </a:xfrm>
                <a:prstGeom prst="rect">
                  <a:avLst/>
                </a:prstGeom>
              </p:spPr>
            </p:pic>
          </p:grpSp>
          <p:pic>
            <p:nvPicPr>
              <p:cNvPr id="41" name="Picture 2">
                <a:extLst>
                  <a:ext uri="{FF2B5EF4-FFF2-40B4-BE49-F238E27FC236}">
                    <a16:creationId xmlns:a16="http://schemas.microsoft.com/office/drawing/2014/main" id="{D8848863-1D45-B633-3E28-8C62486A4E9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9183" y="3745186"/>
                <a:ext cx="788949" cy="18700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2">
                <a:extLst>
                  <a:ext uri="{FF2B5EF4-FFF2-40B4-BE49-F238E27FC236}">
                    <a16:creationId xmlns:a16="http://schemas.microsoft.com/office/drawing/2014/main" id="{BE1FE5D1-4C79-F581-E955-184C1A0EFD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33867" y="3745186"/>
                <a:ext cx="788949" cy="18700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2">
                <a:extLst>
                  <a:ext uri="{FF2B5EF4-FFF2-40B4-BE49-F238E27FC236}">
                    <a16:creationId xmlns:a16="http://schemas.microsoft.com/office/drawing/2014/main" id="{EF55075F-F97A-20C7-F858-F332814B81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65186" y="3745186"/>
                <a:ext cx="788949" cy="18700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2">
                <a:extLst>
                  <a:ext uri="{FF2B5EF4-FFF2-40B4-BE49-F238E27FC236}">
                    <a16:creationId xmlns:a16="http://schemas.microsoft.com/office/drawing/2014/main" id="{9A715B58-7092-A71B-C5C2-3C34009D62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31516" y="3745186"/>
                <a:ext cx="788949" cy="18700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9F23E9A7-CA49-C498-1EB1-74B5FE20FD1C}"/>
                </a:ext>
              </a:extLst>
            </p:cNvPr>
            <p:cNvSpPr txBox="1"/>
            <p:nvPr/>
          </p:nvSpPr>
          <p:spPr>
            <a:xfrm>
              <a:off x="12257712" y="3073394"/>
              <a:ext cx="2460172" cy="1006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ひい・・・・</a:t>
              </a:r>
              <a:endParaRPr kumimoji="1" lang="en-US" altLang="ja-JP" sz="24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r>
                <a:rPr kumimoji="1" lang="ja-JP" altLang="en-US" sz="24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ひい・・・・</a:t>
              </a:r>
            </a:p>
          </p:txBody>
        </p:sp>
      </p:grp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7398D51-D979-A1EC-2558-6FC7B212FCCB}"/>
              </a:ext>
            </a:extLst>
          </p:cNvPr>
          <p:cNvSpPr txBox="1"/>
          <p:nvPr/>
        </p:nvSpPr>
        <p:spPr>
          <a:xfrm>
            <a:off x="13377352" y="4020376"/>
            <a:ext cx="326243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800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さいしょの</a:t>
            </a:r>
            <a:endParaRPr kumimoji="1" lang="en-US" altLang="ja-JP" sz="4800" dirty="0">
              <a:solidFill>
                <a:srgbClr val="CD4342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kumimoji="1" lang="ja-JP" altLang="en-US" sz="4800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おとうさん</a:t>
            </a:r>
            <a:endParaRPr kumimoji="1" lang="en-US" altLang="ja-JP" sz="4800" dirty="0">
              <a:solidFill>
                <a:srgbClr val="CD4342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kumimoji="1" lang="ja-JP" altLang="en-US" sz="4800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おかあさん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22933" y="2398181"/>
            <a:ext cx="13842134" cy="1912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685"/>
              </a:lnSpc>
            </a:pP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アダムとエバ</a:t>
            </a:r>
            <a:endParaRPr lang="en-US" sz="133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34C3826A-379B-C948-8447-E7BC073CEBB0}"/>
              </a:ext>
            </a:extLst>
          </p:cNvPr>
          <p:cNvGrpSpPr/>
          <p:nvPr/>
        </p:nvGrpSpPr>
        <p:grpSpPr>
          <a:xfrm>
            <a:off x="2222933" y="4870563"/>
            <a:ext cx="14276337" cy="6445137"/>
            <a:chOff x="2222933" y="4870563"/>
            <a:chExt cx="14276337" cy="6445137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7393892" y="4870563"/>
              <a:ext cx="9105378" cy="6445137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2222933" y="5158707"/>
              <a:ext cx="8423161" cy="596223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DC03DF98-B023-4544-A6A6-C82BE16A94E1}"/>
              </a:ext>
            </a:extLst>
          </p:cNvPr>
          <p:cNvGrpSpPr/>
          <p:nvPr/>
        </p:nvGrpSpPr>
        <p:grpSpPr>
          <a:xfrm>
            <a:off x="2222933" y="4870563"/>
            <a:ext cx="14276337" cy="6445137"/>
            <a:chOff x="2222933" y="4870563"/>
            <a:chExt cx="14276337" cy="6445137"/>
          </a:xfrm>
        </p:grpSpPr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CDB8A5B4-E2DB-E449-9682-E7B3FBEEF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7393892" y="4870563"/>
              <a:ext cx="9105378" cy="6445137"/>
            </a:xfrm>
            <a:prstGeom prst="rect">
              <a:avLst/>
            </a:prstGeom>
          </p:spPr>
        </p:pic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A5D7164A-1056-124D-9A05-CDE3DEDF4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222933" y="5158707"/>
              <a:ext cx="8423161" cy="5962237"/>
            </a:xfrm>
            <a:prstGeom prst="rect">
              <a:avLst/>
            </a:prstGeom>
          </p:spPr>
        </p:pic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2620FCAF-04D8-7B45-AEF5-E008B6A1782A}"/>
              </a:ext>
            </a:extLst>
          </p:cNvPr>
          <p:cNvSpPr txBox="1"/>
          <p:nvPr/>
        </p:nvSpPr>
        <p:spPr>
          <a:xfrm>
            <a:off x="13095247" y="6565315"/>
            <a:ext cx="4901334" cy="99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6000" dirty="0" err="1">
                <a:solidFill>
                  <a:srgbClr val="BC3E3D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エバ</a:t>
            </a:r>
            <a:endParaRPr lang="en-US" sz="6000" dirty="0">
              <a:solidFill>
                <a:srgbClr val="BC3E3D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7BBDA04A-EA5F-0048-B18E-E904CF6FDEE5}"/>
              </a:ext>
            </a:extLst>
          </p:cNvPr>
          <p:cNvSpPr txBox="1"/>
          <p:nvPr/>
        </p:nvSpPr>
        <p:spPr>
          <a:xfrm>
            <a:off x="457200" y="6565315"/>
            <a:ext cx="4901334" cy="99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6000" dirty="0" err="1">
                <a:solidFill>
                  <a:srgbClr val="BC3E3D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アダム</a:t>
            </a:r>
            <a:endParaRPr lang="en-US" sz="6000" dirty="0">
              <a:solidFill>
                <a:srgbClr val="BC3E3D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50" b="401"/>
          <a:stretch>
            <a:fillRect/>
          </a:stretch>
        </p:blipFill>
        <p:spPr>
          <a:xfrm>
            <a:off x="13836363" y="5808975"/>
            <a:ext cx="3942923" cy="378520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4847610" y="3569665"/>
            <a:ext cx="8592781" cy="319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せいかいは</a:t>
            </a:r>
            <a:r>
              <a: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...</a:t>
            </a:r>
          </a:p>
          <a:p>
            <a:pPr algn="ctr">
              <a:lnSpc>
                <a:spcPts val="5775"/>
              </a:lnSpc>
            </a:pP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いる</a:t>
            </a: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51D825D3-A2B5-0042-BFCC-D2E31D22166C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C5C6886E-0A93-6E4F-94F6-3D00DC483F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B9E2EBE5-9667-7A48-B70F-26398B9A5A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6424CD12-4B6E-B44D-80CB-39190E3A2B6D}"/>
              </a:ext>
            </a:extLst>
          </p:cNvPr>
          <p:cNvGrpSpPr/>
          <p:nvPr/>
        </p:nvGrpSpPr>
        <p:grpSpPr>
          <a:xfrm>
            <a:off x="466499" y="1860543"/>
            <a:ext cx="4499411" cy="3381325"/>
            <a:chOff x="7219140" y="385185"/>
            <a:chExt cx="4499411" cy="3381325"/>
          </a:xfrm>
        </p:grpSpPr>
        <p:pic>
          <p:nvPicPr>
            <p:cNvPr id="15" name="Picture 9">
              <a:extLst>
                <a:ext uri="{FF2B5EF4-FFF2-40B4-BE49-F238E27FC236}">
                  <a16:creationId xmlns:a16="http://schemas.microsoft.com/office/drawing/2014/main" id="{34163B36-6734-894E-A64B-13BF390B7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7219140" y="385185"/>
              <a:ext cx="2062321" cy="3314650"/>
            </a:xfrm>
            <a:prstGeom prst="rect">
              <a:avLst/>
            </a:prstGeom>
          </p:spPr>
        </p:pic>
        <p:pic>
          <p:nvPicPr>
            <p:cNvPr id="16" name="Picture 10">
              <a:extLst>
                <a:ext uri="{FF2B5EF4-FFF2-40B4-BE49-F238E27FC236}">
                  <a16:creationId xmlns:a16="http://schemas.microsoft.com/office/drawing/2014/main" id="{B8C31DAE-4132-6945-97C8-95BCCC659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8960386" y="385185"/>
              <a:ext cx="2758165" cy="3381325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28BDA53-701F-7F44-9409-6484931F3CAE}"/>
              </a:ext>
            </a:extLst>
          </p:cNvPr>
          <p:cNvGrpSpPr/>
          <p:nvPr/>
        </p:nvGrpSpPr>
        <p:grpSpPr>
          <a:xfrm>
            <a:off x="12960532" y="1960571"/>
            <a:ext cx="5219092" cy="3182929"/>
            <a:chOff x="6776192" y="1960571"/>
            <a:chExt cx="5219092" cy="3182929"/>
          </a:xfrm>
        </p:grpSpPr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B5C70B8C-E17E-0A4C-8237-47D30A82D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9312982" y="1960571"/>
              <a:ext cx="2682302" cy="3182929"/>
            </a:xfrm>
            <a:prstGeom prst="rect">
              <a:avLst/>
            </a:prstGeom>
          </p:spPr>
        </p:pic>
        <p:pic>
          <p:nvPicPr>
            <p:cNvPr id="19" name="Picture 7">
              <a:extLst>
                <a:ext uri="{FF2B5EF4-FFF2-40B4-BE49-F238E27FC236}">
                  <a16:creationId xmlns:a16="http://schemas.microsoft.com/office/drawing/2014/main" id="{D0D4617B-FBBC-D046-A67D-39DDE3981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6776192" y="1965628"/>
              <a:ext cx="2756617" cy="317281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r="261" b="794"/>
          <a:stretch>
            <a:fillRect/>
          </a:stretch>
        </p:blipFill>
        <p:spPr>
          <a:xfrm rot="1736615">
            <a:off x="665475" y="8087079"/>
            <a:ext cx="3258528" cy="109012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476" b="527"/>
          <a:stretch>
            <a:fillRect/>
          </a:stretch>
        </p:blipFill>
        <p:spPr>
          <a:xfrm>
            <a:off x="15043903" y="692819"/>
            <a:ext cx="2674653" cy="256766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414063" y="2572279"/>
            <a:ext cx="15459874" cy="5445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28"/>
              </a:lnSpc>
            </a:pP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</a:t>
            </a:r>
            <a:endParaRPr lang="en-US" sz="133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22428"/>
              </a:lnSpc>
            </a:pP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みんなの「おや</a:t>
            </a: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330155">
            <a:off x="13567549" y="5059068"/>
            <a:ext cx="1651880" cy="215737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837195">
            <a:off x="3116196" y="5059068"/>
            <a:ext cx="1651880" cy="2157373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B6635B1-A4F9-D24A-B3DE-167E7AF9B954}"/>
              </a:ext>
            </a:extLst>
          </p:cNvPr>
          <p:cNvGrpSpPr/>
          <p:nvPr/>
        </p:nvGrpSpPr>
        <p:grpSpPr>
          <a:xfrm>
            <a:off x="2386400" y="1028700"/>
            <a:ext cx="4724399" cy="3383487"/>
            <a:chOff x="2386400" y="1028700"/>
            <a:chExt cx="4724399" cy="3383487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386400" y="1028700"/>
              <a:ext cx="2455833" cy="331465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flipH="1">
              <a:off x="4495800" y="1028700"/>
              <a:ext cx="2614999" cy="3383487"/>
            </a:xfrm>
            <a:prstGeom prst="rect">
              <a:avLst/>
            </a:prstGeom>
          </p:spPr>
        </p:pic>
      </p:grpSp>
      <p:sp>
        <p:nvSpPr>
          <p:cNvPr id="10" name="TextBox 10"/>
          <p:cNvSpPr txBox="1"/>
          <p:nvPr/>
        </p:nvSpPr>
        <p:spPr>
          <a:xfrm>
            <a:off x="6299167" y="2474312"/>
            <a:ext cx="10161947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2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げんきだして</a:t>
            </a: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1E7D001D-65F1-3249-A0C6-31C4FFA5D046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1005AC82-AD89-464A-BC68-348C012F4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A2A9B13C-8BBD-D449-8E58-AC983B7D6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52885" y="639650"/>
            <a:ext cx="982139" cy="98213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271826" y="639650"/>
            <a:ext cx="982139" cy="98213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700972" y="1021337"/>
            <a:ext cx="2062322" cy="331465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495800" y="1021337"/>
            <a:ext cx="2758165" cy="3381326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7454395" y="2474312"/>
            <a:ext cx="7697351" cy="1181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2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すごいね</a:t>
            </a: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6CDDBEF1-1309-FA4B-9FEA-23C80136D2A3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E1419ABF-95CE-4946-9BD3-F603800F70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4CABADBD-D03A-7A4C-8087-F0B08CC1E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F38B13E7-6A0E-D247-A9D9-8D69B3E5F891}"/>
              </a:ext>
            </a:extLst>
          </p:cNvPr>
          <p:cNvGrpSpPr/>
          <p:nvPr/>
        </p:nvGrpSpPr>
        <p:grpSpPr>
          <a:xfrm>
            <a:off x="2762757" y="4108521"/>
            <a:ext cx="12860207" cy="2662432"/>
            <a:chOff x="2762757" y="4108521"/>
            <a:chExt cx="12860207" cy="2662432"/>
          </a:xfrm>
        </p:grpSpPr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618BEE9E-55C3-1B46-A95D-7970AE3E2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A79C38C5-101F-004D-BAFB-0D2897D104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2960532" y="4108521"/>
              <a:ext cx="2662432" cy="26624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330155">
            <a:off x="13567549" y="5059068"/>
            <a:ext cx="1651880" cy="215737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837195">
            <a:off x="3116196" y="5059068"/>
            <a:ext cx="1651880" cy="215737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l="35697" t="32313" r="46294" b="41410"/>
          <a:stretch>
            <a:fillRect/>
          </a:stretch>
        </p:blipFill>
        <p:spPr>
          <a:xfrm>
            <a:off x="3031364" y="-1045798"/>
            <a:ext cx="5683450" cy="591078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6881966" y="2474312"/>
            <a:ext cx="10161947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2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げんきだして</a:t>
            </a: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4556ADA-C9DD-F94E-99F8-E41ACD4E1BE3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0B2CFE9E-2FD0-EA41-91D3-795B5507C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12" name="Picture 5">
              <a:extLst>
                <a:ext uri="{FF2B5EF4-FFF2-40B4-BE49-F238E27FC236}">
                  <a16:creationId xmlns:a16="http://schemas.microsoft.com/office/drawing/2014/main" id="{EB91F16A-A00D-AD4A-9D7B-2ED687BD8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2762757" y="-730292"/>
            <a:ext cx="6220664" cy="5748209"/>
            <a:chOff x="0" y="0"/>
            <a:chExt cx="8294219" cy="7664278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/>
            <a:srcRect l="35057" t="33906" r="45660" b="41096"/>
            <a:stretch>
              <a:fillRect/>
            </a:stretch>
          </p:blipFill>
          <p:spPr>
            <a:xfrm>
              <a:off x="0" y="0"/>
              <a:ext cx="8294219" cy="7664278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0" y="973722"/>
              <a:ext cx="1615389" cy="1615389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6445743" y="973722"/>
              <a:ext cx="1615389" cy="1615389"/>
            </a:xfrm>
            <a:prstGeom prst="rect">
              <a:avLst/>
            </a:prstGeom>
          </p:spPr>
        </p:pic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431E06E5-2F08-B34B-BBFC-C74DE68B0335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BD3F075F-26F3-2B4C-BD93-CE235624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43C2A13D-BAD4-A940-A4DD-229EBCA4F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DBC1833-EF39-1B46-B21A-D7D3AF6EE0D1}"/>
              </a:ext>
            </a:extLst>
          </p:cNvPr>
          <p:cNvGrpSpPr/>
          <p:nvPr/>
        </p:nvGrpSpPr>
        <p:grpSpPr>
          <a:xfrm>
            <a:off x="2762757" y="4108521"/>
            <a:ext cx="12860207" cy="2662432"/>
            <a:chOff x="2762757" y="4108521"/>
            <a:chExt cx="12860207" cy="2662432"/>
          </a:xfrm>
        </p:grpSpPr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id="{7E6F83DA-8E13-7C48-98D8-FE16AD1BD8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6F3AAD8A-EA7E-8E4F-AC98-F03A9C63B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2960532" y="4108521"/>
              <a:ext cx="2662432" cy="2662432"/>
            </a:xfrm>
            <a:prstGeom prst="rect">
              <a:avLst/>
            </a:prstGeom>
          </p:spPr>
        </p:pic>
      </p:grpSp>
      <p:sp>
        <p:nvSpPr>
          <p:cNvPr id="7" name="TextBox 7"/>
          <p:cNvSpPr txBox="1"/>
          <p:nvPr/>
        </p:nvSpPr>
        <p:spPr>
          <a:xfrm>
            <a:off x="7454395" y="2474312"/>
            <a:ext cx="7697351" cy="1181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2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すごいね</a:t>
            </a: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104" b="1587"/>
          <a:stretch>
            <a:fillRect/>
          </a:stretch>
        </p:blipFill>
        <p:spPr>
          <a:xfrm rot="1552848">
            <a:off x="620911" y="8095902"/>
            <a:ext cx="3564719" cy="113422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56" b="178"/>
          <a:stretch>
            <a:fillRect/>
          </a:stretch>
        </p:blipFill>
        <p:spPr>
          <a:xfrm>
            <a:off x="13556164" y="1316066"/>
            <a:ext cx="3703136" cy="27403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93431" y="3603938"/>
            <a:ext cx="17501139" cy="3770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671"/>
              </a:lnSpc>
            </a:pP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かみさまはいつも</a:t>
            </a:r>
            <a:endParaRPr lang="en-US" sz="133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4685"/>
              </a:lnSpc>
            </a:pP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みんなといっしょ</a:t>
            </a: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941187" y="2244406"/>
            <a:ext cx="15527610" cy="118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4"/>
              </a:lnSpc>
            </a:pPr>
            <a:r>
              <a:rPr lang="en-US" sz="82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みんなの「となり</a:t>
            </a:r>
            <a:r>
              <a:rPr lang="en-US" sz="82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697" t="32313" r="46294" b="41410"/>
          <a:stretch>
            <a:fillRect/>
          </a:stretch>
        </p:blipFill>
        <p:spPr>
          <a:xfrm>
            <a:off x="6515829" y="3003723"/>
            <a:ext cx="5683450" cy="5910788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C48E1749-DE20-F04C-93E6-E2DBB7B65CCD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6256FB3-F406-7746-9FD4-9EA6EEEDBE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4286E114-6F60-7843-8526-1547524D2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1D17136-1C6B-7B49-A7E6-5C2B15A2F9AC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AB08B9D5-4762-B541-894F-0AFEF2586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9F1B8C32-1CEB-AF48-8BAF-B290756A9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5170034" y="8462230"/>
            <a:ext cx="2754766" cy="254554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0349125" y="8462230"/>
            <a:ext cx="2754766" cy="2545543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280084" y="1930081"/>
            <a:ext cx="13842134" cy="2948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375"/>
              </a:lnSpc>
            </a:pPr>
            <a:r>
              <a:rPr lang="en-US" sz="82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みんなの</a:t>
            </a:r>
            <a:endParaRPr lang="en-US" sz="82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2375"/>
              </a:lnSpc>
            </a:pPr>
            <a:r>
              <a:rPr lang="en-US" sz="82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2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こころのなか</a:t>
            </a:r>
            <a:r>
              <a:rPr lang="en-US" sz="82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538908" y="1337305"/>
            <a:ext cx="3343677" cy="118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4"/>
              </a:lnSpc>
            </a:pPr>
            <a:r>
              <a:rPr lang="en-US" sz="8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ずっと</a:t>
            </a:r>
            <a:endParaRPr lang="en-US" sz="8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36193" y="3033897"/>
            <a:ext cx="17551807" cy="1912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685"/>
              </a:lnSpc>
            </a:pP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みまもっているよ</a:t>
            </a: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681905" y="1337305"/>
            <a:ext cx="7285018" cy="118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4"/>
              </a:lnSpc>
            </a:pPr>
            <a:r>
              <a:rPr lang="en-US" sz="825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みんなを</a:t>
            </a: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46661B4-F019-5C4B-B435-7BF6119291C3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8B921619-747E-8141-B134-EC1D70111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5506F90F-AA3C-D541-A066-C1A76131C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91" b="214"/>
          <a:stretch>
            <a:fillRect/>
          </a:stretch>
        </p:blipFill>
        <p:spPr>
          <a:xfrm>
            <a:off x="1028700" y="1028700"/>
            <a:ext cx="4310871" cy="31900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1508" b="1541"/>
          <a:stretch>
            <a:fillRect/>
          </a:stretch>
        </p:blipFill>
        <p:spPr>
          <a:xfrm rot="-988409">
            <a:off x="13780112" y="7856346"/>
            <a:ext cx="3406834" cy="100346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351426" y="3420462"/>
            <a:ext cx="13585147" cy="37702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685"/>
              </a:lnSpc>
            </a:pP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かみさまって</a:t>
            </a:r>
            <a:endParaRPr lang="en-US" sz="133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4685"/>
              </a:lnSpc>
            </a:pP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どこ</a:t>
            </a:r>
            <a:r>
              <a:rPr lang="en-US" sz="133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」にいる</a:t>
            </a:r>
            <a:r>
              <a:rPr lang="en-US" sz="133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-2504468" y="3682321"/>
            <a:ext cx="18160990" cy="3731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076"/>
              </a:lnSpc>
            </a:pP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かみさまを</a:t>
            </a:r>
            <a:endParaRPr lang="en-US" sz="100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5076"/>
              </a:lnSpc>
            </a:pP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　　　　　</a:t>
            </a:r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よろこばせる</a:t>
            </a: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C8B6BDF-A475-B44A-96C6-C6E872AB35AA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3973485" y="5017917"/>
            <a:chExt cx="10390909" cy="5941023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9E3D73E7-9D76-D240-8F7B-D076F716E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4109DEA6-8165-354B-A8DC-307859F89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140732" y="4418965"/>
            <a:ext cx="10006537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おしまい</a:t>
            </a:r>
            <a:endParaRPr lang="en-US" sz="12425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104" b="1587"/>
          <a:stretch>
            <a:fillRect/>
          </a:stretch>
        </p:blipFill>
        <p:spPr>
          <a:xfrm rot="1552848">
            <a:off x="620911" y="8095902"/>
            <a:ext cx="3564719" cy="113422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56" b="178"/>
          <a:stretch>
            <a:fillRect/>
          </a:stretch>
        </p:blipFill>
        <p:spPr>
          <a:xfrm>
            <a:off x="13556164" y="1316066"/>
            <a:ext cx="3703136" cy="27403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-1844750" y="2736228"/>
            <a:ext cx="18233755" cy="4862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　　　　　</a:t>
            </a: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せいかいは</a:t>
            </a:r>
            <a:r>
              <a: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...</a:t>
            </a:r>
          </a:p>
          <a:p>
            <a:pPr algn="ctr">
              <a:lnSpc>
                <a:spcPts val="5775"/>
              </a:lnSpc>
            </a:pP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みんなのすぐ</a:t>
            </a:r>
            <a:endParaRPr lang="en-US" sz="11948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      　</a:t>
            </a: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そばにいる</a:t>
            </a: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67589" y="4928010"/>
            <a:ext cx="7952823" cy="734881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18555" y="1948745"/>
            <a:ext cx="17669445" cy="1723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43"/>
              </a:lnSpc>
            </a:pP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かみさまは「みえない</a:t>
            </a: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870057" y="1953280"/>
            <a:ext cx="16848655" cy="1723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なんでみえないの</a:t>
            </a: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？」</a:t>
            </a: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35B4FA4A-B2B8-304B-B385-6BD3254B9E33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D026F27B-9207-114E-A0D7-EBBCFC24D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1583B79D-5A3C-674B-9F1F-40BADB631B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502071" y="3033886"/>
            <a:ext cx="5283858" cy="6271642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FF681061-3154-A54D-8973-0DAC9C4289D2}"/>
              </a:ext>
            </a:extLst>
          </p:cNvPr>
          <p:cNvSpPr txBox="1"/>
          <p:nvPr/>
        </p:nvSpPr>
        <p:spPr>
          <a:xfrm>
            <a:off x="-1447800" y="1866900"/>
            <a:ext cx="21578042" cy="1166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3"/>
              </a:lnSpc>
            </a:pP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2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ひとりじめしてしまえ</a:t>
            </a:r>
            <a:r>
              <a:rPr lang="en-US" sz="82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24400" y="428484"/>
            <a:ext cx="8305800" cy="9858516"/>
          </a:xfrm>
          <a:prstGeom prst="rect">
            <a:avLst/>
          </a:prstGeom>
        </p:spPr>
      </p:pic>
      <p:pic>
        <p:nvPicPr>
          <p:cNvPr id="6" name="図 5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80C23D61-A255-484D-90DB-E0194D2F5D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6019800" y="3168298"/>
            <a:ext cx="6585394" cy="6521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487</Words>
  <PresentationFormat>ユーザー設定</PresentationFormat>
  <Paragraphs>185</Paragraphs>
  <Slides>41</Slides>
  <Notes>40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41</vt:i4>
      </vt:variant>
    </vt:vector>
  </HeadingPairs>
  <TitlesOfParts>
    <vt:vector size="46" baseType="lpstr">
      <vt:lpstr>Meiryo</vt:lpstr>
      <vt:lpstr>KodomoRounded</vt:lpstr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2022-05-13T07:25:39Z</dcterms:modified>
  <dc:identifier>DAE9kKcxCas</dc:identifier>
</cp:coreProperties>
</file>