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9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18288000" cy="10287000"/>
  <p:notesSz cx="6858000" cy="9144000"/>
  <p:embeddedFontLst>
    <p:embeddedFont>
      <p:font typeface="Calibri" panose="020F0502020204030204" pitchFamily="34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800"/>
    <a:srgbClr val="A9DAFF"/>
    <a:srgbClr val="BC3E3D"/>
    <a:srgbClr val="54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91B74F-C2BC-4061-ACB6-BE142BFA05AD}" v="1" dt="2022-05-11T06:59:52.2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7" autoAdjust="0"/>
    <p:restoredTop sz="78639" autoAdjust="0"/>
  </p:normalViewPr>
  <p:slideViewPr>
    <p:cSldViewPr>
      <p:cViewPr varScale="1">
        <p:scale>
          <a:sx n="65" d="100"/>
          <a:sy n="65" d="100"/>
        </p:scale>
        <p:origin x="272" y="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根本園花" userId="CPsJRF4cyR38UmaNZbO9zfUi+OzqLuL8WYdzdwLD5g0=" providerId="None" clId="Web-{8E91B74F-C2BC-4061-ACB6-BE142BFA05AD}"/>
    <pc:docChg chg="delSld">
      <pc:chgData name="根本園花" userId="CPsJRF4cyR38UmaNZbO9zfUi+OzqLuL8WYdzdwLD5g0=" providerId="None" clId="Web-{8E91B74F-C2BC-4061-ACB6-BE142BFA05AD}" dt="2022-05-11T06:59:52.208" v="0"/>
      <pc:docMkLst>
        <pc:docMk/>
      </pc:docMkLst>
      <pc:sldChg chg="del">
        <pc:chgData name="根本園花" userId="CPsJRF4cyR38UmaNZbO9zfUi+OzqLuL8WYdzdwLD5g0=" providerId="None" clId="Web-{8E91B74F-C2BC-4061-ACB6-BE142BFA05AD}" dt="2022-05-11T06:59:52.208" v="0"/>
        <pc:sldMkLst>
          <pc:docMk/>
          <pc:sldMk cId="2471629786" sldId="29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dirty="0"/>
              <a:t>きょう</a:t>
            </a:r>
            <a:r>
              <a:rPr lang="en-US" dirty="0" err="1"/>
              <a:t>は神様</a:t>
            </a:r>
            <a:r>
              <a:rPr lang="ja-JP" altLang="en-US" dirty="0"/>
              <a:t>について学びましょう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そして、神様がいなくなっ</a:t>
            </a:r>
            <a:r>
              <a:rPr lang="ja-JP" altLang="en-US" dirty="0"/>
              <a:t>たら</a:t>
            </a:r>
            <a:r>
              <a:rPr lang="en-US" dirty="0"/>
              <a:t>、</a:t>
            </a:r>
            <a:r>
              <a:rPr lang="ja-JP" altLang="en-US" dirty="0"/>
              <a:t>ほかの</a:t>
            </a:r>
            <a:r>
              <a:rPr lang="en-US" dirty="0" err="1"/>
              <a:t>みんなも困るよね</a:t>
            </a:r>
            <a:r>
              <a:rPr lang="en-US" dirty="0"/>
              <a:t>。</a:t>
            </a:r>
          </a:p>
          <a:p>
            <a:pPr lvl="0"/>
            <a:r>
              <a:rPr lang="en-US" dirty="0" err="1"/>
              <a:t>世界中の人が困っちゃうよね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だから神様は、自分のことを、見えなくしたのです</a:t>
            </a:r>
            <a:r>
              <a:rPr lang="en-US" dirty="0"/>
              <a:t>。</a:t>
            </a:r>
          </a:p>
          <a:p>
            <a:pPr lvl="0"/>
            <a:r>
              <a:rPr lang="en-US" dirty="0" err="1"/>
              <a:t>そうしたら、つかまえることができないですから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dirty="0"/>
              <a:t>それでは</a:t>
            </a:r>
            <a:r>
              <a:rPr lang="en-US" dirty="0"/>
              <a:t>、</a:t>
            </a:r>
            <a:r>
              <a:rPr lang="en-US" dirty="0" err="1"/>
              <a:t>つぎの質問です。神様の大きさはどれくらいでしょうか</a:t>
            </a:r>
            <a:r>
              <a:rPr lang="en-US" dirty="0"/>
              <a:t>？</a:t>
            </a:r>
          </a:p>
          <a:p>
            <a:pPr lvl="0"/>
            <a:r>
              <a:rPr lang="en-US" dirty="0" err="1"/>
              <a:t>地球よりも大きいと思う人</a:t>
            </a:r>
            <a:r>
              <a:rPr lang="en-US" dirty="0"/>
              <a:t>？</a:t>
            </a:r>
          </a:p>
          <a:p>
            <a:pPr lvl="0"/>
            <a:r>
              <a:rPr lang="ja-JP" altLang="en-US" dirty="0"/>
              <a:t>それとも</a:t>
            </a:r>
            <a:r>
              <a:rPr lang="en-US" dirty="0"/>
              <a:t>、蟻よりももっともっと小さいと思う人？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答えは、どっちも正解！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神様は、大きくなろうとしたら地球よりも、宇宙よりも大きくもなれるのです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でも、小さくなろうとしたら、蟻よりも、砂つぶよりも、もっともっと小さくなれるのです。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大きくなって、地球全体を見つめながら</a:t>
            </a:r>
            <a:r>
              <a:rPr lang="en-US" dirty="0"/>
              <a:t>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誰か悲しんでいる人をみつけたら、ひゅーんって、小さくなって飛んで行ってその人を励ますんだね。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そして、もっともっと小さくなって、みんなの心の中に入って「がんばれ</a:t>
            </a:r>
            <a:r>
              <a:rPr lang="en-US" dirty="0"/>
              <a:t>ー、</a:t>
            </a:r>
            <a:r>
              <a:rPr lang="en-US" dirty="0" err="1"/>
              <a:t>負けるな</a:t>
            </a:r>
            <a:r>
              <a:rPr lang="en-US" dirty="0"/>
              <a:t>ー」</a:t>
            </a:r>
            <a:r>
              <a:rPr lang="en-US" dirty="0" err="1"/>
              <a:t>って応援したり</a:t>
            </a:r>
            <a:r>
              <a:rPr lang="ja-JP" altLang="en-US" dirty="0"/>
              <a:t>も</a:t>
            </a:r>
            <a:r>
              <a:rPr lang="en-US" dirty="0" err="1"/>
              <a:t>するんだ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みんなも心が悲しかったのに</a:t>
            </a:r>
            <a:r>
              <a:rPr lang="en-US" dirty="0"/>
              <a:t>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まずはみんなに質問です。神様はいると思いますか？いないと思いますか</a:t>
            </a:r>
            <a:r>
              <a:rPr lang="en-US" dirty="0"/>
              <a:t>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急に元気がでてくること</a:t>
            </a:r>
            <a:r>
              <a:rPr lang="ja-JP" altLang="en-US" dirty="0"/>
              <a:t>は</a:t>
            </a:r>
            <a:r>
              <a:rPr lang="en-US" dirty="0" err="1"/>
              <a:t>ないかな？あれ</a:t>
            </a:r>
            <a:r>
              <a:rPr lang="ja-JP" altLang="en-US" dirty="0"/>
              <a:t>は</a:t>
            </a:r>
            <a:r>
              <a:rPr lang="en-US" dirty="0"/>
              <a:t>、</a:t>
            </a:r>
            <a:r>
              <a:rPr lang="en-US" dirty="0" err="1"/>
              <a:t>実は神様の応援のおかげなのです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なんで神様はそんなこと</a:t>
            </a:r>
            <a:r>
              <a:rPr lang="ja-JP" altLang="en-US" dirty="0"/>
              <a:t>を</a:t>
            </a:r>
            <a:r>
              <a:rPr lang="en-US" dirty="0" err="1"/>
              <a:t>するのでしょう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それは、神様はみんなの親だからだよ。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あれ、でもみんなには、お父さんとお母さんがいるよね。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お父さんとお母さんのほかに神様も</a:t>
            </a:r>
            <a:r>
              <a:rPr lang="ja-JP" altLang="en-US" dirty="0"/>
              <a:t>親</a:t>
            </a:r>
            <a:r>
              <a:rPr lang="en-US" dirty="0" err="1"/>
              <a:t>ってこと</a:t>
            </a:r>
            <a:r>
              <a:rPr lang="ja-JP" altLang="en-US" dirty="0"/>
              <a:t>？</a:t>
            </a:r>
            <a:endParaRPr lang="en-US" altLang="ja-JP" dirty="0"/>
          </a:p>
          <a:p>
            <a:pPr lvl="0"/>
            <a:r>
              <a:rPr lang="en-US" dirty="0" err="1"/>
              <a:t>親が</a:t>
            </a:r>
            <a:r>
              <a:rPr lang="ja-JP" altLang="en-US" dirty="0"/>
              <a:t>ほかにも</a:t>
            </a:r>
            <a:r>
              <a:rPr lang="en-US" dirty="0" err="1"/>
              <a:t>いるってなんか変じゃない？どういうこと</a:t>
            </a:r>
            <a:r>
              <a:rPr lang="en-US" dirty="0"/>
              <a:t>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みんなはお父さんと母さんから生まれたよね。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じゃあそのお父さんとお母さんは誰から生まれたんだろう</a:t>
            </a:r>
            <a:r>
              <a:rPr lang="en-US" dirty="0"/>
              <a:t>？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もちろんお父さんとお母さんだよね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みんなにとってはおじいちゃんとおばあちゃんになるよね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じゃあ、おじいちゃんとおばあちゃんは、誰から生まれたんだろう。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やっぱりお父さんとお母さんだよね。みんなにとってはひいおじいちゃんとひいおばあちゃんだよね。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そして、ひいおじいちゃんとひいおばあちゃんにも、やっぱりおとうさんとおかあさんがいるよね。</a:t>
            </a:r>
            <a:r>
              <a:rPr lang="ja-JP" altLang="ja-JP" dirty="0">
                <a:effectLst/>
              </a:rPr>
              <a:t> </a:t>
            </a:r>
            <a:endParaRPr lang="en-US" altLang="ja-JP" dirty="0">
              <a:effectLst/>
            </a:endParaRPr>
          </a:p>
          <a:p>
            <a:pPr lvl="0"/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どんどんうえにのぼっていくと、あら不思議、最初のお父さんとお母さんがでてくるんだ。</a:t>
            </a:r>
            <a:r>
              <a:rPr lang="ja-JP" altLang="ja-JP" dirty="0">
                <a:effectLst/>
              </a:rPr>
              <a:t> </a:t>
            </a:r>
            <a:endParaRPr lang="en-US" altLang="ja-JP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それをアダムとエバっていうんだよ。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このアダムとエバの親はだれかな？それが神様なんだ。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これは簡単だよね。もちろん、正解は、「いる」です。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だから、神様にとって、みんなは子供なんだ。そして</a:t>
            </a:r>
            <a:r>
              <a:rPr lang="en-US" dirty="0"/>
              <a:t>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 err="1"/>
              <a:t>みんなにとって神様は親なんだよ</a:t>
            </a:r>
            <a:r>
              <a:rPr lang="en-US" altLang="ja-JP" dirty="0"/>
              <a:t>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77212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みんなが泣いているとき、お父さんとお母さんは優しく慰めてくれるよね！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みんながいいことをしたら、お父さんとお母さんは喜びながら</a:t>
            </a:r>
            <a:r>
              <a:rPr lang="ja-JP" altLang="en-US" dirty="0"/>
              <a:t>褒めてくれるよね。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33</a:t>
            </a:fld>
            <a:endParaRPr lang="cs-CZ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神様も、同じなんだ。</a:t>
            </a:r>
          </a:p>
          <a:p>
            <a:pPr lvl="0"/>
            <a:r>
              <a:rPr lang="en-US"/>
              <a:t>みんなが泣いているとき、神様もやさしく優しくなぐさめてくれているんだ。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34</a:t>
            </a:fld>
            <a:endParaRPr lang="cs-CZ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みんながいいことをしたら、神様も喜んでほめてくれているんだ</a:t>
            </a:r>
            <a:r>
              <a:rPr lang="en-US" dirty="0"/>
              <a:t>。</a:t>
            </a:r>
          </a:p>
          <a:p>
            <a:pPr lvl="0"/>
            <a:r>
              <a:rPr lang="en-US" dirty="0" err="1"/>
              <a:t>目に見えないし、声も聞こえないから、なかなか気づかないかもしれないけ</a:t>
            </a:r>
            <a:r>
              <a:rPr lang="ja-JP" altLang="en-US" dirty="0"/>
              <a:t>れ</a:t>
            </a:r>
            <a:r>
              <a:rPr lang="en-US" dirty="0" err="1"/>
              <a:t>どね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35</a:t>
            </a:fld>
            <a:endParaRPr lang="cs-CZ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神様はいつもみんなと一緒</a:t>
            </a:r>
            <a:r>
              <a:rPr lang="ja-JP" altLang="en-US" dirty="0"/>
              <a:t>だよ。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36</a:t>
            </a:fld>
            <a:endParaRPr lang="cs-CZ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目に見えないけ</a:t>
            </a:r>
            <a:r>
              <a:rPr lang="ja-JP" altLang="en-US" dirty="0"/>
              <a:t>れ</a:t>
            </a:r>
            <a:r>
              <a:rPr lang="en-US" dirty="0" err="1"/>
              <a:t>ど、いつも一緒にいるよ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隣にいるときもあれば</a:t>
            </a:r>
            <a:r>
              <a:rPr lang="en-US" dirty="0"/>
              <a:t>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37</a:t>
            </a:fld>
            <a:endParaRPr lang="cs-CZ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心の中にいるときもある。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38</a:t>
            </a:fld>
            <a:endParaRPr lang="cs-CZ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もしかしたら、大きくなって、空の上から見ているかもしれない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みんなに</a:t>
            </a:r>
            <a:r>
              <a:rPr lang="ja-JP" altLang="en-US" dirty="0"/>
              <a:t>幸せ</a:t>
            </a:r>
            <a:r>
              <a:rPr lang="en-US" dirty="0" err="1"/>
              <a:t>になってほしいから、ずっとずっとみんなのことを見ている</a:t>
            </a:r>
            <a:r>
              <a:rPr lang="ja-JP" altLang="en-US" dirty="0"/>
              <a:t>んだ</a:t>
            </a:r>
            <a:r>
              <a:rPr lang="en-US" dirty="0"/>
              <a:t>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39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じゃあ、つづけて質問です。神様はどこにいますか</a:t>
            </a:r>
            <a:r>
              <a:rPr lang="en-US" dirty="0"/>
              <a:t>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神様を喜ばせるために、まいにち頑張りましょうね</a:t>
            </a:r>
            <a:r>
              <a:rPr lang="en-US" dirty="0"/>
              <a:t>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40</a:t>
            </a:fld>
            <a:endParaRPr lang="cs-CZ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7949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難しいかな？正解は、みんなのすぐそばにいる、です。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え、すぐそばにいるのになんで見えないのかって</a:t>
            </a:r>
            <a:r>
              <a:rPr lang="en-US" dirty="0"/>
              <a:t>。</a:t>
            </a:r>
          </a:p>
          <a:p>
            <a:pPr lvl="0"/>
            <a:r>
              <a:rPr lang="en-US" dirty="0" err="1"/>
              <a:t>そう、それが不思議なんだよね</a:t>
            </a:r>
            <a:r>
              <a:rPr lang="en-US" dirty="0"/>
              <a:t>。</a:t>
            </a:r>
          </a:p>
          <a:p>
            <a:pPr lvl="0"/>
            <a:r>
              <a:rPr lang="en-US" dirty="0" err="1"/>
              <a:t>神様はとっても頭がいいんです</a:t>
            </a:r>
            <a:r>
              <a:rPr lang="en-US" dirty="0"/>
              <a:t>。</a:t>
            </a:r>
          </a:p>
          <a:p>
            <a:pPr lvl="0"/>
            <a:r>
              <a:rPr lang="en-US" dirty="0" err="1"/>
              <a:t>だから、神様は自分のことを、人間からは見えないように</a:t>
            </a:r>
            <a:r>
              <a:rPr lang="ja-JP" altLang="en-US" dirty="0"/>
              <a:t>され</a:t>
            </a:r>
            <a:r>
              <a:rPr lang="en-US" dirty="0" err="1"/>
              <a:t>たんです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なぜでしょうか</a:t>
            </a:r>
            <a:r>
              <a:rPr lang="en-US" dirty="0"/>
              <a:t>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もし、神様が目に見えてしまったら</a:t>
            </a:r>
            <a:r>
              <a:rPr lang="en-US" dirty="0"/>
              <a:t>、</a:t>
            </a:r>
          </a:p>
          <a:p>
            <a:pPr lvl="0"/>
            <a:r>
              <a:rPr lang="en-US" dirty="0" err="1"/>
              <a:t>悪い考えをもった人が</a:t>
            </a:r>
            <a:r>
              <a:rPr lang="ja-JP" altLang="en-US" dirty="0"/>
              <a:t>いれば、</a:t>
            </a:r>
            <a:r>
              <a:rPr lang="en-US" dirty="0"/>
              <a:t>「</a:t>
            </a:r>
            <a:r>
              <a:rPr lang="en-US" dirty="0" err="1"/>
              <a:t>独り占めしてしまえ」って</a:t>
            </a:r>
            <a:r>
              <a:rPr lang="ja-JP" altLang="en-US" dirty="0"/>
              <a:t>捕まえちゃうかもしれない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dirty="0"/>
              <a:t>そうなったら、</a:t>
            </a:r>
            <a:r>
              <a:rPr lang="en-US" dirty="0" err="1"/>
              <a:t>神様は悲しいよね</a:t>
            </a:r>
            <a:r>
              <a:rPr lang="en-US" dirty="0"/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36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23.png"/><Relationship Id="rId5" Type="http://schemas.openxmlformats.org/officeDocument/2006/relationships/image" Target="../media/image52.png"/><Relationship Id="rId10" Type="http://schemas.openxmlformats.org/officeDocument/2006/relationships/image" Target="../media/image22.png"/><Relationship Id="rId4" Type="http://schemas.openxmlformats.org/officeDocument/2006/relationships/image" Target="../media/image51.png"/><Relationship Id="rId9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7.png"/><Relationship Id="rId3" Type="http://schemas.openxmlformats.org/officeDocument/2006/relationships/image" Target="../media/image1.png"/><Relationship Id="rId7" Type="http://schemas.openxmlformats.org/officeDocument/2006/relationships/image" Target="../media/image53.png"/><Relationship Id="rId12" Type="http://schemas.microsoft.com/office/2007/relationships/hdphoto" Target="../media/hdphoto3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56.png"/><Relationship Id="rId5" Type="http://schemas.openxmlformats.org/officeDocument/2006/relationships/image" Target="../media/image52.png"/><Relationship Id="rId10" Type="http://schemas.microsoft.com/office/2007/relationships/hdphoto" Target="../media/hdphoto2.wdp"/><Relationship Id="rId4" Type="http://schemas.openxmlformats.org/officeDocument/2006/relationships/image" Target="../media/image51.png"/><Relationship Id="rId9" Type="http://schemas.openxmlformats.org/officeDocument/2006/relationships/image" Target="../media/image55.png"/><Relationship Id="rId1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.png"/><Relationship Id="rId7" Type="http://schemas.openxmlformats.org/officeDocument/2006/relationships/image" Target="../media/image54.pn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64.png"/><Relationship Id="rId5" Type="http://schemas.openxmlformats.org/officeDocument/2006/relationships/image" Target="../media/image45.png"/><Relationship Id="rId10" Type="http://schemas.openxmlformats.org/officeDocument/2006/relationships/image" Target="../media/image63.png"/><Relationship Id="rId4" Type="http://schemas.openxmlformats.org/officeDocument/2006/relationships/image" Target="../media/image44.png"/><Relationship Id="rId9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61.png"/><Relationship Id="rId4" Type="http://schemas.openxmlformats.org/officeDocument/2006/relationships/image" Target="../media/image36.png"/><Relationship Id="rId9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49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43.png"/><Relationship Id="rId10" Type="http://schemas.openxmlformats.org/officeDocument/2006/relationships/image" Target="../media/image73.png"/><Relationship Id="rId4" Type="http://schemas.openxmlformats.org/officeDocument/2006/relationships/image" Target="../media/image42.png"/><Relationship Id="rId9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74.png"/><Relationship Id="rId4" Type="http://schemas.openxmlformats.org/officeDocument/2006/relationships/image" Target="../media/image46.png"/><Relationship Id="rId9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36.png"/><Relationship Id="rId9" Type="http://schemas.openxmlformats.org/officeDocument/2006/relationships/image" Target="../media/image7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36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9" Type="http://schemas.openxmlformats.org/officeDocument/2006/relationships/image" Target="../media/image8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0592C7BA-F614-1D4D-AFD3-0209EA00D2FD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2" name="Picture 7">
            <a:extLst>
              <a:ext uri="{FF2B5EF4-FFF2-40B4-BE49-F238E27FC236}">
                <a16:creationId xmlns:a16="http://schemas.microsoft.com/office/drawing/2014/main" id="{AB27CA11-CB7E-BB45-B16D-3D3917927F02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546FDDE4-A09F-2747-94AA-0AE13819C1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950" y="2918100"/>
            <a:ext cx="14524710" cy="489240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C5F2DE1-2133-5F4F-B7F6-C2CF1D483B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1857530"/>
            <a:ext cx="100203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4ADB7B2-5975-3846-8724-CF6C9D291EAE}"/>
              </a:ext>
            </a:extLst>
          </p:cNvPr>
          <p:cNvGrpSpPr/>
          <p:nvPr/>
        </p:nvGrpSpPr>
        <p:grpSpPr>
          <a:xfrm>
            <a:off x="4107853" y="5168348"/>
            <a:ext cx="10072294" cy="5608066"/>
            <a:chOff x="4072030" y="5311233"/>
            <a:chExt cx="10072294" cy="5608066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r="288" b="288"/>
            <a:stretch>
              <a:fillRect/>
            </a:stretch>
          </p:blipFill>
          <p:spPr>
            <a:xfrm>
              <a:off x="8901687" y="5327153"/>
              <a:ext cx="5242637" cy="5592146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/>
            <a:srcRect r="321" b="321"/>
            <a:stretch>
              <a:fillRect/>
            </a:stretch>
          </p:blipFill>
          <p:spPr>
            <a:xfrm>
              <a:off x="4072030" y="5311233"/>
              <a:ext cx="4861098" cy="5596470"/>
            </a:xfrm>
            <a:prstGeom prst="rect">
              <a:avLst/>
            </a:prstGeom>
          </p:spPr>
        </p:pic>
      </p:grpSp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E13E32E1-AF5D-9440-9D43-FC922B49D5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52500"/>
            <a:ext cx="17678400" cy="485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875893" y="2521978"/>
            <a:ext cx="6536214" cy="6039792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34BFDFED-4F65-4945-A6E0-B7889B18271A}"/>
              </a:ext>
            </a:extLst>
          </p:cNvPr>
          <p:cNvGrpSpPr/>
          <p:nvPr/>
        </p:nvGrpSpPr>
        <p:grpSpPr>
          <a:xfrm>
            <a:off x="12649200" y="3771900"/>
            <a:ext cx="6084799" cy="7488738"/>
            <a:chOff x="12412107" y="4198909"/>
            <a:chExt cx="6084799" cy="7488738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F93566DA-A06F-094E-86FF-08FC07E13422}"/>
                </a:ext>
              </a:extLst>
            </p:cNvPr>
            <p:cNvGrpSpPr/>
            <p:nvPr/>
          </p:nvGrpSpPr>
          <p:grpSpPr>
            <a:xfrm>
              <a:off x="12412107" y="4198909"/>
              <a:ext cx="6084799" cy="7488738"/>
              <a:chOff x="8895035" y="4610100"/>
              <a:chExt cx="6084799" cy="7488738"/>
            </a:xfrm>
          </p:grpSpPr>
          <p:pic>
            <p:nvPicPr>
              <p:cNvPr id="4" name="Picture 4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8895035" y="4876524"/>
                <a:ext cx="6084799" cy="7222314"/>
              </a:xfrm>
              <a:prstGeom prst="rect">
                <a:avLst/>
              </a:prstGeom>
            </p:spPr>
          </p:pic>
          <p:grpSp>
            <p:nvGrpSpPr>
              <p:cNvPr id="5" name="Group 5"/>
              <p:cNvGrpSpPr/>
              <p:nvPr/>
            </p:nvGrpSpPr>
            <p:grpSpPr>
              <a:xfrm rot="1085804">
                <a:off x="11230029" y="6952508"/>
                <a:ext cx="1613332" cy="620358"/>
                <a:chOff x="0" y="0"/>
                <a:chExt cx="864333" cy="332353"/>
              </a:xfrm>
            </p:grpSpPr>
            <p:sp>
              <p:nvSpPr>
                <p:cNvPr id="6" name="Freeform 6"/>
                <p:cNvSpPr/>
                <p:nvPr/>
              </p:nvSpPr>
              <p:spPr>
                <a:xfrm>
                  <a:off x="0" y="0"/>
                  <a:ext cx="864333" cy="3323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4333" h="332353">
                      <a:moveTo>
                        <a:pt x="0" y="0"/>
                      </a:moveTo>
                      <a:lnTo>
                        <a:pt x="864333" y="0"/>
                      </a:lnTo>
                      <a:lnTo>
                        <a:pt x="864333" y="332353"/>
                      </a:lnTo>
                      <a:lnTo>
                        <a:pt x="0" y="3323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</p:spPr>
            </p:sp>
          </p:grpSp>
          <p:pic>
            <p:nvPicPr>
              <p:cNvPr id="9" name="Picture 9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rot="17795203">
                <a:off x="8944454" y="4702603"/>
                <a:ext cx="2286160" cy="2101153"/>
              </a:xfrm>
              <a:prstGeom prst="rect">
                <a:avLst/>
              </a:prstGeom>
            </p:spPr>
          </p:pic>
        </p:grpSp>
        <p:grpSp>
          <p:nvGrpSpPr>
            <p:cNvPr id="7" name="Group 7"/>
            <p:cNvGrpSpPr/>
            <p:nvPr/>
          </p:nvGrpSpPr>
          <p:grpSpPr>
            <a:xfrm rot="541021">
              <a:off x="14818031" y="5676828"/>
              <a:ext cx="1775985" cy="682902"/>
              <a:chOff x="0" y="0"/>
              <a:chExt cx="864333" cy="332353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64333" cy="332353"/>
              </a:xfrm>
              <a:custGeom>
                <a:avLst/>
                <a:gdLst/>
                <a:ahLst/>
                <a:cxnLst/>
                <a:rect l="l" t="t" r="r" b="b"/>
                <a:pathLst>
                  <a:path w="864333" h="332353">
                    <a:moveTo>
                      <a:pt x="0" y="0"/>
                    </a:moveTo>
                    <a:lnTo>
                      <a:pt x="864333" y="0"/>
                    </a:lnTo>
                    <a:lnTo>
                      <a:pt x="864333" y="332353"/>
                    </a:lnTo>
                    <a:lnTo>
                      <a:pt x="0" y="332353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-1096084" y="4681406"/>
            <a:ext cx="5946276" cy="59462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296" b="296"/>
          <a:stretch>
            <a:fillRect/>
          </a:stretch>
        </p:blipFill>
        <p:spPr>
          <a:xfrm>
            <a:off x="13662577" y="7128512"/>
            <a:ext cx="3596723" cy="2193746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ABF9BE57-15F1-2641-ADB0-5CE7E2E4FF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650" y="1327150"/>
            <a:ext cx="12204700" cy="763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-1096084" y="4681406"/>
            <a:ext cx="5946276" cy="59462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296" b="296"/>
          <a:stretch>
            <a:fillRect/>
          </a:stretch>
        </p:blipFill>
        <p:spPr>
          <a:xfrm>
            <a:off x="13662577" y="7128512"/>
            <a:ext cx="3596723" cy="2193746"/>
          </a:xfrm>
          <a:prstGeom prst="rect">
            <a:avLst/>
          </a:prstGeom>
        </p:spPr>
      </p:pic>
      <p:pic>
        <p:nvPicPr>
          <p:cNvPr id="7" name="図 6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184152B9-71E0-064B-A684-C5FFE5E4C7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" y="2984500"/>
            <a:ext cx="16852900" cy="431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-1096084" y="4681406"/>
            <a:ext cx="5946276" cy="594627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6687">
            <a:off x="3672468" y="2269314"/>
            <a:ext cx="8062938" cy="671239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9144000" y="-1939641"/>
            <a:ext cx="11345022" cy="1048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-629886" y="4739699"/>
            <a:ext cx="6536214" cy="603979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050850" y="2532811"/>
            <a:ext cx="7154290" cy="608411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66" b="66"/>
          <a:stretch>
            <a:fillRect/>
          </a:stretch>
        </p:blipFill>
        <p:spPr>
          <a:xfrm>
            <a:off x="9144000" y="-293309"/>
            <a:ext cx="9621086" cy="586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88" b="288"/>
          <a:stretch>
            <a:fillRect/>
          </a:stretch>
        </p:blipFill>
        <p:spPr>
          <a:xfrm>
            <a:off x="8055777" y="8265686"/>
            <a:ext cx="689659" cy="73563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697" t="32313" r="46294" b="41410"/>
          <a:stretch>
            <a:fillRect/>
          </a:stretch>
        </p:blipFill>
        <p:spPr>
          <a:xfrm>
            <a:off x="5159072" y="-1956295"/>
            <a:ext cx="7848606" cy="816255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091781" y="522715"/>
            <a:ext cx="14766514" cy="14784698"/>
            <a:chOff x="0" y="0"/>
            <a:chExt cx="19688686" cy="19712931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080314">
              <a:off x="2266270" y="2300326"/>
              <a:ext cx="15156146" cy="15112279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 r="288" b="288"/>
            <a:stretch>
              <a:fillRect/>
            </a:stretch>
          </p:blipFill>
          <p:spPr>
            <a:xfrm>
              <a:off x="7837385" y="8158101"/>
              <a:ext cx="3184433" cy="3396729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14199095" y="402434"/>
              <a:ext cx="3377536" cy="405304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88" b="288"/>
          <a:stretch>
            <a:fillRect/>
          </a:stretch>
        </p:blipFill>
        <p:spPr>
          <a:xfrm>
            <a:off x="5689120" y="3196476"/>
            <a:ext cx="6909761" cy="737041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7786777" y="7750813"/>
            <a:ext cx="3262781" cy="301497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F4E6D03-F5B8-F348-B7C8-4710DD407B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8650" y="1485900"/>
            <a:ext cx="22013633" cy="2241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330155">
            <a:off x="13567549" y="5059068"/>
            <a:ext cx="1651880" cy="215737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1837195">
            <a:off x="3116196" y="5059068"/>
            <a:ext cx="1651880" cy="2157373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D2BBD0B-B11B-6141-AF5B-7BCFED1ADEE2}"/>
              </a:ext>
            </a:extLst>
          </p:cNvPr>
          <p:cNvGrpSpPr/>
          <p:nvPr/>
        </p:nvGrpSpPr>
        <p:grpSpPr>
          <a:xfrm>
            <a:off x="4107853" y="5168348"/>
            <a:ext cx="10072294" cy="5608066"/>
            <a:chOff x="4072030" y="5311233"/>
            <a:chExt cx="10072294" cy="5608066"/>
          </a:xfrm>
        </p:grpSpPr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4B741003-6AC0-B948-961A-F920DD9A0E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288" b="288"/>
            <a:stretch>
              <a:fillRect/>
            </a:stretch>
          </p:blipFill>
          <p:spPr>
            <a:xfrm>
              <a:off x="8901687" y="5327153"/>
              <a:ext cx="5242637" cy="5592146"/>
            </a:xfrm>
            <a:prstGeom prst="rect">
              <a:avLst/>
            </a:prstGeom>
          </p:spPr>
        </p:pic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1866A6AE-F58D-D547-8C65-61FD319B7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321" b="321"/>
            <a:stretch>
              <a:fillRect/>
            </a:stretch>
          </p:blipFill>
          <p:spPr>
            <a:xfrm>
              <a:off x="4072030" y="5311233"/>
              <a:ext cx="4861098" cy="559647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91" b="214"/>
          <a:stretch>
            <a:fillRect/>
          </a:stretch>
        </p:blipFill>
        <p:spPr>
          <a:xfrm>
            <a:off x="1028700" y="1028700"/>
            <a:ext cx="4310871" cy="31900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1508" b="1541"/>
          <a:stretch>
            <a:fillRect/>
          </a:stretch>
        </p:blipFill>
        <p:spPr>
          <a:xfrm rot="-988409">
            <a:off x="13780112" y="7856346"/>
            <a:ext cx="3406834" cy="1003467"/>
          </a:xfrm>
          <a:prstGeom prst="rect">
            <a:avLst/>
          </a:prstGeom>
        </p:spPr>
      </p:pic>
      <p:pic>
        <p:nvPicPr>
          <p:cNvPr id="7" name="図 6" descr="黒い背景に白い文字がある&#10;&#10;低い精度で自動的に生成された説明">
            <a:extLst>
              <a:ext uri="{FF2B5EF4-FFF2-40B4-BE49-F238E27FC236}">
                <a16:creationId xmlns:a16="http://schemas.microsoft.com/office/drawing/2014/main" id="{43EC2C22-7F9E-084E-865B-2A48915BE4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2425700"/>
            <a:ext cx="13906500" cy="543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79680521-9190-2643-AF7D-C9F90EF9E4D1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4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A79E255B-2DE7-D14B-B80D-426C9EA57EFA}"/>
              </a:ext>
            </a:extLst>
          </p:cNvPr>
          <p:cNvGrpSpPr/>
          <p:nvPr/>
        </p:nvGrpSpPr>
        <p:grpSpPr>
          <a:xfrm>
            <a:off x="2762757" y="4108521"/>
            <a:ext cx="12860207" cy="2662432"/>
            <a:chOff x="2762757" y="4108521"/>
            <a:chExt cx="12860207" cy="2662432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762757" y="4108521"/>
              <a:ext cx="2662432" cy="266243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2960532" y="4108521"/>
              <a:ext cx="2662432" cy="2662432"/>
            </a:xfrm>
            <a:prstGeom prst="rect">
              <a:avLst/>
            </a:prstGeom>
          </p:spPr>
        </p:pic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 descr="メーター が含まれている画像&#10;&#10;自動的に生成された説明">
            <a:extLst>
              <a:ext uri="{FF2B5EF4-FFF2-40B4-BE49-F238E27FC236}">
                <a16:creationId xmlns:a16="http://schemas.microsoft.com/office/drawing/2014/main" id="{9D85F4AF-9FED-154C-ADF4-94BFF124F9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" y="1560478"/>
            <a:ext cx="16852900" cy="3187700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9908DCE1-843D-4E48-B765-59753FF0672F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C3AD026B-B7CF-8E4B-84E4-9F722AB41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FB45EF19-D371-B540-A541-B909795A3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1" b="794"/>
          <a:stretch>
            <a:fillRect/>
          </a:stretch>
        </p:blipFill>
        <p:spPr>
          <a:xfrm rot="1736615">
            <a:off x="665475" y="8087079"/>
            <a:ext cx="3258528" cy="109012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476" b="527"/>
          <a:stretch>
            <a:fillRect/>
          </a:stretch>
        </p:blipFill>
        <p:spPr>
          <a:xfrm>
            <a:off x="15043903" y="692819"/>
            <a:ext cx="2674653" cy="2567667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CB9336AC-E5AE-C643-8ACC-1E36AA7F96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50" y="1943100"/>
            <a:ext cx="17284700" cy="640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745526" y="-2678937"/>
            <a:ext cx="9594007" cy="9015574"/>
            <a:chOff x="0" y="0"/>
            <a:chExt cx="12792009" cy="12020765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0" y="0"/>
              <a:ext cx="12792009" cy="12020765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 l="15126" t="84845" r="59868"/>
            <a:stretch>
              <a:fillRect/>
            </a:stretch>
          </p:blipFill>
          <p:spPr>
            <a:xfrm>
              <a:off x="6396004" y="10199026"/>
              <a:ext cx="3198620" cy="1821739"/>
            </a:xfrm>
            <a:prstGeom prst="rect">
              <a:avLst/>
            </a:prstGeom>
          </p:spPr>
        </p:pic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BEEFD59F-FFF8-2D40-A800-46F7C1587CE1}"/>
              </a:ext>
            </a:extLst>
          </p:cNvPr>
          <p:cNvGrpSpPr/>
          <p:nvPr/>
        </p:nvGrpSpPr>
        <p:grpSpPr>
          <a:xfrm>
            <a:off x="7219140" y="385185"/>
            <a:ext cx="4499411" cy="3381325"/>
            <a:chOff x="7219140" y="385185"/>
            <a:chExt cx="4499411" cy="3381325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219140" y="385185"/>
              <a:ext cx="2062321" cy="3314650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8960386" y="385185"/>
              <a:ext cx="2758165" cy="3381325"/>
            </a:xfrm>
            <a:prstGeom prst="rect">
              <a:avLst/>
            </a:prstGeom>
          </p:spPr>
        </p:pic>
      </p:grpSp>
      <p:grpSp>
        <p:nvGrpSpPr>
          <p:cNvPr id="18" name="Group 3">
            <a:extLst>
              <a:ext uri="{FF2B5EF4-FFF2-40B4-BE49-F238E27FC236}">
                <a16:creationId xmlns:a16="http://schemas.microsoft.com/office/drawing/2014/main" id="{37D12D3C-80B4-C146-B622-6F48A4740BDC}"/>
              </a:ext>
            </a:extLst>
          </p:cNvPr>
          <p:cNvGrpSpPr/>
          <p:nvPr/>
        </p:nvGrpSpPr>
        <p:grpSpPr>
          <a:xfrm rot="13325911">
            <a:off x="8937709" y="3231982"/>
            <a:ext cx="3544192" cy="2891563"/>
            <a:chOff x="4869035" y="8165348"/>
            <a:chExt cx="4725589" cy="3855417"/>
          </a:xfrm>
        </p:grpSpPr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810BE6CE-BC96-0342-869B-116D444C34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956" b="93363" l="9771" r="89813">
                          <a14:foregroundMark x1="21830" y1="92920" x2="21830" y2="92920"/>
                          <a14:foregroundMark x1="20166" y1="93363" x2="20166" y2="93363"/>
                          <a14:foregroundMark x1="32432" y1="88717" x2="32432" y2="88717"/>
                          <a14:backgroundMark x1="20998" y1="43584" x2="37422" y2="30310"/>
                          <a14:backgroundMark x1="37422" y1="30310" x2="60083" y2="26106"/>
                          <a14:backgroundMark x1="60083" y1="26106" x2="65904" y2="27212"/>
                          <a14:backgroundMark x1="65904" y1="27212" x2="70478" y2="29867"/>
                          <a14:backgroundMark x1="70478" y1="29867" x2="69647" y2="35619"/>
                          <a14:backgroundMark x1="69647" y1="35619" x2="66320" y2="42257"/>
                          <a14:backgroundMark x1="66320" y1="42257" x2="60915" y2="47566"/>
                          <a14:backgroundMark x1="60915" y1="47566" x2="54886" y2="50000"/>
                          <a14:backgroundMark x1="54886" y1="50000" x2="49896" y2="47345"/>
                          <a14:backgroundMark x1="49896" y1="47345" x2="49480" y2="41814"/>
                          <a14:backgroundMark x1="49480" y1="41814" x2="50520" y2="40044"/>
                          <a14:backgroundMark x1="28274" y1="31858" x2="28274" y2="31858"/>
                          <a14:backgroundMark x1="36590" y1="24336" x2="24116" y2="24558"/>
                          <a14:backgroundMark x1="24116" y1="24558" x2="20166" y2="30973"/>
                          <a14:backgroundMark x1="20166" y1="30973" x2="19958" y2="46903"/>
                          <a14:backgroundMark x1="19958" y1="46903" x2="22037" y2="53097"/>
                          <a14:backgroundMark x1="22037" y1="53097" x2="26611" y2="58186"/>
                          <a14:backgroundMark x1="26611" y1="58186" x2="38877" y2="63274"/>
                          <a14:backgroundMark x1="38877" y1="63274" x2="61746" y2="66372"/>
                          <a14:backgroundMark x1="61746" y1="66372" x2="67360" y2="66372"/>
                          <a14:backgroundMark x1="67360" y1="66372" x2="71933" y2="59956"/>
                          <a14:backgroundMark x1="71933" y1="59956" x2="74844" y2="26106"/>
                          <a14:backgroundMark x1="74844" y1="26106" x2="72141" y2="24336"/>
                        </a14:backgroundRemoval>
                      </a14:imgEffect>
                    </a14:imgLayer>
                  </a14:imgProps>
                </a:ext>
              </a:extLst>
            </a:blip>
            <a:srcRect l="15451" t="84845" r="61617"/>
            <a:stretch/>
          </p:blipFill>
          <p:spPr>
            <a:xfrm>
              <a:off x="4869035" y="8165348"/>
              <a:ext cx="2933481" cy="1821740"/>
            </a:xfrm>
            <a:prstGeom prst="rect">
              <a:avLst/>
            </a:prstGeom>
          </p:spPr>
        </p:pic>
        <p:pic>
          <p:nvPicPr>
            <p:cNvPr id="20" name="Picture 5">
              <a:extLst>
                <a:ext uri="{FF2B5EF4-FFF2-40B4-BE49-F238E27FC236}">
                  <a16:creationId xmlns:a16="http://schemas.microsoft.com/office/drawing/2014/main" id="{40BA50B2-F662-EC42-982B-5A9999F8C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5126" t="84845" r="59868"/>
            <a:stretch>
              <a:fillRect/>
            </a:stretch>
          </p:blipFill>
          <p:spPr>
            <a:xfrm>
              <a:off x="6396004" y="10199026"/>
              <a:ext cx="3198620" cy="1821739"/>
            </a:xfrm>
            <a:prstGeom prst="rect">
              <a:avLst/>
            </a:prstGeom>
          </p:spPr>
        </p:pic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EB840F8D-CFF3-3B4C-9B01-1A8C7608003B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21" name="Picture 3">
              <a:extLst>
                <a:ext uri="{FF2B5EF4-FFF2-40B4-BE49-F238E27FC236}">
                  <a16:creationId xmlns:a16="http://schemas.microsoft.com/office/drawing/2014/main" id="{143AC30D-65C0-EA46-9815-3DCD9E3E0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22" name="Picture 4">
              <a:extLst>
                <a:ext uri="{FF2B5EF4-FFF2-40B4-BE49-F238E27FC236}">
                  <a16:creationId xmlns:a16="http://schemas.microsoft.com/office/drawing/2014/main" id="{A930DA56-15FB-A145-99AB-79E670E724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4745526" y="-2678937"/>
            <a:ext cx="9594007" cy="9015574"/>
            <a:chOff x="0" y="0"/>
            <a:chExt cx="12792009" cy="12020765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0" y="0"/>
              <a:ext cx="12792009" cy="12020765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 l="15126" t="84845" r="59868"/>
            <a:stretch>
              <a:fillRect/>
            </a:stretch>
          </p:blipFill>
          <p:spPr>
            <a:xfrm>
              <a:off x="6396004" y="10199026"/>
              <a:ext cx="3198620" cy="1821739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9817751" y="340267"/>
            <a:ext cx="3812218" cy="3522682"/>
          </a:xfrm>
          <a:prstGeom prst="rect">
            <a:avLst/>
          </a:prstGeom>
        </p:spPr>
      </p:pic>
      <p:pic>
        <p:nvPicPr>
          <p:cNvPr id="18" name="Picture 9">
            <a:extLst>
              <a:ext uri="{FF2B5EF4-FFF2-40B4-BE49-F238E27FC236}">
                <a16:creationId xmlns:a16="http://schemas.microsoft.com/office/drawing/2014/main" id="{45AC9BCF-86E3-CE46-80A3-AC46EF1DDC9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861415" y="385185"/>
            <a:ext cx="2062321" cy="3314650"/>
          </a:xfrm>
          <a:prstGeom prst="rect">
            <a:avLst/>
          </a:prstGeom>
        </p:spPr>
      </p:pic>
      <p:pic>
        <p:nvPicPr>
          <p:cNvPr id="19" name="Picture 10">
            <a:extLst>
              <a:ext uri="{FF2B5EF4-FFF2-40B4-BE49-F238E27FC236}">
                <a16:creationId xmlns:a16="http://schemas.microsoft.com/office/drawing/2014/main" id="{6B942CD6-E2DF-D14A-9812-C79BC28EC02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7602661" y="385185"/>
            <a:ext cx="2758165" cy="3381325"/>
          </a:xfrm>
          <a:prstGeom prst="rect">
            <a:avLst/>
          </a:prstGeom>
        </p:spPr>
      </p:pic>
      <p:pic>
        <p:nvPicPr>
          <p:cNvPr id="20" name="Picture 4">
            <a:extLst>
              <a:ext uri="{FF2B5EF4-FFF2-40B4-BE49-F238E27FC236}">
                <a16:creationId xmlns:a16="http://schemas.microsoft.com/office/drawing/2014/main" id="{1886F8E6-46A7-284F-BE89-CB6BA6441AD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56" b="93363" l="9771" r="89813">
                        <a14:foregroundMark x1="21830" y1="92920" x2="21830" y2="92920"/>
                        <a14:foregroundMark x1="20166" y1="93363" x2="20166" y2="93363"/>
                        <a14:foregroundMark x1="32432" y1="88717" x2="32432" y2="88717"/>
                        <a14:backgroundMark x1="20998" y1="43584" x2="37422" y2="30310"/>
                        <a14:backgroundMark x1="37422" y1="30310" x2="60083" y2="26106"/>
                        <a14:backgroundMark x1="60083" y1="26106" x2="65904" y2="27212"/>
                        <a14:backgroundMark x1="65904" y1="27212" x2="70478" y2="29867"/>
                        <a14:backgroundMark x1="70478" y1="29867" x2="69647" y2="35619"/>
                        <a14:backgroundMark x1="69647" y1="35619" x2="66320" y2="42257"/>
                        <a14:backgroundMark x1="66320" y1="42257" x2="60915" y2="47566"/>
                        <a14:backgroundMark x1="60915" y1="47566" x2="54886" y2="50000"/>
                        <a14:backgroundMark x1="54886" y1="50000" x2="49896" y2="47345"/>
                        <a14:backgroundMark x1="49896" y1="47345" x2="49480" y2="41814"/>
                        <a14:backgroundMark x1="49480" y1="41814" x2="50520" y2="40044"/>
                        <a14:backgroundMark x1="28274" y1="31858" x2="28274" y2="31858"/>
                        <a14:backgroundMark x1="36590" y1="24336" x2="24116" y2="24558"/>
                        <a14:backgroundMark x1="24116" y1="24558" x2="20166" y2="30973"/>
                        <a14:backgroundMark x1="20166" y1="30973" x2="19958" y2="46903"/>
                        <a14:backgroundMark x1="19958" y1="46903" x2="22037" y2="53097"/>
                        <a14:backgroundMark x1="22037" y1="53097" x2="26611" y2="58186"/>
                        <a14:backgroundMark x1="26611" y1="58186" x2="38877" y2="63274"/>
                        <a14:backgroundMark x1="38877" y1="63274" x2="61746" y2="66372"/>
                        <a14:backgroundMark x1="61746" y1="66372" x2="67360" y2="66372"/>
                        <a14:backgroundMark x1="67360" y1="66372" x2="71933" y2="59956"/>
                        <a14:backgroundMark x1="71933" y1="59956" x2="74844" y2="26106"/>
                        <a14:backgroundMark x1="74844" y1="26106" x2="72141" y2="24336"/>
                      </a14:backgroundRemoval>
                    </a14:imgEffect>
                  </a14:imgLayer>
                </a14:imgProps>
              </a:ext>
            </a:extLst>
          </a:blip>
          <a:srcRect l="15451" t="84845" r="61617"/>
          <a:stretch/>
        </p:blipFill>
        <p:spPr>
          <a:xfrm rot="13325911">
            <a:off x="9597127" y="5011017"/>
            <a:ext cx="2200111" cy="1366305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E989CF5F-6DFE-0C42-935F-D943E5D54EBE}"/>
              </a:ext>
            </a:extLst>
          </p:cNvPr>
          <p:cNvGrpSpPr/>
          <p:nvPr/>
        </p:nvGrpSpPr>
        <p:grpSpPr>
          <a:xfrm>
            <a:off x="3600298" y="4442966"/>
            <a:ext cx="11087403" cy="6436284"/>
            <a:chOff x="3912938" y="4557065"/>
            <a:chExt cx="11087403" cy="6436284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A4E77CF3-4A4E-F440-8125-03EE1C65C2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8362" b="97440" l="5894" r="91356">
                          <a14:foregroundMark x1="64833" y1="23379" x2="62868" y2="13652"/>
                          <a14:foregroundMark x1="62868" y1="13652" x2="55206" y2="8703"/>
                          <a14:foregroundMark x1="55206" y1="8703" x2="43615" y2="8703"/>
                          <a14:foregroundMark x1="43615" y1="8703" x2="35167" y2="10922"/>
                          <a14:foregroundMark x1="35167" y1="10922" x2="34971" y2="19966"/>
                          <a14:foregroundMark x1="34971" y1="19966" x2="39293" y2="32082"/>
                          <a14:foregroundMark x1="5894" y1="55973" x2="6090" y2="60410"/>
                          <a14:foregroundMark x1="44204" y1="78669" x2="44204" y2="87884"/>
                          <a14:foregroundMark x1="44204" y1="87884" x2="53045" y2="81911"/>
                          <a14:foregroundMark x1="53045" y1="81911" x2="54224" y2="73891"/>
                          <a14:foregroundMark x1="54224" y1="73891" x2="45972" y2="85495"/>
                          <a14:foregroundMark x1="45972" y1="85495" x2="46758" y2="97099"/>
                          <a14:foregroundMark x1="46758" y1="97099" x2="57760" y2="97440"/>
                          <a14:foregroundMark x1="57760" y1="97440" x2="51670" y2="88225"/>
                          <a14:foregroundMark x1="36149" y1="44369" x2="36149" y2="44369"/>
                          <a14:foregroundMark x1="33399" y1="36007" x2="36739" y2="43686"/>
                          <a14:foregroundMark x1="36739" y1="43686" x2="44597" y2="48294"/>
                          <a14:foregroundMark x1="44597" y1="48294" x2="55796" y2="47440"/>
                          <a14:foregroundMark x1="55796" y1="47440" x2="61100" y2="39932"/>
                          <a14:foregroundMark x1="61100" y1="39932" x2="59136" y2="30717"/>
                          <a14:foregroundMark x1="59136" y1="30717" x2="50491" y2="31229"/>
                          <a14:backgroundMark x1="92338" y1="46758" x2="92338" y2="46758"/>
                          <a14:backgroundMark x1="92338" y1="46758" x2="92338" y2="46758"/>
                          <a14:backgroundMark x1="91749" y1="46075" x2="91356" y2="48635"/>
                          <a14:backgroundMark x1="6090" y1="60580" x2="7073" y2="61775"/>
                          <a14:backgroundMark x1="15128" y1="50000" x2="15128" y2="50000"/>
                          <a14:backgroundMark x1="14735" y1="50000" x2="14735" y2="5000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flipH="1">
              <a:off x="4058296" y="4971223"/>
              <a:ext cx="5484233" cy="5941023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2A55B3BF-AC89-6141-A014-CF30BB379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>
            <a:xfrm flipH="1">
              <a:off x="9294384" y="5143500"/>
              <a:ext cx="5484233" cy="5849849"/>
            </a:xfrm>
            <a:prstGeom prst="rect">
              <a:avLst/>
            </a:prstGeom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4F0CBCB1-0F19-5943-AD14-45966D480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l="73987" b="64471"/>
            <a:stretch>
              <a:fillRect/>
            </a:stretch>
          </p:blipFill>
          <p:spPr>
            <a:xfrm>
              <a:off x="13573773" y="4557065"/>
              <a:ext cx="1426568" cy="2078335"/>
            </a:xfrm>
            <a:prstGeom prst="rect">
              <a:avLst/>
            </a:prstGeom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9F7F267C-B280-FF49-A0B2-98797F0479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l="73987" b="64471"/>
            <a:stretch>
              <a:fillRect/>
            </a:stretch>
          </p:blipFill>
          <p:spPr>
            <a:xfrm>
              <a:off x="3912938" y="4557065"/>
              <a:ext cx="1426568" cy="207833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7A125D76-6878-6A46-AC3D-82737968DF15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5" name="Picture 3">
              <a:extLst>
                <a:ext uri="{FF2B5EF4-FFF2-40B4-BE49-F238E27FC236}">
                  <a16:creationId xmlns:a16="http://schemas.microsoft.com/office/drawing/2014/main" id="{532CB14E-8FF5-384C-B6B8-D4ED40BA8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id="{39C0EACE-6438-0B4F-84CB-CD3731005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38E579B-1943-7344-91FC-2C8CF527E42D}"/>
              </a:ext>
            </a:extLst>
          </p:cNvPr>
          <p:cNvGrpSpPr/>
          <p:nvPr/>
        </p:nvGrpSpPr>
        <p:grpSpPr>
          <a:xfrm>
            <a:off x="7219140" y="1636593"/>
            <a:ext cx="4499411" cy="3381325"/>
            <a:chOff x="7219140" y="385185"/>
            <a:chExt cx="4499411" cy="3381325"/>
          </a:xfrm>
        </p:grpSpPr>
        <p:pic>
          <p:nvPicPr>
            <p:cNvPr id="18" name="Picture 9">
              <a:extLst>
                <a:ext uri="{FF2B5EF4-FFF2-40B4-BE49-F238E27FC236}">
                  <a16:creationId xmlns:a16="http://schemas.microsoft.com/office/drawing/2014/main" id="{9ED25702-4EA6-6445-9A2D-786A16AA9C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219140" y="385185"/>
              <a:ext cx="2062321" cy="3314650"/>
            </a:xfrm>
            <a:prstGeom prst="rect">
              <a:avLst/>
            </a:prstGeom>
          </p:spPr>
        </p:pic>
        <p:pic>
          <p:nvPicPr>
            <p:cNvPr id="19" name="Picture 10">
              <a:extLst>
                <a:ext uri="{FF2B5EF4-FFF2-40B4-BE49-F238E27FC236}">
                  <a16:creationId xmlns:a16="http://schemas.microsoft.com/office/drawing/2014/main" id="{54DF8050-C110-6547-86F8-980962AD6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8960386" y="385185"/>
              <a:ext cx="2758165" cy="3381325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635DFD19-B9D6-2C49-BEFA-5DEDB483A80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052959"/>
            <a:ext cx="132334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A818C3DF-2C69-5343-85D9-83B6BE1A765C}"/>
              </a:ext>
            </a:extLst>
          </p:cNvPr>
          <p:cNvGrpSpPr/>
          <p:nvPr/>
        </p:nvGrpSpPr>
        <p:grpSpPr>
          <a:xfrm>
            <a:off x="4890902" y="5024825"/>
            <a:ext cx="9285966" cy="6290875"/>
            <a:chOff x="4890902" y="5024825"/>
            <a:chExt cx="9285966" cy="6290875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4890902" y="5112288"/>
              <a:ext cx="3805244" cy="6115949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9045369" y="5024825"/>
              <a:ext cx="5131499" cy="6290875"/>
            </a:xfrm>
            <a:prstGeom prst="rect">
              <a:avLst/>
            </a:prstGeom>
          </p:spPr>
        </p:pic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8509D54E-8BF4-1E4A-85ED-3B0C463546DE}"/>
              </a:ext>
            </a:extLst>
          </p:cNvPr>
          <p:cNvGrpSpPr/>
          <p:nvPr/>
        </p:nvGrpSpPr>
        <p:grpSpPr>
          <a:xfrm>
            <a:off x="6776192" y="1960571"/>
            <a:ext cx="5219092" cy="3182929"/>
            <a:chOff x="6776192" y="1960571"/>
            <a:chExt cx="5219092" cy="3182929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9312982" y="1960571"/>
              <a:ext cx="2682302" cy="3182929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6776192" y="1965628"/>
              <a:ext cx="2756617" cy="3172813"/>
            </a:xfrm>
            <a:prstGeom prst="rect">
              <a:avLst/>
            </a:prstGeom>
          </p:spPr>
        </p:pic>
      </p:grpSp>
      <p:pic>
        <p:nvPicPr>
          <p:cNvPr id="12" name="図 11" descr="黒い背景と白い文字&#10;&#10;自動的に生成された説明">
            <a:extLst>
              <a:ext uri="{FF2B5EF4-FFF2-40B4-BE49-F238E27FC236}">
                <a16:creationId xmlns:a16="http://schemas.microsoft.com/office/drawing/2014/main" id="{F92F0B10-743A-3842-981A-857F5E4F342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057400"/>
            <a:ext cx="1722120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>
            <a:extLst>
              <a:ext uri="{FF2B5EF4-FFF2-40B4-BE49-F238E27FC236}">
                <a16:creationId xmlns:a16="http://schemas.microsoft.com/office/drawing/2014/main" id="{21A9BC10-D20A-2021-E6C8-28E6B0B4D4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9FC45365-280A-11CD-5545-9ADBAD520652}"/>
              </a:ext>
            </a:extLst>
          </p:cNvPr>
          <p:cNvGrpSpPr/>
          <p:nvPr/>
        </p:nvGrpSpPr>
        <p:grpSpPr>
          <a:xfrm>
            <a:off x="1447800" y="3736280"/>
            <a:ext cx="1363163" cy="3348682"/>
            <a:chOff x="4583085" y="6509004"/>
            <a:chExt cx="1201147" cy="2950680"/>
          </a:xfrm>
        </p:grpSpPr>
        <p:pic>
          <p:nvPicPr>
            <p:cNvPr id="18" name="Picture 3">
              <a:extLst>
                <a:ext uri="{FF2B5EF4-FFF2-40B4-BE49-F238E27FC236}">
                  <a16:creationId xmlns:a16="http://schemas.microsoft.com/office/drawing/2014/main" id="{1EC8FF62-6314-3EF6-7E71-A4F6B11F7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262" b="262"/>
            <a:stretch>
              <a:fillRect/>
            </a:stretch>
          </p:blipFill>
          <p:spPr>
            <a:xfrm>
              <a:off x="4620593" y="8218317"/>
              <a:ext cx="1163639" cy="1241367"/>
            </a:xfrm>
            <a:prstGeom prst="rect">
              <a:avLst/>
            </a:prstGeom>
          </p:spPr>
        </p:pic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360B5005-CA5B-7E75-4B9A-81E36626D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13" b="213"/>
            <a:stretch>
              <a:fillRect/>
            </a:stretch>
          </p:blipFill>
          <p:spPr>
            <a:xfrm>
              <a:off x="4583085" y="6509004"/>
              <a:ext cx="1201147" cy="1380142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3303486B-9397-FCAC-AD2A-5780C7D032E2}"/>
              </a:ext>
            </a:extLst>
          </p:cNvPr>
          <p:cNvGrpSpPr/>
          <p:nvPr/>
        </p:nvGrpSpPr>
        <p:grpSpPr>
          <a:xfrm>
            <a:off x="4043213" y="3543300"/>
            <a:ext cx="1278937" cy="3541662"/>
            <a:chOff x="4917000" y="7717468"/>
            <a:chExt cx="1126931" cy="3120724"/>
          </a:xfrm>
        </p:grpSpPr>
        <p:pic>
          <p:nvPicPr>
            <p:cNvPr id="24" name="Picture 3">
              <a:extLst>
                <a:ext uri="{FF2B5EF4-FFF2-40B4-BE49-F238E27FC236}">
                  <a16:creationId xmlns:a16="http://schemas.microsoft.com/office/drawing/2014/main" id="{00D1D542-76D3-0663-C8EF-0EAC2BF53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5079430" y="7717468"/>
              <a:ext cx="964501" cy="1550186"/>
            </a:xfrm>
            <a:prstGeom prst="rect">
              <a:avLst/>
            </a:prstGeom>
          </p:spPr>
        </p:pic>
        <p:pic>
          <p:nvPicPr>
            <p:cNvPr id="25" name="Picture 4">
              <a:extLst>
                <a:ext uri="{FF2B5EF4-FFF2-40B4-BE49-F238E27FC236}">
                  <a16:creationId xmlns:a16="http://schemas.microsoft.com/office/drawing/2014/main" id="{5B8D1C07-402E-736E-8AA6-7B0979AF3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4917000" y="9456650"/>
              <a:ext cx="1126931" cy="1381542"/>
            </a:xfrm>
            <a:prstGeom prst="rect">
              <a:avLst/>
            </a:prstGeom>
          </p:spPr>
        </p:pic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C6078C85-03F5-CA4F-815B-41269E5D8FDB}"/>
              </a:ext>
            </a:extLst>
          </p:cNvPr>
          <p:cNvGrpSpPr/>
          <p:nvPr/>
        </p:nvGrpSpPr>
        <p:grpSpPr>
          <a:xfrm>
            <a:off x="6349421" y="3614155"/>
            <a:ext cx="1405384" cy="3470807"/>
            <a:chOff x="6592803" y="1726084"/>
            <a:chExt cx="2756616" cy="6807874"/>
          </a:xfrm>
        </p:grpSpPr>
        <p:pic>
          <p:nvPicPr>
            <p:cNvPr id="30" name="Picture 6">
              <a:extLst>
                <a:ext uri="{FF2B5EF4-FFF2-40B4-BE49-F238E27FC236}">
                  <a16:creationId xmlns:a16="http://schemas.microsoft.com/office/drawing/2014/main" id="{F9E4A0B4-343B-5291-DC30-5A1244B40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6592803" y="5351029"/>
              <a:ext cx="2682302" cy="3182929"/>
            </a:xfrm>
            <a:prstGeom prst="rect">
              <a:avLst/>
            </a:prstGeom>
          </p:spPr>
        </p:pic>
        <p:pic>
          <p:nvPicPr>
            <p:cNvPr id="31" name="Picture 7">
              <a:extLst>
                <a:ext uri="{FF2B5EF4-FFF2-40B4-BE49-F238E27FC236}">
                  <a16:creationId xmlns:a16="http://schemas.microsoft.com/office/drawing/2014/main" id="{03D819E0-C83F-0CE1-1A89-6C362CEFE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6592803" y="1726084"/>
              <a:ext cx="2756616" cy="3172814"/>
            </a:xfrm>
            <a:prstGeom prst="rect">
              <a:avLst/>
            </a:prstGeom>
          </p:spPr>
        </p:pic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CF685D1D-85A0-616F-27E1-01682CA9EB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997" y="4348663"/>
            <a:ext cx="895366" cy="212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>
            <a:extLst>
              <a:ext uri="{FF2B5EF4-FFF2-40B4-BE49-F238E27FC236}">
                <a16:creationId xmlns:a16="http://schemas.microsoft.com/office/drawing/2014/main" id="{74B709B4-AD2E-F965-3521-EB364DB33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150" y="4348663"/>
            <a:ext cx="895366" cy="212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0A8999AC-1855-1D46-E616-C2B732CD0C72}"/>
              </a:ext>
            </a:extLst>
          </p:cNvPr>
          <p:cNvGrpSpPr/>
          <p:nvPr/>
        </p:nvGrpSpPr>
        <p:grpSpPr>
          <a:xfrm>
            <a:off x="8391575" y="3614155"/>
            <a:ext cx="1405384" cy="3470807"/>
            <a:chOff x="6592803" y="1726084"/>
            <a:chExt cx="2756616" cy="6807874"/>
          </a:xfrm>
        </p:grpSpPr>
        <p:pic>
          <p:nvPicPr>
            <p:cNvPr id="34" name="Picture 6">
              <a:extLst>
                <a:ext uri="{FF2B5EF4-FFF2-40B4-BE49-F238E27FC236}">
                  <a16:creationId xmlns:a16="http://schemas.microsoft.com/office/drawing/2014/main" id="{7962AC5A-1615-7A27-4E10-FD382419279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6592803" y="5351029"/>
              <a:ext cx="2682302" cy="3182929"/>
            </a:xfrm>
            <a:prstGeom prst="rect">
              <a:avLst/>
            </a:prstGeom>
          </p:spPr>
        </p:pic>
        <p:pic>
          <p:nvPicPr>
            <p:cNvPr id="35" name="Picture 7">
              <a:extLst>
                <a:ext uri="{FF2B5EF4-FFF2-40B4-BE49-F238E27FC236}">
                  <a16:creationId xmlns:a16="http://schemas.microsoft.com/office/drawing/2014/main" id="{0E9787E4-1D7D-29EB-911D-C8D223D933E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6592803" y="1726084"/>
              <a:ext cx="2756616" cy="3172814"/>
            </a:xfrm>
            <a:prstGeom prst="rect">
              <a:avLst/>
            </a:prstGeom>
          </p:spPr>
        </p:pic>
      </p:grpSp>
      <p:pic>
        <p:nvPicPr>
          <p:cNvPr id="41" name="Picture 2">
            <a:extLst>
              <a:ext uri="{FF2B5EF4-FFF2-40B4-BE49-F238E27FC236}">
                <a16:creationId xmlns:a16="http://schemas.microsoft.com/office/drawing/2014/main" id="{D8848863-1D45-B633-3E28-8C62486A4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303" y="4348663"/>
            <a:ext cx="895366" cy="212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>
            <a:extLst>
              <a:ext uri="{FF2B5EF4-FFF2-40B4-BE49-F238E27FC236}">
                <a16:creationId xmlns:a16="http://schemas.microsoft.com/office/drawing/2014/main" id="{BE1FE5D1-4C79-F581-E955-184C1A0EF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4551" y="4348663"/>
            <a:ext cx="895366" cy="212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>
            <a:extLst>
              <a:ext uri="{FF2B5EF4-FFF2-40B4-BE49-F238E27FC236}">
                <a16:creationId xmlns:a16="http://schemas.microsoft.com/office/drawing/2014/main" id="{EF55075F-F97A-20C7-F858-F332814B8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979" y="4348663"/>
            <a:ext cx="895366" cy="212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>
            <a:extLst>
              <a:ext uri="{FF2B5EF4-FFF2-40B4-BE49-F238E27FC236}">
                <a16:creationId xmlns:a16="http://schemas.microsoft.com/office/drawing/2014/main" id="{9A715B58-7092-A71B-C5C2-3C34009D6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1652" y="4348663"/>
            <a:ext cx="895366" cy="212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DECC558A-5576-1644-B19B-F918181B5E6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550078"/>
            <a:ext cx="8572500" cy="2006600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7A9A27B3-ABAC-6844-A1E3-34D57E8C4A2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2466" y="4038226"/>
            <a:ext cx="37846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34C3826A-379B-C948-8447-E7BC073CEBB0}"/>
              </a:ext>
            </a:extLst>
          </p:cNvPr>
          <p:cNvGrpSpPr/>
          <p:nvPr/>
        </p:nvGrpSpPr>
        <p:grpSpPr>
          <a:xfrm>
            <a:off x="2222933" y="4870563"/>
            <a:ext cx="14276337" cy="6445137"/>
            <a:chOff x="2222933" y="4870563"/>
            <a:chExt cx="14276337" cy="6445137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7393892" y="4870563"/>
              <a:ext cx="9105378" cy="6445137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2222933" y="5158707"/>
              <a:ext cx="8423161" cy="5962237"/>
            </a:xfrm>
            <a:prstGeom prst="rect">
              <a:avLst/>
            </a:prstGeom>
          </p:spPr>
        </p:pic>
      </p:grpSp>
      <p:pic>
        <p:nvPicPr>
          <p:cNvPr id="8" name="図 7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4FDFD6BC-79B7-924A-A0B2-6754F2F5B9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698065"/>
            <a:ext cx="13868400" cy="356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DC03DF98-B023-4544-A6A6-C82BE16A94E1}"/>
              </a:ext>
            </a:extLst>
          </p:cNvPr>
          <p:cNvGrpSpPr/>
          <p:nvPr/>
        </p:nvGrpSpPr>
        <p:grpSpPr>
          <a:xfrm>
            <a:off x="2222933" y="4870563"/>
            <a:ext cx="14276337" cy="6445137"/>
            <a:chOff x="2222933" y="4870563"/>
            <a:chExt cx="14276337" cy="6445137"/>
          </a:xfrm>
        </p:grpSpPr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CDB8A5B4-E2DB-E449-9682-E7B3FBEEF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7393892" y="4870563"/>
              <a:ext cx="9105378" cy="6445137"/>
            </a:xfrm>
            <a:prstGeom prst="rect">
              <a:avLst/>
            </a:prstGeom>
          </p:spPr>
        </p:pic>
        <p:pic>
          <p:nvPicPr>
            <p:cNvPr id="10" name="Picture 5">
              <a:extLst>
                <a:ext uri="{FF2B5EF4-FFF2-40B4-BE49-F238E27FC236}">
                  <a16:creationId xmlns:a16="http://schemas.microsoft.com/office/drawing/2014/main" id="{A5D7164A-1056-124D-9A05-CDE3DEDF4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222933" y="5158707"/>
              <a:ext cx="8423161" cy="5962237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389247F7-B049-8C43-8DD5-AD01764083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50" y="6372630"/>
            <a:ext cx="175387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50" b="401"/>
          <a:stretch>
            <a:fillRect/>
          </a:stretch>
        </p:blipFill>
        <p:spPr>
          <a:xfrm>
            <a:off x="13836363" y="5808975"/>
            <a:ext cx="3942923" cy="378520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pic>
        <p:nvPicPr>
          <p:cNvPr id="7" name="図 6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4D9D4FBA-A0CB-594D-BA01-AFA6EC9E6C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650" y="2990850"/>
            <a:ext cx="941070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51D825D3-A2B5-0042-BFCC-D2E31D22166C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C5C6886E-0A93-6E4F-94F6-3D00DC483F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B9E2EBE5-9667-7A48-B70F-26398B9A5A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6424CD12-4B6E-B44D-80CB-39190E3A2B6D}"/>
              </a:ext>
            </a:extLst>
          </p:cNvPr>
          <p:cNvGrpSpPr/>
          <p:nvPr/>
        </p:nvGrpSpPr>
        <p:grpSpPr>
          <a:xfrm>
            <a:off x="466499" y="1860543"/>
            <a:ext cx="4499411" cy="3381325"/>
            <a:chOff x="7219140" y="385185"/>
            <a:chExt cx="4499411" cy="3381325"/>
          </a:xfrm>
        </p:grpSpPr>
        <p:pic>
          <p:nvPicPr>
            <p:cNvPr id="15" name="Picture 9">
              <a:extLst>
                <a:ext uri="{FF2B5EF4-FFF2-40B4-BE49-F238E27FC236}">
                  <a16:creationId xmlns:a16="http://schemas.microsoft.com/office/drawing/2014/main" id="{34163B36-6734-894E-A64B-13BF390B7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7219140" y="385185"/>
              <a:ext cx="2062321" cy="3314650"/>
            </a:xfrm>
            <a:prstGeom prst="rect">
              <a:avLst/>
            </a:prstGeom>
          </p:spPr>
        </p:pic>
        <p:pic>
          <p:nvPicPr>
            <p:cNvPr id="16" name="Picture 10">
              <a:extLst>
                <a:ext uri="{FF2B5EF4-FFF2-40B4-BE49-F238E27FC236}">
                  <a16:creationId xmlns:a16="http://schemas.microsoft.com/office/drawing/2014/main" id="{B8C31DAE-4132-6945-97C8-95BCCC659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8960386" y="385185"/>
              <a:ext cx="2758165" cy="3381325"/>
            </a:xfrm>
            <a:prstGeom prst="rect">
              <a:avLst/>
            </a:prstGeom>
          </p:spPr>
        </p:pic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128BDA53-701F-7F44-9409-6484931F3CAE}"/>
              </a:ext>
            </a:extLst>
          </p:cNvPr>
          <p:cNvGrpSpPr/>
          <p:nvPr/>
        </p:nvGrpSpPr>
        <p:grpSpPr>
          <a:xfrm>
            <a:off x="12960532" y="1960571"/>
            <a:ext cx="5219092" cy="3182929"/>
            <a:chOff x="6776192" y="1960571"/>
            <a:chExt cx="5219092" cy="3182929"/>
          </a:xfrm>
        </p:grpSpPr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B5C70B8C-E17E-0A4C-8237-47D30A82D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9312982" y="1960571"/>
              <a:ext cx="2682302" cy="3182929"/>
            </a:xfrm>
            <a:prstGeom prst="rect">
              <a:avLst/>
            </a:prstGeom>
          </p:spPr>
        </p:pic>
        <p:pic>
          <p:nvPicPr>
            <p:cNvPr id="19" name="Picture 7">
              <a:extLst>
                <a:ext uri="{FF2B5EF4-FFF2-40B4-BE49-F238E27FC236}">
                  <a16:creationId xmlns:a16="http://schemas.microsoft.com/office/drawing/2014/main" id="{D0D4617B-FBBC-D046-A67D-39DDE3981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6776192" y="1965628"/>
              <a:ext cx="2756617" cy="317281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1" b="794"/>
          <a:stretch>
            <a:fillRect/>
          </a:stretch>
        </p:blipFill>
        <p:spPr>
          <a:xfrm rot="1736615">
            <a:off x="665475" y="8087079"/>
            <a:ext cx="3258528" cy="109012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476" b="527"/>
          <a:stretch>
            <a:fillRect/>
          </a:stretch>
        </p:blipFill>
        <p:spPr>
          <a:xfrm>
            <a:off x="15043903" y="692819"/>
            <a:ext cx="2674653" cy="2567667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3881A767-46AC-6144-A24E-3D02709055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850" y="1943100"/>
            <a:ext cx="15608300" cy="640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330155">
            <a:off x="13567549" y="5059068"/>
            <a:ext cx="1651880" cy="215737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1837195">
            <a:off x="3116196" y="5059068"/>
            <a:ext cx="1651880" cy="2157373"/>
          </a:xfrm>
          <a:prstGeom prst="rect">
            <a:avLst/>
          </a:prstGeom>
        </p:spPr>
      </p:pic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B6635B1-A4F9-D24A-B3DE-167E7AF9B954}"/>
              </a:ext>
            </a:extLst>
          </p:cNvPr>
          <p:cNvGrpSpPr/>
          <p:nvPr/>
        </p:nvGrpSpPr>
        <p:grpSpPr>
          <a:xfrm>
            <a:off x="2386400" y="1028700"/>
            <a:ext cx="4724399" cy="3383487"/>
            <a:chOff x="2386400" y="1028700"/>
            <a:chExt cx="4724399" cy="3383487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386400" y="1028700"/>
              <a:ext cx="2455833" cy="331465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flipH="1">
              <a:off x="4495800" y="1028700"/>
              <a:ext cx="2614999" cy="3383487"/>
            </a:xfrm>
            <a:prstGeom prst="rect">
              <a:avLst/>
            </a:prstGeom>
          </p:spPr>
        </p:pic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1E7D001D-65F1-3249-A0C6-31C4FFA5D046}"/>
              </a:ext>
            </a:extLst>
          </p:cNvPr>
          <p:cNvGrpSpPr/>
          <p:nvPr/>
        </p:nvGrpSpPr>
        <p:grpSpPr>
          <a:xfrm>
            <a:off x="4107853" y="5168348"/>
            <a:ext cx="10072294" cy="5608066"/>
            <a:chOff x="4072030" y="5311233"/>
            <a:chExt cx="10072294" cy="5608066"/>
          </a:xfrm>
        </p:grpSpPr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1005AC82-AD89-464A-BC68-348C012F4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88" b="288"/>
            <a:stretch>
              <a:fillRect/>
            </a:stretch>
          </p:blipFill>
          <p:spPr>
            <a:xfrm>
              <a:off x="8901687" y="5327153"/>
              <a:ext cx="5242637" cy="5592146"/>
            </a:xfrm>
            <a:prstGeom prst="rect">
              <a:avLst/>
            </a:prstGeom>
          </p:spPr>
        </p:pic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A2A9B13C-8BBD-D449-8E58-AC983B7D6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321" b="321"/>
            <a:stretch>
              <a:fillRect/>
            </a:stretch>
          </p:blipFill>
          <p:spPr>
            <a:xfrm>
              <a:off x="4072030" y="5311233"/>
              <a:ext cx="4861098" cy="5596470"/>
            </a:xfrm>
            <a:prstGeom prst="rect">
              <a:avLst/>
            </a:prstGeom>
          </p:spPr>
        </p:pic>
      </p:grpSp>
      <p:pic>
        <p:nvPicPr>
          <p:cNvPr id="5" name="図 4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A15DB2C5-0E52-FC43-83EA-A196716E0F3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478" y="1879600"/>
            <a:ext cx="10680700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352885" y="639650"/>
            <a:ext cx="982139" cy="98213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271826" y="639650"/>
            <a:ext cx="982139" cy="98213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700972" y="1021337"/>
            <a:ext cx="2062322" cy="331465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495800" y="1021337"/>
            <a:ext cx="2758165" cy="3381326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6CDDBEF1-1309-FA4B-9FEA-23C80136D2A3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E1419ABF-95CE-4946-9BD3-F603800F70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4CABADBD-D03A-7A4C-8087-F0B08CC1E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F38B13E7-6A0E-D247-A9D9-8D69B3E5F891}"/>
              </a:ext>
            </a:extLst>
          </p:cNvPr>
          <p:cNvGrpSpPr/>
          <p:nvPr/>
        </p:nvGrpSpPr>
        <p:grpSpPr>
          <a:xfrm>
            <a:off x="2762757" y="4108521"/>
            <a:ext cx="12860207" cy="2662432"/>
            <a:chOff x="2762757" y="4108521"/>
            <a:chExt cx="12860207" cy="2662432"/>
          </a:xfrm>
        </p:grpSpPr>
        <p:pic>
          <p:nvPicPr>
            <p:cNvPr id="17" name="Picture 5">
              <a:extLst>
                <a:ext uri="{FF2B5EF4-FFF2-40B4-BE49-F238E27FC236}">
                  <a16:creationId xmlns:a16="http://schemas.microsoft.com/office/drawing/2014/main" id="{618BEE9E-55C3-1B46-A95D-7970AE3E2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2762757" y="4108521"/>
              <a:ext cx="2662432" cy="2662432"/>
            </a:xfrm>
            <a:prstGeom prst="rect">
              <a:avLst/>
            </a:prstGeom>
          </p:spPr>
        </p:pic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A79C38C5-101F-004D-BAFB-0D2897D104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2960532" y="4108521"/>
              <a:ext cx="2662432" cy="2662432"/>
            </a:xfrm>
            <a:prstGeom prst="rect">
              <a:avLst/>
            </a:prstGeom>
          </p:spPr>
        </p:pic>
      </p:grpSp>
      <p:pic>
        <p:nvPicPr>
          <p:cNvPr id="4" name="図 3" descr="テキスト&#10;&#10;低い精度で自動的に生成された説明">
            <a:extLst>
              <a:ext uri="{FF2B5EF4-FFF2-40B4-BE49-F238E27FC236}">
                <a16:creationId xmlns:a16="http://schemas.microsoft.com/office/drawing/2014/main" id="{D32E83AD-41A6-2848-A4C0-0254DD36E50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128" y="1975769"/>
            <a:ext cx="8597900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330155">
            <a:off x="13567549" y="5059068"/>
            <a:ext cx="1651880" cy="215737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1837195">
            <a:off x="3116196" y="5059068"/>
            <a:ext cx="1651880" cy="215737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l="35697" t="32313" r="46294" b="41410"/>
          <a:stretch>
            <a:fillRect/>
          </a:stretch>
        </p:blipFill>
        <p:spPr>
          <a:xfrm>
            <a:off x="3031364" y="-1045798"/>
            <a:ext cx="5683450" cy="5910788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4556ADA-C9DD-F94E-99F8-E41ACD4E1BE3}"/>
              </a:ext>
            </a:extLst>
          </p:cNvPr>
          <p:cNvGrpSpPr/>
          <p:nvPr/>
        </p:nvGrpSpPr>
        <p:grpSpPr>
          <a:xfrm>
            <a:off x="4107853" y="5168348"/>
            <a:ext cx="10072294" cy="5608066"/>
            <a:chOff x="4072030" y="5311233"/>
            <a:chExt cx="10072294" cy="5608066"/>
          </a:xfrm>
        </p:grpSpPr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0B2CFE9E-2FD0-EA41-91D3-795B5507C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88" b="288"/>
            <a:stretch>
              <a:fillRect/>
            </a:stretch>
          </p:blipFill>
          <p:spPr>
            <a:xfrm>
              <a:off x="8901687" y="5327153"/>
              <a:ext cx="5242637" cy="5592146"/>
            </a:xfrm>
            <a:prstGeom prst="rect">
              <a:avLst/>
            </a:prstGeom>
          </p:spPr>
        </p:pic>
        <p:pic>
          <p:nvPicPr>
            <p:cNvPr id="12" name="Picture 5">
              <a:extLst>
                <a:ext uri="{FF2B5EF4-FFF2-40B4-BE49-F238E27FC236}">
                  <a16:creationId xmlns:a16="http://schemas.microsoft.com/office/drawing/2014/main" id="{EB91F16A-A00D-AD4A-9D7B-2ED687BD8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321" b="321"/>
            <a:stretch>
              <a:fillRect/>
            </a:stretch>
          </p:blipFill>
          <p:spPr>
            <a:xfrm>
              <a:off x="4072030" y="5311233"/>
              <a:ext cx="4861098" cy="5596470"/>
            </a:xfrm>
            <a:prstGeom prst="rect">
              <a:avLst/>
            </a:prstGeom>
          </p:spPr>
        </p:pic>
      </p:grpSp>
      <p:pic>
        <p:nvPicPr>
          <p:cNvPr id="13" name="図 12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86142F45-5910-0847-BA0A-300868FDA0E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478" y="1879600"/>
            <a:ext cx="10680700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2762757" y="-730292"/>
            <a:ext cx="6220664" cy="5748209"/>
            <a:chOff x="0" y="0"/>
            <a:chExt cx="8294219" cy="7664278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4"/>
            <a:srcRect l="35057" t="33906" r="45660" b="41096"/>
            <a:stretch>
              <a:fillRect/>
            </a:stretch>
          </p:blipFill>
          <p:spPr>
            <a:xfrm>
              <a:off x="0" y="0"/>
              <a:ext cx="8294219" cy="7664278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0" y="973722"/>
              <a:ext cx="1615389" cy="1615389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6445743" y="973722"/>
              <a:ext cx="1615389" cy="1615389"/>
            </a:xfrm>
            <a:prstGeom prst="rect">
              <a:avLst/>
            </a:prstGeom>
          </p:spPr>
        </p:pic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431E06E5-2F08-B34B-BBFC-C74DE68B0335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BD3F075F-26F3-2B4C-BD93-CE235624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43C2A13D-BAD4-A940-A4DD-229EBCA4F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DBC1833-EF39-1B46-B21A-D7D3AF6EE0D1}"/>
              </a:ext>
            </a:extLst>
          </p:cNvPr>
          <p:cNvGrpSpPr/>
          <p:nvPr/>
        </p:nvGrpSpPr>
        <p:grpSpPr>
          <a:xfrm>
            <a:off x="2762757" y="4108521"/>
            <a:ext cx="12860207" cy="2662432"/>
            <a:chOff x="2762757" y="4108521"/>
            <a:chExt cx="12860207" cy="2662432"/>
          </a:xfrm>
        </p:grpSpPr>
        <p:pic>
          <p:nvPicPr>
            <p:cNvPr id="16" name="Picture 5">
              <a:extLst>
                <a:ext uri="{FF2B5EF4-FFF2-40B4-BE49-F238E27FC236}">
                  <a16:creationId xmlns:a16="http://schemas.microsoft.com/office/drawing/2014/main" id="{7E6F83DA-8E13-7C48-98D8-FE16AD1BD8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2762757" y="4108521"/>
              <a:ext cx="2662432" cy="2662432"/>
            </a:xfrm>
            <a:prstGeom prst="rect">
              <a:avLst/>
            </a:prstGeom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6F3AAD8A-EA7E-8E4F-AC98-F03A9C63B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2960532" y="4108521"/>
              <a:ext cx="2662432" cy="2662432"/>
            </a:xfrm>
            <a:prstGeom prst="rect">
              <a:avLst/>
            </a:prstGeom>
          </p:spPr>
        </p:pic>
      </p:grpSp>
      <p:pic>
        <p:nvPicPr>
          <p:cNvPr id="18" name="図 17" descr="テキスト&#10;&#10;低い精度で自動的に生成された説明">
            <a:extLst>
              <a:ext uri="{FF2B5EF4-FFF2-40B4-BE49-F238E27FC236}">
                <a16:creationId xmlns:a16="http://schemas.microsoft.com/office/drawing/2014/main" id="{AFAC7BF9-25F3-9340-9A19-F64043AAC27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128" y="1975769"/>
            <a:ext cx="8597900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104" b="1587"/>
          <a:stretch>
            <a:fillRect/>
          </a:stretch>
        </p:blipFill>
        <p:spPr>
          <a:xfrm rot="1552848">
            <a:off x="620911" y="8095902"/>
            <a:ext cx="3564719" cy="113422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56" b="178"/>
          <a:stretch>
            <a:fillRect/>
          </a:stretch>
        </p:blipFill>
        <p:spPr>
          <a:xfrm>
            <a:off x="13556164" y="1316066"/>
            <a:ext cx="3703136" cy="2740321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9DCD5754-3C56-DB47-A54A-93C41A2CD5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5686"/>
            <a:ext cx="18288000" cy="5235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697" t="32313" r="46294" b="41410"/>
          <a:stretch>
            <a:fillRect/>
          </a:stretch>
        </p:blipFill>
        <p:spPr>
          <a:xfrm>
            <a:off x="6515829" y="3003723"/>
            <a:ext cx="5683450" cy="5910788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C48E1749-DE20-F04C-93E6-E2DBB7B65CCD}"/>
              </a:ext>
            </a:extLst>
          </p:cNvPr>
          <p:cNvGrpSpPr/>
          <p:nvPr/>
        </p:nvGrpSpPr>
        <p:grpSpPr>
          <a:xfrm>
            <a:off x="4107853" y="5168348"/>
            <a:ext cx="10072294" cy="5608066"/>
            <a:chOff x="4072030" y="5311233"/>
            <a:chExt cx="10072294" cy="5608066"/>
          </a:xfrm>
        </p:grpSpPr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6256FB3-F406-7746-9FD4-9EA6EEEDBE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88" b="288"/>
            <a:stretch>
              <a:fillRect/>
            </a:stretch>
          </p:blipFill>
          <p:spPr>
            <a:xfrm>
              <a:off x="8901687" y="5327153"/>
              <a:ext cx="5242637" cy="5592146"/>
            </a:xfrm>
            <a:prstGeom prst="rect">
              <a:avLst/>
            </a:prstGeom>
          </p:spPr>
        </p:pic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4286E114-6F60-7843-8526-1547524D2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321" b="321"/>
            <a:stretch>
              <a:fillRect/>
            </a:stretch>
          </p:blipFill>
          <p:spPr>
            <a:xfrm>
              <a:off x="4072030" y="5311233"/>
              <a:ext cx="4861098" cy="5596470"/>
            </a:xfrm>
            <a:prstGeom prst="rect">
              <a:avLst/>
            </a:prstGeom>
          </p:spPr>
        </p:pic>
      </p:grpSp>
      <p:pic>
        <p:nvPicPr>
          <p:cNvPr id="6" name="図 5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CA7A53ED-20E0-BA49-B6D7-E9E4265D47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663405"/>
            <a:ext cx="15544800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1D17136-1C6B-7B49-A7E6-5C2B15A2F9AC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AB08B9D5-4762-B541-894F-0AFEF2586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9F1B8C32-1CEB-AF48-8BAF-B290756A9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5170034" y="8462230"/>
            <a:ext cx="2754766" cy="254554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0349125" y="8462230"/>
            <a:ext cx="2754766" cy="2545543"/>
          </a:xfrm>
          <a:prstGeom prst="rect">
            <a:avLst/>
          </a:prstGeom>
        </p:spPr>
      </p:pic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9970FAA7-B355-1F47-AE97-98942C1706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0" y="1714500"/>
            <a:ext cx="1384300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46661B4-F019-5C4B-B435-7BF6119291C3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8B921619-747E-8141-B134-EC1D70111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5506F90F-AA3C-D541-A066-C1A76131C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pic>
        <p:nvPicPr>
          <p:cNvPr id="9" name="図 8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7DFF6C8C-06F8-7440-B0A4-A5C3457600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27253"/>
            <a:ext cx="18288000" cy="4819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91" b="214"/>
          <a:stretch>
            <a:fillRect/>
          </a:stretch>
        </p:blipFill>
        <p:spPr>
          <a:xfrm>
            <a:off x="1028700" y="1028700"/>
            <a:ext cx="4310871" cy="31900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1508" b="1541"/>
          <a:stretch>
            <a:fillRect/>
          </a:stretch>
        </p:blipFill>
        <p:spPr>
          <a:xfrm rot="-988409">
            <a:off x="13780112" y="7856346"/>
            <a:ext cx="3406834" cy="1003467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0BD61876-E4A0-504C-B0CE-4AACB686A1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850" y="2432050"/>
            <a:ext cx="15608300" cy="542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C8B6BDF-A475-B44A-96C6-C6E872AB35AA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3973485" y="5017917"/>
            <a:chExt cx="10390909" cy="5941023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9E3D73E7-9D76-D240-8F7B-D076F716E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4109DEA6-8165-354B-A8DC-307859F89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CC191C81-264B-EA44-8BAF-FA48E4CA6C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6090" y="2899233"/>
            <a:ext cx="18288000" cy="448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pic>
        <p:nvPicPr>
          <p:cNvPr id="9" name="図 8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725F95FD-B1A2-E34E-BD74-F6ECE030064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3486150"/>
            <a:ext cx="100203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104" b="1587"/>
          <a:stretch>
            <a:fillRect/>
          </a:stretch>
        </p:blipFill>
        <p:spPr>
          <a:xfrm rot="1552848">
            <a:off x="620911" y="8095902"/>
            <a:ext cx="3564719" cy="113422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56" b="178"/>
          <a:stretch>
            <a:fillRect/>
          </a:stretch>
        </p:blipFill>
        <p:spPr>
          <a:xfrm>
            <a:off x="13556164" y="1316066"/>
            <a:ext cx="3703136" cy="2740321"/>
          </a:xfrm>
          <a:prstGeom prst="rect">
            <a:avLst/>
          </a:prstGeom>
        </p:spPr>
      </p:pic>
      <p:pic>
        <p:nvPicPr>
          <p:cNvPr id="9" name="図 8" descr="テキスト&#10;&#10;自動的に生成された説明">
            <a:extLst>
              <a:ext uri="{FF2B5EF4-FFF2-40B4-BE49-F238E27FC236}">
                <a16:creationId xmlns:a16="http://schemas.microsoft.com/office/drawing/2014/main" id="{432BC22D-503B-0447-B8E5-D3876AEB5B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7800" y="2285621"/>
            <a:ext cx="18288000" cy="5715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67589" y="4928010"/>
            <a:ext cx="7952823" cy="7348811"/>
          </a:xfrm>
          <a:prstGeom prst="rect">
            <a:avLst/>
          </a:prstGeom>
        </p:spPr>
      </p:pic>
      <p:pic>
        <p:nvPicPr>
          <p:cNvPr id="6" name="図 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4AA06E26-21A5-7945-92DD-F2ABAFEDA1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4877"/>
            <a:ext cx="18288000" cy="3148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図 9" descr="テキスト&#10;&#10;自動的に生成された説明">
            <a:extLst>
              <a:ext uri="{FF2B5EF4-FFF2-40B4-BE49-F238E27FC236}">
                <a16:creationId xmlns:a16="http://schemas.microsoft.com/office/drawing/2014/main" id="{63F614BD-B3F1-4647-8DB5-A51E94C8CA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5246"/>
            <a:ext cx="18288000" cy="3148346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DF86CC5-4865-8A47-868A-BABCF143FF35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305FB1FF-42E4-8C49-9C90-3D4491A8A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0D3965A2-020C-5D42-80AF-DD2D473E9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502071" y="3033886"/>
            <a:ext cx="5283858" cy="6271642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D353442F-941E-4340-99BD-F089554F0E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2100"/>
            <a:ext cx="18288000" cy="1861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724400" y="428484"/>
            <a:ext cx="8305800" cy="9858516"/>
          </a:xfrm>
          <a:prstGeom prst="rect">
            <a:avLst/>
          </a:prstGeom>
        </p:spPr>
      </p:pic>
      <p:pic>
        <p:nvPicPr>
          <p:cNvPr id="6" name="図 5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80C23D61-A255-484D-90DB-E0194D2F5D9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4419" b="42619"/>
          <a:stretch/>
        </p:blipFill>
        <p:spPr>
          <a:xfrm>
            <a:off x="6019800" y="3168298"/>
            <a:ext cx="6585394" cy="6521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</TotalTime>
  <Words>434</Words>
  <PresentationFormat>ユーザー設定</PresentationFormat>
  <Paragraphs>144</Paragraphs>
  <Slides>41</Slides>
  <Notes>41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41</vt:i4>
      </vt:variant>
    </vt:vector>
  </HeadingPairs>
  <TitlesOfParts>
    <vt:vector size="44" baseType="lpstr">
      <vt:lpstr>Calibri</vt:lpstr>
      <vt:lpstr>Arial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2022-05-13T07:06:04Z</dcterms:modified>
  <dc:identifier>DAE9kKcxCas</dc:identifier>
</cp:coreProperties>
</file>