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6" r:id="rId5"/>
    <p:sldId id="258" r:id="rId6"/>
    <p:sldId id="287" r:id="rId7"/>
    <p:sldId id="281" r:id="rId8"/>
    <p:sldId id="259" r:id="rId9"/>
    <p:sldId id="288" r:id="rId10"/>
    <p:sldId id="289" r:id="rId11"/>
    <p:sldId id="290" r:id="rId12"/>
    <p:sldId id="291" r:id="rId13"/>
    <p:sldId id="292" r:id="rId14"/>
    <p:sldId id="293" r:id="rId15"/>
    <p:sldId id="294" r:id="rId16"/>
    <p:sldId id="295" r:id="rId17"/>
    <p:sldId id="296" r:id="rId18"/>
    <p:sldId id="298" r:id="rId19"/>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FFDD"/>
    <a:srgbClr val="E4FFC9"/>
    <a:srgbClr val="FFE5FF"/>
    <a:srgbClr val="FFCCFF"/>
    <a:srgbClr val="41CC93"/>
    <a:srgbClr val="FFFFCC"/>
    <a:srgbClr val="0E4899"/>
    <a:srgbClr val="CCFF99"/>
    <a:srgbClr val="ED87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146234-A931-4D23-AB23-660D1788E645}" v="2" dt="2022-04-20T05:48:14.2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608" autoAdjust="0"/>
  </p:normalViewPr>
  <p:slideViewPr>
    <p:cSldViewPr>
      <p:cViewPr varScale="1">
        <p:scale>
          <a:sx n="30" d="100"/>
          <a:sy n="30" d="100"/>
        </p:scale>
        <p:origin x="1632" y="54"/>
      </p:cViewPr>
      <p:guideLst>
        <p:guide orient="horz" pos="888"/>
        <p:guide pos="3120"/>
      </p:guideLst>
    </p:cSldViewPr>
  </p:slideViewPr>
  <p:notesTextViewPr>
    <p:cViewPr>
      <p:scale>
        <a:sx n="100" d="100"/>
        <a:sy n="100" d="100"/>
      </p:scale>
      <p:origin x="0" y="0"/>
    </p:cViewPr>
  </p:notesTextViewPr>
  <p:notesViewPr>
    <p:cSldViewPr>
      <p:cViewPr varScale="1">
        <p:scale>
          <a:sx n="86" d="100"/>
          <a:sy n="86" d="100"/>
        </p:scale>
        <p:origin x="420" y="12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5D146234-A931-4D23-AB23-660D1788E645}"/>
    <pc:docChg chg="undo custSel modSld">
      <pc:chgData name="今関 光一" userId="8266be0b-1a36-42ab-b753-69ddf8221265" providerId="ADAL" clId="{5D146234-A931-4D23-AB23-660D1788E645}" dt="2022-04-20T09:11:52.240" v="305" actId="6549"/>
      <pc:docMkLst>
        <pc:docMk/>
      </pc:docMkLst>
      <pc:sldChg chg="modNotes modNotesTx">
        <pc:chgData name="今関 光一" userId="8266be0b-1a36-42ab-b753-69ddf8221265" providerId="ADAL" clId="{5D146234-A931-4D23-AB23-660D1788E645}" dt="2022-04-20T06:32:19.501" v="304" actId="20577"/>
        <pc:sldMkLst>
          <pc:docMk/>
          <pc:sldMk cId="0" sldId="256"/>
        </pc:sldMkLst>
      </pc:sldChg>
      <pc:sldChg chg="modNotes modNotesTx">
        <pc:chgData name="今関 光一" userId="8266be0b-1a36-42ab-b753-69ddf8221265" providerId="ADAL" clId="{5D146234-A931-4D23-AB23-660D1788E645}" dt="2022-04-20T05:31:36.479" v="211" actId="20577"/>
        <pc:sldMkLst>
          <pc:docMk/>
          <pc:sldMk cId="0" sldId="258"/>
        </pc:sldMkLst>
      </pc:sldChg>
      <pc:sldChg chg="modNotes modNotesTx">
        <pc:chgData name="今関 光一" userId="8266be0b-1a36-42ab-b753-69ddf8221265" providerId="ADAL" clId="{5D146234-A931-4D23-AB23-660D1788E645}" dt="2022-04-20T06:30:18.422" v="302" actId="404"/>
        <pc:sldMkLst>
          <pc:docMk/>
          <pc:sldMk cId="0" sldId="259"/>
        </pc:sldMkLst>
      </pc:sldChg>
      <pc:sldChg chg="modNotesTx">
        <pc:chgData name="今関 光一" userId="8266be0b-1a36-42ab-b753-69ddf8221265" providerId="ADAL" clId="{5D146234-A931-4D23-AB23-660D1788E645}" dt="2022-04-19T04:32:46.127" v="36" actId="20577"/>
        <pc:sldMkLst>
          <pc:docMk/>
          <pc:sldMk cId="1718521276" sldId="281"/>
        </pc:sldMkLst>
      </pc:sldChg>
      <pc:sldChg chg="modNotesTx">
        <pc:chgData name="今関 光一" userId="8266be0b-1a36-42ab-b753-69ddf8221265" providerId="ADAL" clId="{5D146234-A931-4D23-AB23-660D1788E645}" dt="2022-04-20T06:00:53.145" v="273" actId="20577"/>
        <pc:sldMkLst>
          <pc:docMk/>
          <pc:sldMk cId="831311430" sldId="287"/>
        </pc:sldMkLst>
      </pc:sldChg>
      <pc:sldChg chg="modSp mod modNotesTx">
        <pc:chgData name="今関 光一" userId="8266be0b-1a36-42ab-b753-69ddf8221265" providerId="ADAL" clId="{5D146234-A931-4D23-AB23-660D1788E645}" dt="2022-04-20T05:57:37.108" v="259" actId="20577"/>
        <pc:sldMkLst>
          <pc:docMk/>
          <pc:sldMk cId="4056301477" sldId="288"/>
        </pc:sldMkLst>
        <pc:spChg chg="mod">
          <ac:chgData name="今関 光一" userId="8266be0b-1a36-42ab-b753-69ddf8221265" providerId="ADAL" clId="{5D146234-A931-4D23-AB23-660D1788E645}" dt="2022-04-20T05:57:37.108" v="259" actId="20577"/>
          <ac:spMkLst>
            <pc:docMk/>
            <pc:sldMk cId="4056301477" sldId="288"/>
            <ac:spMk id="3" creationId="{00000000-0000-0000-0000-000000000000}"/>
          </ac:spMkLst>
        </pc:spChg>
      </pc:sldChg>
      <pc:sldChg chg="modSp mod modNotes modNotesTx">
        <pc:chgData name="今関 光一" userId="8266be0b-1a36-42ab-b753-69ddf8221265" providerId="ADAL" clId="{5D146234-A931-4D23-AB23-660D1788E645}" dt="2022-04-20T05:58:29.096" v="269" actId="20577"/>
        <pc:sldMkLst>
          <pc:docMk/>
          <pc:sldMk cId="719681425" sldId="289"/>
        </pc:sldMkLst>
        <pc:spChg chg="mod">
          <ac:chgData name="今関 光一" userId="8266be0b-1a36-42ab-b753-69ddf8221265" providerId="ADAL" clId="{5D146234-A931-4D23-AB23-660D1788E645}" dt="2022-04-20T05:58:29.096" v="269" actId="20577"/>
          <ac:spMkLst>
            <pc:docMk/>
            <pc:sldMk cId="719681425" sldId="289"/>
            <ac:spMk id="3" creationId="{00000000-0000-0000-0000-000000000000}"/>
          </ac:spMkLst>
        </pc:spChg>
      </pc:sldChg>
      <pc:sldChg chg="modNotes modNotesTx">
        <pc:chgData name="今関 光一" userId="8266be0b-1a36-42ab-b753-69ddf8221265" providerId="ADAL" clId="{5D146234-A931-4D23-AB23-660D1788E645}" dt="2022-04-20T06:03:15.780" v="277" actId="20577"/>
        <pc:sldMkLst>
          <pc:docMk/>
          <pc:sldMk cId="3767115916" sldId="290"/>
        </pc:sldMkLst>
      </pc:sldChg>
      <pc:sldChg chg="modNotes">
        <pc:chgData name="今関 光一" userId="8266be0b-1a36-42ab-b753-69ddf8221265" providerId="ADAL" clId="{5D146234-A931-4D23-AB23-660D1788E645}" dt="2022-04-19T04:53:28.456" v="143" actId="20577"/>
        <pc:sldMkLst>
          <pc:docMk/>
          <pc:sldMk cId="172531307" sldId="291"/>
        </pc:sldMkLst>
      </pc:sldChg>
      <pc:sldChg chg="modSp mod modNotesTx">
        <pc:chgData name="今関 光一" userId="8266be0b-1a36-42ab-b753-69ddf8221265" providerId="ADAL" clId="{5D146234-A931-4D23-AB23-660D1788E645}" dt="2022-04-20T05:32:39.442" v="219" actId="20577"/>
        <pc:sldMkLst>
          <pc:docMk/>
          <pc:sldMk cId="4107592871" sldId="292"/>
        </pc:sldMkLst>
        <pc:spChg chg="mod">
          <ac:chgData name="今関 光一" userId="8266be0b-1a36-42ab-b753-69ddf8221265" providerId="ADAL" clId="{5D146234-A931-4D23-AB23-660D1788E645}" dt="2022-04-19T04:55:51.145" v="149" actId="20577"/>
          <ac:spMkLst>
            <pc:docMk/>
            <pc:sldMk cId="4107592871" sldId="292"/>
            <ac:spMk id="3" creationId="{00000000-0000-0000-0000-000000000000}"/>
          </ac:spMkLst>
        </pc:spChg>
      </pc:sldChg>
      <pc:sldChg chg="modNotes modNotesTx">
        <pc:chgData name="今関 光一" userId="8266be0b-1a36-42ab-b753-69ddf8221265" providerId="ADAL" clId="{5D146234-A931-4D23-AB23-660D1788E645}" dt="2022-04-20T05:35:01.254" v="236" actId="20577"/>
        <pc:sldMkLst>
          <pc:docMk/>
          <pc:sldMk cId="2184863584" sldId="293"/>
        </pc:sldMkLst>
      </pc:sldChg>
      <pc:sldChg chg="modNotesTx">
        <pc:chgData name="今関 光一" userId="8266be0b-1a36-42ab-b753-69ddf8221265" providerId="ADAL" clId="{5D146234-A931-4D23-AB23-660D1788E645}" dt="2022-04-20T09:11:52.240" v="305" actId="6549"/>
        <pc:sldMkLst>
          <pc:docMk/>
          <pc:sldMk cId="954391238" sldId="294"/>
        </pc:sldMkLst>
      </pc:sldChg>
      <pc:sldChg chg="modSp mod modNotesTx">
        <pc:chgData name="今関 光一" userId="8266be0b-1a36-42ab-b753-69ddf8221265" providerId="ADAL" clId="{5D146234-A931-4D23-AB23-660D1788E645}" dt="2022-04-20T06:11:12.146" v="295" actId="6549"/>
        <pc:sldMkLst>
          <pc:docMk/>
          <pc:sldMk cId="1283754312" sldId="295"/>
        </pc:sldMkLst>
        <pc:spChg chg="mod">
          <ac:chgData name="今関 光一" userId="8266be0b-1a36-42ab-b753-69ddf8221265" providerId="ADAL" clId="{5D146234-A931-4D23-AB23-660D1788E645}" dt="2022-04-20T06:10:57.296" v="286" actId="20577"/>
          <ac:spMkLst>
            <pc:docMk/>
            <pc:sldMk cId="1283754312" sldId="295"/>
            <ac:spMk id="5" creationId="{00000000-0000-0000-0000-000000000000}"/>
          </ac:spMkLst>
        </pc:spChg>
      </pc:sldChg>
      <pc:sldChg chg="modNotes modNotesTx">
        <pc:chgData name="今関 光一" userId="8266be0b-1a36-42ab-b753-69ddf8221265" providerId="ADAL" clId="{5D146234-A931-4D23-AB23-660D1788E645}" dt="2022-04-20T06:14:30.579" v="300" actId="20577"/>
        <pc:sldMkLst>
          <pc:docMk/>
          <pc:sldMk cId="1860165991" sldId="296"/>
        </pc:sldMkLst>
      </pc:sldChg>
      <pc:sldChg chg="modNotes">
        <pc:chgData name="今関 光一" userId="8266be0b-1a36-42ab-b753-69ddf8221265" providerId="ADAL" clId="{5D146234-A931-4D23-AB23-660D1788E645}" dt="2022-04-20T05:35:24.022" v="237" actId="20577"/>
        <pc:sldMkLst>
          <pc:docMk/>
          <pc:sldMk cId="1827978138" sldId="29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2022/5/2</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皆さん、こんにちは。</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きょう</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は「はじまりを捧げる」という題目で説教をします。</a:t>
            </a:r>
            <a:r>
              <a:rPr lang="ja-JP" altLang="en-US" dirty="0"/>
              <a:t>はじめに、聖書のイエス様のみ言を拝読</a:t>
            </a:r>
            <a:r>
              <a:rPr lang="ja-JP" altLang="en-US"/>
              <a:t>します。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聖書の「ローマ人への手紙 </a:t>
            </a:r>
            <a:r>
              <a:rPr lang="en-US" altLang="ja-JP" dirty="0"/>
              <a:t>8 </a:t>
            </a:r>
            <a:r>
              <a:rPr lang="ja-JP" altLang="en-US" dirty="0"/>
              <a:t>章 </a:t>
            </a:r>
            <a:r>
              <a:rPr lang="en-US" altLang="ja-JP" dirty="0"/>
              <a:t>19 </a:t>
            </a:r>
            <a:r>
              <a:rPr lang="ja-JP" altLang="en-US" dirty="0"/>
              <a:t>節～</a:t>
            </a:r>
            <a:r>
              <a:rPr lang="en-US" altLang="ja-JP" dirty="0"/>
              <a:t>22 </a:t>
            </a:r>
            <a:r>
              <a:rPr lang="ja-JP" altLang="en-US" dirty="0"/>
              <a:t>節」を読んでみましょう。</a:t>
            </a:r>
            <a:endParaRPr lang="en-US" altLang="ja-JP" dirty="0"/>
          </a:p>
          <a:p>
            <a:pPr lvl="0"/>
            <a:r>
              <a:rPr lang="ja-JP" altLang="en-US" dirty="0"/>
              <a:t>　被造物は、実に、切なる思いで神の子たちの出現を待ち望んでいる。 なぜなら、被造物が虚無に服したのは、自分の意志によるのではなく、服従させたかたに よるのであり、かつ、被造物自身にも、滅びのなわめから解放されて、神の子たちの栄光の自由に入る望みが残されているからである。 実に、被造物全体が、今に至るまで、共にうめき共に産みの苦しみを続けていることを、 わたしたちは知っている。 </a:t>
            </a:r>
            <a:r>
              <a:rPr lang="en-US" altLang="ja-JP" dirty="0"/>
              <a:t>『</a:t>
            </a:r>
            <a:r>
              <a:rPr lang="ja-JP" altLang="en-US" dirty="0"/>
              <a:t>新約聖書</a:t>
            </a:r>
            <a:r>
              <a:rPr lang="en-US" altLang="ja-JP" dirty="0"/>
              <a:t>』</a:t>
            </a:r>
            <a:r>
              <a:rPr lang="ja-JP" altLang="en-US" dirty="0"/>
              <a:t>ローマ人への手紙第 </a:t>
            </a:r>
            <a:r>
              <a:rPr lang="en-US" altLang="ja-JP" dirty="0"/>
              <a:t>8 </a:t>
            </a:r>
            <a:r>
              <a:rPr lang="ja-JP" altLang="en-US" dirty="0"/>
              <a:t>章 </a:t>
            </a:r>
            <a:r>
              <a:rPr lang="en-US" altLang="ja-JP" dirty="0"/>
              <a:t>19</a:t>
            </a:r>
            <a:r>
              <a:rPr lang="ja-JP" altLang="en-US" dirty="0"/>
              <a:t>～</a:t>
            </a:r>
            <a:r>
              <a:rPr lang="en-US" altLang="ja-JP" dirty="0"/>
              <a:t>22 </a:t>
            </a:r>
            <a:r>
              <a:rPr lang="ja-JP" altLang="en-US" dirty="0"/>
              <a:t>節</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2745891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つまり、私</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がお金や物を自分のもののようにして思っているのは、本当はそうあるべきではなく、神様が私</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に与えてくださっている「愛の現れ」である万物に感謝することが大切なのです。</a:t>
            </a:r>
            <a:endParaRPr lang="en-US" altLang="ja-JP" sz="1800" kern="100" dirty="0">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だから、十一条は、「神様、私に万物を与えてくださってありがとうございます。これらは本来神様のものなので、全て神様が使ってくださいますようにお願いします」という思いで捧げたら良いんですね。それで神様が、「ありがとう。全て捧げてくれるあなたの心情が嬉しい。私は十分の一で十分だから、あとはあなたが生活のため、為に生きるために使いなさい」</a:t>
            </a:r>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と</a:t>
            </a:r>
            <a:r>
              <a:rPr lang="ja-JP"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いって神様が私を祝福してくださると</a:t>
            </a:r>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いうのが、十一条なのです。</a:t>
            </a:r>
            <a:endParaRPr lang="en-US" altLang="ja-JP" sz="18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つまり、十一条を感謝で捧げるということは、十分の一だけではなく全てを神様が主管してくださり、神様が守ってくださるようになるということなのです。</a:t>
            </a:r>
            <a:r>
              <a:rPr lang="ja-JP"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マラキ書</a:t>
            </a:r>
            <a:r>
              <a:rPr lang="en-US"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3</a:t>
            </a:r>
            <a:r>
              <a:rPr lang="ja-JP"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章</a:t>
            </a:r>
            <a:r>
              <a:rPr lang="en-US"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10</a:t>
            </a:r>
            <a:r>
              <a:rPr lang="ja-JP"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節には、十一条を捧げる人に対し神様はあふれる恵みを降り注ぐと記されています。</a:t>
            </a:r>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皆さんも、ぜひ十一条の献金の習慣を大切にしていきましょう。</a:t>
            </a:r>
            <a:endParaRPr lang="en-US" altLang="ja-JP" sz="1800" dirty="0">
              <a:effectLst/>
              <a:latin typeface="Century" panose="02040604050505020304" pitchFamily="18" charset="0"/>
              <a:ea typeface="ＭＳ 明朝" panose="02020609040205080304" pitchFamily="17" charset="-128"/>
              <a:cs typeface="Times New Roman" panose="02020603050405020304" pitchFamily="18" charset="0"/>
            </a:endParaRPr>
          </a:p>
          <a:p>
            <a:endParaRPr lang="en-US" altLang="ja-JP" sz="18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では、十一条はお金だけの話なのでしょうか？</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真のお父様のみ言を訓読してみたいと思います。</a:t>
            </a:r>
          </a:p>
          <a:p>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11</a:t>
            </a:fld>
            <a:endParaRPr kumimoji="1" lang="ja-JP" altLang="en-US"/>
          </a:p>
        </p:txBody>
      </p:sp>
    </p:spTree>
    <p:extLst>
      <p:ext uri="{BB962C8B-B14F-4D97-AF65-F5344CB8AC3E}">
        <p14:creationId xmlns:p14="http://schemas.microsoft.com/office/powerpoint/2010/main" val="762839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これから皆さんは、もっているすべてのもの、時間までも十一条しなければならないのです。過去のように、何か物質だけではありません。もし、家族が十人いれば、家族の身代わりとなる一人を出さなければなりません。そういう基準で進まなければなりません。</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en-US"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これから、私たち統一教会食口たちは、十一条ができなければいけません。十一条ができない人は統一教会の食口ではありません。これは、義務的です。天的な義務だということです。もし、そのような生活圏内を脱け出すようになる時には、いけないというの</a:t>
            </a:r>
            <a:r>
              <a:rPr lang="ja-JP" altLang="ja-JP" sz="1800" b="0" kern="100">
                <a:effectLst/>
                <a:latin typeface="Century" panose="02040604050505020304" pitchFamily="18" charset="0"/>
                <a:ea typeface="HG丸ｺﾞｼｯｸM-PRO" panose="020F0600000000000000" pitchFamily="50" charset="-128"/>
                <a:cs typeface="Times New Roman" panose="02020603050405020304" pitchFamily="18" charset="0"/>
              </a:rPr>
              <a:t>です。</a:t>
            </a:r>
            <a:r>
              <a:rPr lang="ja-JP" altLang="ja-JP" sz="1800" b="0" kern="10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rPr>
              <a:t>牧会者の道』</a:t>
            </a:r>
            <a:r>
              <a:rPr lang="en-US" altLang="ja-JP" sz="1800" b="0" kern="100" dirty="0">
                <a:effectLst/>
                <a:latin typeface="Century" panose="02040604050505020304" pitchFamily="18" charset="0"/>
                <a:ea typeface="ＭＳ 明朝" panose="02020609040205080304" pitchFamily="17" charset="-128"/>
                <a:cs typeface="Times New Roman" panose="02020603050405020304" pitchFamily="18" charset="0"/>
              </a:rPr>
              <a:t>p.310</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24971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皆さんの生活習慣は、このようにしていかなければなりません。一番最初のものは、神様の前にささげなければならないのです。純なるものは、神様の前にささげなければならないというのです。純なるものがない時には、神様が共にいてくださらないのです。新しいものがない時には、神様が共にいてくださらないというのです。皆さんは、それを知らなければなりません。祭物も、他の人の残したものをもってしてはいけません。それは、汚れに犯されてしまうことです。恩恵を受けた人ならば、一遍で分かってしまうのです。それで、不浄な所には、行かせないようにするのです。</a:t>
            </a:r>
            <a:r>
              <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rPr>
              <a:t>『牧会者の道』</a:t>
            </a:r>
            <a:r>
              <a:rPr lang="en-US" altLang="ja-JP" sz="1800" b="0" kern="100" dirty="0">
                <a:effectLst/>
                <a:latin typeface="Century" panose="02040604050505020304" pitchFamily="18" charset="0"/>
                <a:ea typeface="ＭＳ 明朝" panose="02020609040205080304" pitchFamily="17" charset="-128"/>
                <a:cs typeface="Times New Roman" panose="02020603050405020304" pitchFamily="18" charset="0"/>
              </a:rPr>
              <a:t>pp.308-309</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b="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rPr>
              <a:t>このように、時間もまた、十一条として捧げていきなさいと、お父様はご指導されています。意識することは少ない</a:t>
            </a:r>
            <a:r>
              <a:rPr lang="ja-JP" altLang="en-US" sz="1800" b="0" kern="100" dirty="0">
                <a:effectLst/>
                <a:latin typeface="Century" panose="02040604050505020304" pitchFamily="18" charset="0"/>
                <a:ea typeface="ＭＳ 明朝" panose="02020609040205080304" pitchFamily="17" charset="-128"/>
                <a:cs typeface="Times New Roman" panose="02020603050405020304" pitchFamily="18" charset="0"/>
              </a:rPr>
              <a:t>かもしれません</a:t>
            </a:r>
            <a:r>
              <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rPr>
              <a:t>が、時間もまた神様が創造してくださった万物ですから、時間を正しく使うことは、神様を大切にすることに繋がります。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64812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そして、神様に捧げるものは、「一番最初のもの」でなければならないと仰っています。 時間において、「一番最初のもの」とは何でしょうか？ 一日の最初とは？ 一週間の最初とは？ また、一ヶ月の最初とは</a:t>
            </a:r>
            <a:r>
              <a:rPr lang="en-US" altLang="ja-JP" dirty="0"/>
              <a:t>‥</a:t>
            </a:r>
            <a:r>
              <a:rPr lang="ja-JP" altLang="en-US" dirty="0"/>
              <a:t>？ そうです。真の父母様が示してくださった一日の最初とは、訓読会です。一週間の最初とは、敬礼式、そして礼拝ですね。また、一ヶ月の最初にも、敬礼式があります。訓読会、敬礼式、礼拝は、それぞれ最初の時間を神様に捧げるという意義があるのです。 一番最初の時間を神様に捧げるということは、他のことではなく何よりも最初に神様のために過ごすということですから、何よりも神様を大切にしている、という心情姿勢に繋がります。</a:t>
            </a:r>
            <a:endParaRPr lang="en-US" altLang="ja-JP" dirty="0"/>
          </a:p>
          <a:p>
            <a:pPr lvl="0"/>
            <a:endParaRPr lang="en-US" dirty="0"/>
          </a:p>
          <a:p>
            <a:pPr lvl="0"/>
            <a:r>
              <a:rPr lang="ja-JP" altLang="en-US" dirty="0"/>
              <a:t>　真の父母様が示してくださった敬礼式の基準の時間は、朝</a:t>
            </a:r>
            <a:r>
              <a:rPr lang="en-US" altLang="ja-JP" dirty="0"/>
              <a:t>5</a:t>
            </a:r>
            <a:r>
              <a:rPr lang="ja-JP" altLang="en-US" dirty="0"/>
              <a:t>時です。</a:t>
            </a:r>
            <a:r>
              <a:rPr lang="en-US" altLang="ja-JP" dirty="0"/>
              <a:t>5</a:t>
            </a:r>
            <a:r>
              <a:rPr lang="ja-JP" altLang="en-US" dirty="0"/>
              <a:t>時は早くて、眠くて辛いなと思うこともあるでしょう。しかし、その日の活動をする一番最初の時間を捧げるから、価値があるのです。そのように神様に最初の時間を使うことで、神様を一番に考える生活、神様を中心とする生活になるんですね。そうすると、神様はサタンに言うことができるのです。「この子は私の為に一番最初の時間を捧げたから、この一日、この一週間、この一ヶ月は私が守ってあげることができる！」と。反対に、それらをしなかったら、サタンが神様に言えてしまうのです。「神様、この子は神の子と言いながら最初の時間をあなたのために使わず自分中心に過ごしています。この一日、この一週間、この一ヶ月は私がこの子に介入する条件があります」と。そして、同じ訓読会、敬礼式、礼拝を捧げるのも、嫌々するのではなく、神様のために心を込めてすることで、神様は喜ばれ、天の条件となっていきます。冒頭で読んだ聖句のように、誰に言われたから、ではなく、誰も見ていないようなところでこそ、神様にはじまりを捧げることができるような心を育てていきましょう。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extLst>
      <p:ext uri="{BB962C8B-B14F-4D97-AF65-F5344CB8AC3E}">
        <p14:creationId xmlns:p14="http://schemas.microsoft.com/office/powerpoint/2010/main" val="1996846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en-US" sz="1800" kern="100" dirty="0">
                <a:latin typeface="Century" panose="02040604050505020304" pitchFamily="18" charset="0"/>
                <a:ea typeface="ＭＳ 明朝" panose="02020609040205080304" pitchFamily="17" charset="-128"/>
                <a:cs typeface="Times New Roman" panose="02020603050405020304" pitchFamily="18" charset="0"/>
              </a:rPr>
              <a:t>きょう</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は、「はじまりを捧げる」という題目で説教を致しました。以上で説教を終わります。</a:t>
            </a:r>
          </a:p>
          <a:p>
            <a:pPr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ありがとうございました。</a:t>
            </a:r>
          </a:p>
        </p:txBody>
      </p:sp>
      <p:sp>
        <p:nvSpPr>
          <p:cNvPr id="4" name="슬라이드 번호 개체 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06C541-B90C-45E9-A53B-31BEA17C817A}"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29149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自分の義を、見られるために人の前で行わないように、注意しなさい。もし、そうしないと、天にいますあなたがたの父から報いを受けることがないであろう。 だから、施しをする時には、偽善者たちが人にほめられるため会堂や町の中でするように、 自分の前でラッパを吹きならすな。よく言っておくが、彼らはその報いを受けてしまっている。 あなたは施しをする場合、右の手のしていることを左の手に知らせるな。それは、あなたのする施しが隠れているためである。すると、隠れた事を見ておられるあなたの父は、報いてくださるであろう。</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また祈る時には、偽善者たちのようにするな。彼らは人に見せようとして、会堂や大通り のつじに立って祈ることを好む。よく言っておくが、彼らはその報いを受けてしまっている。 あなたは祈る時、自分のへやにはいり、戸を閉じて、隠れた所においでになるあなたの父に祈りなさい。すると、隠れた事を見ておられるあなたの父は、報いてくださるであろう。（</a:t>
            </a:r>
            <a:r>
              <a:rPr lang="en-US" altLang="ja-JP" dirty="0"/>
              <a:t>『</a:t>
            </a:r>
            <a:r>
              <a:rPr lang="ja-JP" altLang="en-US" dirty="0"/>
              <a:t>新約聖書</a:t>
            </a:r>
            <a:r>
              <a:rPr lang="en-US" altLang="ja-JP" dirty="0"/>
              <a:t>』</a:t>
            </a:r>
            <a:r>
              <a:rPr lang="ja-JP" altLang="en-US" dirty="0"/>
              <a:t>マタイによる福音書第</a:t>
            </a:r>
            <a:r>
              <a:rPr lang="en-US" altLang="ja-JP" dirty="0"/>
              <a:t>6</a:t>
            </a:r>
            <a:r>
              <a:rPr lang="ja-JP" altLang="en-US" dirty="0"/>
              <a:t>章 </a:t>
            </a:r>
            <a:r>
              <a:rPr lang="en-US" altLang="ja-JP" dirty="0"/>
              <a:t>1</a:t>
            </a:r>
            <a:r>
              <a:rPr lang="ja-JP" altLang="en-US" dirty="0"/>
              <a:t>～</a:t>
            </a:r>
            <a:r>
              <a:rPr lang="en-US" altLang="ja-JP" dirty="0"/>
              <a:t>6</a:t>
            </a:r>
            <a:r>
              <a:rPr lang="ja-JP" altLang="en-US" dirty="0"/>
              <a:t>節）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4124773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突然ですが、皆さん、礼拝は好きですか？</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敬礼式は好きですか？</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訓読会は、どうですか？</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これらのものは、私</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が神様を中心とする信仰生活を行う上で、とても大切な習慣です。皆さんは、これらのものが自分の中でどれ</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くらい</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大切なものとなっているでしょうか？</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そもそも、なぜ礼拝に参加するのでしょうか？</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一緒に考えてみたいと思います。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その内的意義を知るためには、神様と私</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人間との「約束の物語」に遡らなければなりません。旧約聖書に登場するヤコブという人が、私</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が伝統としている神様との約束をした人物でした。</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ヤコブと言えば、双子の兄エサウが</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い</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て、彼から長子権を奪ったエピソードで有名です。父イサクに、自分がエサウだと思わせて長子の特権を受け継ぐための祝福を受けましたよね。肌が滑らかだったヤコブは、自分がエサウであると父イサクに信じてもらうため、母リベカに言われるまま、毛深かったエサウのようになるように子やぎの皮を手と首に付けました。イサクはその時、歳で目がかすんで見えなくなっていました。それで、子やぎの皮をつけたヤコブに触ったイサクは、彼がエサウだと思って、長子の特権を受け継ぐ祝福をしたのです。</a:t>
            </a:r>
          </a:p>
          <a:p>
            <a:pPr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その後、そのことを知ったエサウは怒って、ヤコブを殺そうとします。</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現代では、長子なのか次子なのかというのは、さほど大きな違いがある問題ではないように思えるかもしれません。しかし、当時のイスラエルの世界では、長子というのはその家の財産の相続権があり、家長として祭事を行う祭司としての地位がある、身分的に上の立場でした。エサウがヤコブを殺したいと思うほど、重要なことだったのです</a:t>
            </a:r>
            <a:r>
              <a:rPr lang="ja-JP" altLang="en-US" sz="1100" kern="100" dirty="0">
                <a:effectLst/>
                <a:latin typeface="Century" panose="02040604050505020304" pitchFamily="18" charset="0"/>
                <a:ea typeface="ＭＳ 明朝" panose="02020609040205080304" pitchFamily="17" charset="-128"/>
                <a:cs typeface="Times New Roman" panose="02020603050405020304" pitchFamily="18" charset="0"/>
              </a:rPr>
              <a:t>（注：相続の際に長男は他の兄弟に均分される物の</a:t>
            </a:r>
            <a:r>
              <a:rPr lang="en-US" altLang="ja-JP" sz="1100" kern="100" dirty="0">
                <a:effectLst/>
                <a:latin typeface="Century" panose="02040604050505020304" pitchFamily="18" charset="0"/>
                <a:ea typeface="ＭＳ 明朝" panose="02020609040205080304" pitchFamily="17" charset="-128"/>
                <a:cs typeface="Times New Roman" panose="02020603050405020304" pitchFamily="18" charset="0"/>
              </a:rPr>
              <a:t>2</a:t>
            </a:r>
            <a:r>
              <a:rPr lang="ja-JP" altLang="en-US" sz="1100" kern="100" dirty="0">
                <a:effectLst/>
                <a:latin typeface="Century" panose="02040604050505020304" pitchFamily="18" charset="0"/>
                <a:ea typeface="ＭＳ 明朝" panose="02020609040205080304" pitchFamily="17" charset="-128"/>
                <a:cs typeface="Times New Roman" panose="02020603050405020304" pitchFamily="18" charset="0"/>
              </a:rPr>
              <a:t>倍を受ける権利を持っていました</a:t>
            </a:r>
            <a:r>
              <a:rPr lang="en-US" altLang="ja-JP" sz="11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1100" kern="100" dirty="0">
                <a:effectLst/>
                <a:latin typeface="Century" panose="02040604050505020304" pitchFamily="18" charset="0"/>
                <a:ea typeface="ＭＳ 明朝" panose="02020609040205080304" pitchFamily="17" charset="-128"/>
                <a:cs typeface="Times New Roman" panose="02020603050405020304" pitchFamily="18" charset="0"/>
              </a:rPr>
              <a:t>申命記</a:t>
            </a:r>
            <a:r>
              <a:rPr lang="en-US" altLang="ja-JP" sz="1100" kern="100" dirty="0">
                <a:effectLst/>
                <a:latin typeface="Century" panose="02040604050505020304" pitchFamily="18" charset="0"/>
                <a:ea typeface="ＭＳ 明朝" panose="02020609040205080304" pitchFamily="17" charset="-128"/>
                <a:cs typeface="Times New Roman" panose="02020603050405020304" pitchFamily="18" charset="0"/>
              </a:rPr>
              <a:t>21</a:t>
            </a:r>
            <a:r>
              <a:rPr lang="ja-JP" altLang="en-US" sz="11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100" kern="100" dirty="0">
                <a:effectLst/>
                <a:latin typeface="Century" panose="02040604050505020304" pitchFamily="18" charset="0"/>
                <a:ea typeface="ＭＳ 明朝" panose="02020609040205080304" pitchFamily="17" charset="-128"/>
                <a:cs typeface="Times New Roman" panose="02020603050405020304" pitchFamily="18" charset="0"/>
              </a:rPr>
              <a:t>15</a:t>
            </a:r>
            <a:r>
              <a:rPr lang="ja-JP" altLang="en-US" sz="11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100" kern="100" dirty="0">
                <a:effectLst/>
                <a:latin typeface="Century" panose="02040604050505020304" pitchFamily="18" charset="0"/>
                <a:ea typeface="ＭＳ 明朝" panose="02020609040205080304" pitchFamily="17" charset="-128"/>
                <a:cs typeface="Times New Roman" panose="02020603050405020304" pitchFamily="18" charset="0"/>
              </a:rPr>
              <a:t>17〉</a:t>
            </a:r>
            <a:r>
              <a:rPr lang="ja-JP" altLang="en-US" sz="11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a:t>
            </a:r>
          </a:p>
          <a:p>
            <a:pPr indent="152400"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では、ヤコブは兄を出し抜くという「悪いこと」をしたのでしょうか？</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一般的な、少なくともその当時の常識から考えれば、「許されない悪事」だったことでしょう。しかし、サタンに支配される世界の中で、神様が人類を救うために、ヤコブを立てなければならないという神様の事情があった</a:t>
            </a:r>
            <a:r>
              <a:rPr lang="ja-JP"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ことを、神の啓示（創世記</a:t>
            </a:r>
            <a:r>
              <a:rPr lang="en-US"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25</a:t>
            </a:r>
            <a:r>
              <a:rPr lang="ja-JP"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章</a:t>
            </a:r>
            <a:r>
              <a:rPr lang="en-US"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23</a:t>
            </a:r>
            <a:r>
              <a:rPr lang="ja-JP"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節）を受けた母リベカが</a:t>
            </a:r>
            <a:r>
              <a:rPr lang="ja-JP" altLang="en-US"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まず</a:t>
            </a:r>
            <a:r>
              <a:rPr lang="ja-JP"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考えたというの</a:t>
            </a:r>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です。</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ヤコブが私利私欲のためにエサウから長子権を奪ったのなら、それは「悪いこと」だったのかもしれません。しかしそうではなく、ヤコブは自分のためではなく</a:t>
            </a:r>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rPr>
              <a:t>母リベカの「母子協助」を受けるなかで</a:t>
            </a:r>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神様のみ旨に従ったのです。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さて、それでヤコブは、自分を殺そうとするエサウから逃れるため、ハランという遠い地に向かって、家を出て旅をすることになります。その時、ヤコブは</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「ベテル」というところで</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神様に出会います。その聖書の部分を読んでみましょう。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さてヤコブはベエルシバを立って、ハランへ向かったが、一つの所に着いた時、日が暮れたので、そこに一夜を過ごし、その所の石を取ってまくらとし、そこに伏して寝た。時に彼は夢をみた。一つのはしごが地の上に立っていて、その</a:t>
            </a:r>
            <a:r>
              <a:rPr lang="en-US"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頂(</a:t>
            </a:r>
            <a:r>
              <a:rPr lang="ja-JP" altLang="en-US"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いただき</a:t>
            </a:r>
            <a:r>
              <a:rPr lang="en-US"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0" kern="100" dirty="0" err="1">
                <a:effectLst/>
                <a:latin typeface="Century" panose="02040604050505020304" pitchFamily="18" charset="0"/>
                <a:ea typeface="HG丸ｺﾞｼｯｸM-PRO" panose="020F0600000000000000" pitchFamily="50" charset="-128"/>
                <a:cs typeface="Times New Roman" panose="02020603050405020304" pitchFamily="18" charset="0"/>
              </a:rPr>
              <a:t>は天に達し、神の使たちがそれを上り下りしているのを見た</a:t>
            </a:r>
            <a:r>
              <a:rPr lang="en-US"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b="0" kern="100" dirty="0">
                <a:effectLst/>
                <a:latin typeface="HG丸ｺﾞｼｯｸM-PRO" panose="020F0600000000000000" pitchFamily="50" charset="-128"/>
                <a:ea typeface="ＭＳ 明朝" panose="02020609040205080304" pitchFamily="17" charset="-128"/>
                <a:cs typeface="Times New Roman" panose="02020603050405020304" pitchFamily="18" charset="0"/>
              </a:rPr>
              <a:t> </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en-US"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そして主は彼のそばに立って言われた、「わたしはあなたの父アブラハムの神、イサクの神、主である。あなたが伏している地を、あなたと子孫とに与えよう。あなたの子孫は地のちりのように多くなって、西、東、北、南にひろがり、地の諸族はあなたと子孫とによって祝福をうけるであろう。わたしはあなたと共にいて、あなたがどこへ行くにもあなたを守り、あなたをこの地に連れ帰るであろう。わたしは決してあなたを捨てず、あなたに語った事を行うであろう」。</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3442597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ヤコブは眠りからさめて言った、「まことに主がこの所におられるのに、わたしは知らなかった」。そして彼は恐れて言った、「これはなんという恐るべき所だろう。これは神の家である。これは天の門だ」。ヤコブは朝はやく起きて、まくらとしていた石を取り、それを立てて柱とし、その頂に油を注いで、その所の名をベテルと名づけた。その町の名は初めはルズといった。ヤコブは誓いを立てて言った、「神がわたしと共にいまし、わたしの行</a:t>
            </a:r>
            <a:r>
              <a:rPr lang="ja-JP" altLang="en-US" sz="1800" kern="100" dirty="0">
                <a:latin typeface="Century" panose="02040604050505020304" pitchFamily="18" charset="0"/>
                <a:ea typeface="HG丸ｺﾞｼｯｸM-PRO" panose="020F0600000000000000" pitchFamily="50" charset="-128"/>
                <a:cs typeface="Times New Roman" panose="02020603050405020304" pitchFamily="18" charset="0"/>
              </a:rPr>
              <a:t>く</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この道でわたしを守り、食べるパンと着る着物を</a:t>
            </a:r>
            <a:r>
              <a:rPr lang="en-US"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賜(</a:t>
            </a:r>
            <a:r>
              <a:rPr lang="ja-JP" altLang="en-US"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たま</a:t>
            </a:r>
            <a:r>
              <a:rPr lang="en-US"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い、安らかに父の家に帰らせてくださるなら、主をわたしの神といたしましょう。またわたしが柱に立てたこの石を神の家といたしましょう。そしてあなたがくださるすべての物の十分の一を、わたしは必ずあなたにささげます」。</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b="0" dirty="0">
                <a:effectLst/>
                <a:latin typeface="Century" panose="02040604050505020304" pitchFamily="18" charset="0"/>
                <a:ea typeface="ＭＳ 明朝" panose="02020609040205080304" pitchFamily="17" charset="-128"/>
                <a:cs typeface="Times New Roman" panose="02020603050405020304" pitchFamily="18" charset="0"/>
              </a:rPr>
              <a:t>（『旧約聖書』創世記第</a:t>
            </a:r>
            <a:r>
              <a:rPr lang="en-US" altLang="ja-JP" sz="1800" b="0" dirty="0">
                <a:effectLst/>
                <a:latin typeface="Century" panose="02040604050505020304" pitchFamily="18" charset="0"/>
                <a:ea typeface="ＭＳ 明朝" panose="02020609040205080304" pitchFamily="17" charset="-128"/>
                <a:cs typeface="Times New Roman" panose="02020603050405020304" pitchFamily="18" charset="0"/>
              </a:rPr>
              <a:t>28</a:t>
            </a:r>
            <a:r>
              <a:rPr lang="ja-JP" altLang="ja-JP" sz="1800" b="0" dirty="0">
                <a:effectLst/>
                <a:latin typeface="Century" panose="02040604050505020304" pitchFamily="18" charset="0"/>
                <a:ea typeface="ＭＳ 明朝" panose="02020609040205080304" pitchFamily="17" charset="-128"/>
                <a:cs typeface="Times New Roman" panose="02020603050405020304" pitchFamily="18" charset="0"/>
              </a:rPr>
              <a:t>章</a:t>
            </a:r>
            <a:r>
              <a:rPr lang="en-US" altLang="ja-JP" sz="1800" b="0" dirty="0">
                <a:effectLst/>
                <a:latin typeface="Century" panose="02040604050505020304" pitchFamily="18" charset="0"/>
                <a:ea typeface="ＭＳ 明朝" panose="02020609040205080304" pitchFamily="17" charset="-128"/>
                <a:cs typeface="Times New Roman" panose="02020603050405020304" pitchFamily="18" charset="0"/>
              </a:rPr>
              <a:t>10</a:t>
            </a:r>
            <a:r>
              <a:rPr lang="ja-JP" altLang="ja-JP" sz="1800" b="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800" b="0" dirty="0">
                <a:effectLst/>
                <a:latin typeface="Century" panose="02040604050505020304" pitchFamily="18" charset="0"/>
                <a:ea typeface="ＭＳ 明朝" panose="02020609040205080304" pitchFamily="17" charset="-128"/>
                <a:cs typeface="Times New Roman" panose="02020603050405020304" pitchFamily="18" charset="0"/>
              </a:rPr>
              <a:t>22</a:t>
            </a:r>
            <a:r>
              <a:rPr lang="ja-JP" altLang="ja-JP" sz="1800" b="0" dirty="0">
                <a:effectLst/>
                <a:latin typeface="Century" panose="02040604050505020304" pitchFamily="18" charset="0"/>
                <a:ea typeface="ＭＳ 明朝" panose="02020609040205080304" pitchFamily="17" charset="-128"/>
                <a:cs typeface="Times New Roman" panose="02020603050405020304" pitchFamily="18" charset="0"/>
              </a:rPr>
              <a:t>節）</a:t>
            </a:r>
            <a:endParaRPr lang="en-US" b="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extLst>
      <p:ext uri="{BB962C8B-B14F-4D97-AF65-F5344CB8AC3E}">
        <p14:creationId xmlns:p14="http://schemas.microsoft.com/office/powerpoint/2010/main" val="723660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その時のヤコブの身の上と心情を想像してみてください。</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杖のほかに</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何も持つものがなく身体一つで家</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を</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出て、家族のもとにもう二度と帰ることができないかもしれない…。そんな孤独の絶頂だったのです。そのようなヤコブに、神様は「わたしはあなたと共にい</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る</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」「あな</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がどこへ行くにもあなたを守</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る</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」「決してあなたを捨て</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ない</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」と伝えられたのです。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その神様の愛に触れて、ヤコブは</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どれほど</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心が慰められ</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、励まされ</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たでしょうか。それで、神様に約束したのが、「すべての物の十分の一を、わたしは必ずあなたにささげます」だったのです。そして、その後の生涯において、ヤコブは常にそのようにして神様を大切にしました。</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ヤコブは後に、神様の摂理を勝利し、イスラエル民族の祖先となります。そして、そのヤコブが神様と交わしたこの約束が、神様と人間との約束として受け継がれ、私</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が生活指針とする「伝統」となっていったのです。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8</a:t>
            </a:fld>
            <a:endParaRPr kumimoji="1" lang="ja-JP" altLang="en-US"/>
          </a:p>
        </p:txBody>
      </p:sp>
    </p:spTree>
    <p:extLst>
      <p:ext uri="{BB962C8B-B14F-4D97-AF65-F5344CB8AC3E}">
        <p14:creationId xmlns:p14="http://schemas.microsoft.com/office/powerpoint/2010/main" val="795058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それで皆さん、十分の一献金というものをしますよね？</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私</a:t>
            </a:r>
            <a:r>
              <a:rPr lang="ja-JP" altLang="en-US" sz="1800" kern="100" dirty="0">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が得る収入の十分の一を、必ずいつも神様に捧げるという信仰生活の基本です。これを、十分の一なので「十一条」と言います。それは自分のものが減るような感じがして、きっと嫌に感じる人もいるでしょう。</a:t>
            </a:r>
          </a:p>
          <a:p>
            <a:pPr indent="152400"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しかし、十一条献金をすることで、神様が皆さんの所有するものを全て主管することができるようになるのです。考えてみてください。この世界の万物は、そもそもは誰のものでしょうか？</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自分のものでしょうか？</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万物は、神様が我が子である私</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人間のために創造してくださったものです。本来は、人間が神の子として成長し完成することで、人間が万物の主管者になることができました。そうなれば、人間は神様と同じ愛で万物を愛してあげることができるようになっていました。</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しかし、人間は自身の責任分担を全うすることができず、堕落して</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神の子ではなくサタンの子となってしまいました。神様の愛で、万物を愛することができなくなったのです。それで、そんな私</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は万物の主管者の立場を得ることができなくなってしまいました。だから、万物は未だ本当の主人に出会うことができないでいます。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9</a:t>
            </a:fld>
            <a:endParaRPr kumimoji="1" lang="ja-JP" altLang="en-US"/>
          </a:p>
        </p:txBody>
      </p:sp>
    </p:spTree>
    <p:extLst>
      <p:ext uri="{BB962C8B-B14F-4D97-AF65-F5344CB8AC3E}">
        <p14:creationId xmlns:p14="http://schemas.microsoft.com/office/powerpoint/2010/main" val="1075175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5/2/2022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5/2/2022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5/2/2022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5/2/2022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5/2/2022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5/2/2022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5/2/2022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5715000" y="4982676"/>
            <a:ext cx="9746376" cy="2708434"/>
          </a:xfrm>
          <a:prstGeom prst="rect">
            <a:avLst/>
          </a:prstGeom>
          <a:noFill/>
        </p:spPr>
        <p:txBody>
          <a:bodyPr wrap="square" rtlCol="0" anchor="t">
            <a:spAutoFit/>
          </a:bodyPr>
          <a:lstStyle/>
          <a:p>
            <a:pPr algn="ctr"/>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を捧げる</a:t>
            </a:r>
            <a:endParaRPr lang="en-US" sz="17000" b="1" dirty="0">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3895634" y="1973401"/>
            <a:ext cx="10496732" cy="3308598"/>
          </a:xfrm>
          <a:prstGeom prst="rect">
            <a:avLst/>
          </a:prstGeom>
          <a:noFill/>
        </p:spPr>
        <p:txBody>
          <a:bodyPr wrap="square" rtlCol="0" anchor="t">
            <a:spAutoFit/>
          </a:bodyPr>
          <a:lstStyle/>
          <a:p>
            <a:pPr algn="ctr"/>
            <a:r>
              <a:rPr lang="ja-JP" altLang="en-US" sz="20900" b="1" kern="0" spc="-1700" dirty="0">
                <a:solidFill>
                  <a:srgbClr val="ED8774"/>
                </a:solidFill>
                <a:latin typeface="HG創英角ｺﾞｼｯｸUB" panose="020B0A09000000000000" pitchFamily="49" charset="-128"/>
                <a:ea typeface="HG創英角ｺﾞｼｯｸUB" panose="020B0A09000000000000" pitchFamily="49" charset="-128"/>
              </a:rPr>
              <a:t>はじまり</a:t>
            </a:r>
            <a:endParaRPr lang="en-US" sz="20900" b="1"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10389567" y="8138006"/>
            <a:ext cx="7245822" cy="592715"/>
            <a:chOff x="9016732"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2"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中高生</a:t>
              </a:r>
              <a:r>
                <a:rPr lang="en-US" sz="2900" dirty="0" err="1">
                  <a:solidFill>
                    <a:srgbClr val="FFFFFF"/>
                  </a:solidFill>
                  <a:latin typeface="Gmarket Sans Bold" pitchFamily="34" charset="0"/>
                  <a:cs typeface="Gmarket Sans Bold" pitchFamily="34" charset="0"/>
                </a:rPr>
                <a:t>礼拝</a:t>
              </a:r>
              <a:endParaRPr lang="en-US" dirty="0"/>
            </a:p>
          </p:txBody>
        </p:sp>
      </p:grpSp>
      <p:pic>
        <p:nvPicPr>
          <p:cNvPr id="20" name="Picture 13">
            <a:extLst>
              <a:ext uri="{FF2B5EF4-FFF2-40B4-BE49-F238E27FC236}">
                <a16:creationId xmlns:a16="http://schemas.microsoft.com/office/drawing/2014/main" id="{382025D7-F537-4266-8C46-3D7BE6E7A46F}"/>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0800000">
            <a:off x="78261" y="4856960"/>
            <a:ext cx="7541722" cy="54300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그림 5" descr="나무, 잔디, 실외, 식물이(가) 표시된 사진&#10;&#10;자동 생성된 설명">
            <a:extLst>
              <a:ext uri="{FF2B5EF4-FFF2-40B4-BE49-F238E27FC236}">
                <a16:creationId xmlns:a16="http://schemas.microsoft.com/office/drawing/2014/main" id="{F7D29406-290B-4839-BE99-3E735A23EEBA}"/>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7290" y="0"/>
            <a:ext cx="18392845" cy="11696700"/>
          </a:xfrm>
          <a:prstGeom prst="rect">
            <a:avLst/>
          </a:prstGeom>
        </p:spPr>
      </p:pic>
      <p:sp>
        <p:nvSpPr>
          <p:cNvPr id="3" name="TextBox 3"/>
          <p:cNvSpPr txBox="1"/>
          <p:nvPr/>
        </p:nvSpPr>
        <p:spPr>
          <a:xfrm>
            <a:off x="1401591" y="2558177"/>
            <a:ext cx="15484818" cy="5386090"/>
          </a:xfrm>
          <a:prstGeom prst="rect">
            <a:avLst/>
          </a:prstGeom>
        </p:spPr>
        <p:txBody>
          <a:bodyPr wrap="square" lIns="0" tIns="0" rIns="0" bIns="0" rtlCol="0" anchor="t">
            <a:spAutoFit/>
          </a:bodyPr>
          <a:lstStyle/>
          <a:p>
            <a:pPr algn="just"/>
            <a:r>
              <a:rPr lang="ja-JP" altLang="en-US" sz="50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被造物は、実に、切なる思いで神の子たちの出現を待ち望んでいる。 なぜなら、被造物が虚無に服したのは、自分の意志によるのではなく、服従させたかたによるのであり、かつ、被造物自身にも、滅びのなわめから解放されて、神の子たちの栄光の自由に入る望みが残されているからである。</a:t>
            </a:r>
            <a:endParaRPr lang="en-US" altLang="ja-JP" sz="50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50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実に、被造物全体が、今に至るまで、共にうめき共に産みの苦しみを続けていることを、 わたしたちは知っている。 </a:t>
            </a:r>
            <a:endParaRPr lang="en-US" altLang="ja-JP" sz="50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p:txBody>
      </p:sp>
      <p:sp>
        <p:nvSpPr>
          <p:cNvPr id="5" name="TextBox 4">
            <a:extLst>
              <a:ext uri="{FF2B5EF4-FFF2-40B4-BE49-F238E27FC236}">
                <a16:creationId xmlns:a16="http://schemas.microsoft.com/office/drawing/2014/main" id="{F28FA1E6-E48D-4DDB-9F3E-D358968CB3AC}"/>
              </a:ext>
            </a:extLst>
          </p:cNvPr>
          <p:cNvSpPr txBox="1"/>
          <p:nvPr/>
        </p:nvSpPr>
        <p:spPr>
          <a:xfrm>
            <a:off x="7696200" y="8718135"/>
            <a:ext cx="9480418" cy="646331"/>
          </a:xfrm>
          <a:prstGeom prst="rect">
            <a:avLst/>
          </a:prstGeom>
          <a:noFill/>
        </p:spPr>
        <p:txBody>
          <a:bodyPr wrap="square">
            <a:spAutoFit/>
          </a:bodyPr>
          <a:lstStyle/>
          <a:p>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新約聖書</a:t>
            </a:r>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ローマ人への手紙第 </a:t>
            </a:r>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8 </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章 </a:t>
            </a:r>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19</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22 </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節</a:t>
            </a:r>
            <a:endParaRPr lang="ja-JP" altLang="en-US" sz="3600" dirty="0">
              <a:solidFill>
                <a:schemeClr val="bg1"/>
              </a:solidFill>
            </a:endParaRPr>
          </a:p>
        </p:txBody>
      </p:sp>
    </p:spTree>
    <p:extLst>
      <p:ext uri="{BB962C8B-B14F-4D97-AF65-F5344CB8AC3E}">
        <p14:creationId xmlns:p14="http://schemas.microsoft.com/office/powerpoint/2010/main" val="4107592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78E3D939-6A01-433D-98C0-BD559DBA885D}"/>
              </a:ext>
            </a:extLst>
          </p:cNvPr>
          <p:cNvPicPr>
            <a:picLocks noChangeAspect="1"/>
          </p:cNvPicPr>
          <p:nvPr/>
        </p:nvPicPr>
        <p:blipFill>
          <a:blip r:embed="rId3"/>
          <a:srcRect/>
          <a:stretch>
            <a:fillRect/>
          </a:stretch>
        </p:blipFill>
        <p:spPr>
          <a:xfrm>
            <a:off x="-43016" y="7296"/>
            <a:ext cx="18374032" cy="11391900"/>
          </a:xfrm>
          <a:prstGeom prst="rect">
            <a:avLst/>
          </a:prstGeom>
        </p:spPr>
      </p:pic>
      <p:sp>
        <p:nvSpPr>
          <p:cNvPr id="5" name="Object 7">
            <a:extLst>
              <a:ext uri="{FF2B5EF4-FFF2-40B4-BE49-F238E27FC236}">
                <a16:creationId xmlns:a16="http://schemas.microsoft.com/office/drawing/2014/main" id="{A2AEF3C1-5C3E-4AB1-8281-0D84EC9AFB8C}"/>
              </a:ext>
            </a:extLst>
          </p:cNvPr>
          <p:cNvSpPr txBox="1"/>
          <p:nvPr/>
        </p:nvSpPr>
        <p:spPr>
          <a:xfrm>
            <a:off x="371252" y="7688640"/>
            <a:ext cx="17545496" cy="1569660"/>
          </a:xfrm>
          <a:prstGeom prst="rect">
            <a:avLst/>
          </a:prstGeom>
          <a:noFill/>
        </p:spPr>
        <p:txBody>
          <a:bodyPr wrap="square" rtlCol="0" anchor="t">
            <a:spAutoFit/>
          </a:bodyPr>
          <a:lstStyle/>
          <a:p>
            <a:pPr algn="ctr"/>
            <a:r>
              <a:rPr lang="ja-JP" altLang="en-US" sz="9600" kern="0" spc="-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十一条によって神様に守られる</a:t>
            </a:r>
            <a:endParaRPr lang="en-US" sz="105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184863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128843"/>
            <a:ext cx="12826510" cy="7639720"/>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これから皆さんは、もっているすべてのもの、時間までも十一条しなければならないのです。過去のように、何か物質だけではありません。もし、家族が十人いれば、家族の身代わりとなる一人を出さなければなりません。そういう基準で進まなければなりません。 </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これから、私たち統一教会食口たちは、十一条ができなければいけません。十一条ができない人は統一教会の食口ではありません。これは、義務的です。天的な義務だということです。</a:t>
            </a:r>
            <a:endPar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もし、そのような生活圏内を脱け出すようになる時には、</a:t>
            </a:r>
            <a:endPar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いけないというのです。 </a:t>
            </a:r>
            <a:endPar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6" name="TextBox 8">
            <a:extLst>
              <a:ext uri="{FF2B5EF4-FFF2-40B4-BE49-F238E27FC236}">
                <a16:creationId xmlns:a16="http://schemas.microsoft.com/office/drawing/2014/main" id="{6763D25D-D00A-473B-93D8-639019BE6369}"/>
              </a:ext>
            </a:extLst>
          </p:cNvPr>
          <p:cNvSpPr txBox="1"/>
          <p:nvPr/>
        </p:nvSpPr>
        <p:spPr>
          <a:xfrm>
            <a:off x="8382000" y="9585245"/>
            <a:ext cx="5910318" cy="502382"/>
          </a:xfrm>
          <a:prstGeom prst="rect">
            <a:avLst/>
          </a:prstGeom>
        </p:spPr>
        <p:txBody>
          <a:bodyPr wrap="square" lIns="0" tIns="0" rIns="0" bIns="0" rtlCol="0" anchor="t">
            <a:spAutoFit/>
          </a:bodyPr>
          <a:lstStyle>
            <a:defPPr>
              <a:defRPr lang="en-US"/>
            </a:defPPr>
            <a:lvl1pPr marR="0" lvl="0" indent="0" fontAlgn="auto">
              <a:lnSpc>
                <a:spcPct val="120000"/>
              </a:lnSpc>
              <a:spcBef>
                <a:spcPts val="0"/>
              </a:spcBef>
              <a:spcAft>
                <a:spcPts val="0"/>
              </a:spcAft>
              <a:buClrTx/>
              <a:buSzTx/>
              <a:buFontTx/>
              <a:buNone/>
              <a:tabLst/>
              <a:defRPr kumimoji="0" sz="4000" b="0" i="0" u="none" strike="noStrike" cap="none" spc="-298" normalizeH="0" baseline="0">
                <a:ln>
                  <a:noFill/>
                </a:ln>
                <a:solidFill>
                  <a:prstClr val="black"/>
                </a:solidFill>
                <a:effectLst/>
                <a:uLnTx/>
                <a:uFillTx/>
                <a:latin typeface="BIZ UDP明朝 Medium" panose="02020500000000000000" pitchFamily="18" charset="-128"/>
                <a:ea typeface="BIZ UDP明朝 Medium" panose="02020500000000000000" pitchFamily="18" charset="-128"/>
              </a:defRPr>
            </a:lvl1pPr>
          </a:lstStyle>
          <a:p>
            <a:r>
              <a:rPr lang="en-US" altLang="ja-JP" sz="3200" dirty="0"/>
              <a:t>『</a:t>
            </a:r>
            <a:r>
              <a:rPr lang="ja-JP" altLang="en-US" sz="3200" dirty="0"/>
              <a:t>牧会者の道</a:t>
            </a:r>
            <a:r>
              <a:rPr lang="en-US" altLang="ja-JP" sz="3200" dirty="0"/>
              <a:t>』 p.310</a:t>
            </a:r>
            <a:endParaRPr lang="ja-JP" altLang="en-US" sz="3200" dirty="0"/>
          </a:p>
        </p:txBody>
      </p:sp>
    </p:spTree>
    <p:extLst>
      <p:ext uri="{BB962C8B-B14F-4D97-AF65-F5344CB8AC3E}">
        <p14:creationId xmlns:p14="http://schemas.microsoft.com/office/powerpoint/2010/main" val="954391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36478"/>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128843"/>
            <a:ext cx="12826510" cy="7457811"/>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皆さんの生活習慣は、このようにしていかなければなりません。</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一番最初のものは、神様の前にささげなければならないのです。純なるものは、神様の前にささげなければならな いというのです。純なるものがない時には、神様が共にいてくださらないのです。</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新しいものがない時には、神様が共にいてくださらないというのです。皆さんは、それを知らなければなりません。</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祭物も、他の人の残したものをもってしてはいけません。</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それは、汚れに犯されてしまうことです。恩恵を受けた人ならば、一遍で分かってしまうのです。それで、</a:t>
            </a:r>
            <a:r>
              <a:rPr lang="ja-JP" altLang="en-US" sz="4000" spc="-298" dirty="0">
                <a:solidFill>
                  <a:prstClr val="black"/>
                </a:solidFill>
                <a:latin typeface="BIZ UDP明朝 Medium" panose="02020500000000000000" pitchFamily="18" charset="-128"/>
                <a:ea typeface="BIZ UDP明朝 Medium" panose="02020500000000000000" pitchFamily="18" charset="-128"/>
              </a:rPr>
              <a:t>不浄</a:t>
            </a: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な所には、</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行かせないようにするのです。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0" y="9585245"/>
            <a:ext cx="5910318" cy="502382"/>
          </a:xfrm>
          <a:prstGeom prst="rect">
            <a:avLst/>
          </a:prstGeom>
        </p:spPr>
        <p:txBody>
          <a:bodyPr wrap="square" lIns="0" tIns="0" rIns="0" bIns="0" rtlCol="0" anchor="t">
            <a:spAutoFit/>
          </a:bodyPr>
          <a:lstStyle>
            <a:defPPr>
              <a:defRPr lang="en-US"/>
            </a:defPPr>
            <a:lvl1pPr marR="0" lvl="0" indent="0" fontAlgn="auto">
              <a:lnSpc>
                <a:spcPct val="120000"/>
              </a:lnSpc>
              <a:spcBef>
                <a:spcPts val="0"/>
              </a:spcBef>
              <a:spcAft>
                <a:spcPts val="0"/>
              </a:spcAft>
              <a:buClrTx/>
              <a:buSzTx/>
              <a:buFontTx/>
              <a:buNone/>
              <a:tabLst/>
              <a:defRPr kumimoji="0" sz="4000" b="0" i="0" u="none" strike="noStrike" cap="none" spc="-298" normalizeH="0" baseline="0">
                <a:ln>
                  <a:noFill/>
                </a:ln>
                <a:solidFill>
                  <a:prstClr val="black"/>
                </a:solidFill>
                <a:effectLst/>
                <a:uLnTx/>
                <a:uFillTx/>
                <a:latin typeface="BIZ UDP明朝 Medium" panose="02020500000000000000" pitchFamily="18" charset="-128"/>
                <a:ea typeface="BIZ UDP明朝 Medium" panose="02020500000000000000" pitchFamily="18" charset="-128"/>
              </a:defRPr>
            </a:lvl1pPr>
          </a:lstStyle>
          <a:p>
            <a:r>
              <a:rPr lang="en-US" altLang="ja-JP" sz="3200" dirty="0"/>
              <a:t>『</a:t>
            </a:r>
            <a:r>
              <a:rPr lang="ja-JP" altLang="en-US" sz="3200" dirty="0"/>
              <a:t>牧会者の道</a:t>
            </a:r>
            <a:r>
              <a:rPr lang="en-US" altLang="ja-JP" sz="3200" dirty="0"/>
              <a:t>』 p.308-309</a:t>
            </a:r>
            <a:endParaRPr lang="ja-JP" altLang="en-US" sz="3200" dirty="0"/>
          </a:p>
        </p:txBody>
      </p:sp>
    </p:spTree>
    <p:extLst>
      <p:ext uri="{BB962C8B-B14F-4D97-AF65-F5344CB8AC3E}">
        <p14:creationId xmlns:p14="http://schemas.microsoft.com/office/powerpoint/2010/main" val="1283754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2">
            <a:extLst>
              <a:ext uri="{FF2B5EF4-FFF2-40B4-BE49-F238E27FC236}">
                <a16:creationId xmlns:a16="http://schemas.microsoft.com/office/drawing/2014/main" id="{39ED92FA-7B6E-4D0A-8223-150A78F075E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21" y="-2705100"/>
            <a:ext cx="18297208" cy="12992100"/>
          </a:xfrm>
          <a:prstGeom prst="rect">
            <a:avLst/>
          </a:prstGeom>
        </p:spPr>
      </p:pic>
      <p:grpSp>
        <p:nvGrpSpPr>
          <p:cNvPr id="3" name="Group 3"/>
          <p:cNvGrpSpPr/>
          <p:nvPr/>
        </p:nvGrpSpPr>
        <p:grpSpPr>
          <a:xfrm>
            <a:off x="4383335" y="1577663"/>
            <a:ext cx="9521331" cy="7110243"/>
            <a:chOff x="2575268" y="-28575"/>
            <a:chExt cx="12695108" cy="9480325"/>
          </a:xfrm>
        </p:grpSpPr>
        <p:sp>
          <p:nvSpPr>
            <p:cNvPr id="4" name="TextBox 4"/>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6" name="TextBox 6"/>
            <p:cNvSpPr txBox="1"/>
            <p:nvPr/>
          </p:nvSpPr>
          <p:spPr>
            <a:xfrm>
              <a:off x="2575268" y="8802462"/>
              <a:ext cx="12695108" cy="649288"/>
            </a:xfrm>
            <a:prstGeom prst="rect">
              <a:avLst/>
            </a:prstGeom>
          </p:spPr>
          <p:txBody>
            <a:bodyPr lIns="0" tIns="0" rIns="0" bIns="0" rtlCol="0" anchor="t">
              <a:spAutoFit/>
            </a:bodyPr>
            <a:lstStyle/>
            <a:p>
              <a:pPr algn="ctr">
                <a:lnSpc>
                  <a:spcPts val="3900"/>
                </a:lnSpc>
              </a:pPr>
              <a:endParaRPr/>
            </a:p>
          </p:txBody>
        </p:sp>
      </p:grpSp>
      <p:sp>
        <p:nvSpPr>
          <p:cNvPr id="11" name="Object 5">
            <a:extLst>
              <a:ext uri="{FF2B5EF4-FFF2-40B4-BE49-F238E27FC236}">
                <a16:creationId xmlns:a16="http://schemas.microsoft.com/office/drawing/2014/main" id="{3BE30BCC-A35A-4252-ABEE-993D689F4DEA}"/>
              </a:ext>
            </a:extLst>
          </p:cNvPr>
          <p:cNvSpPr txBox="1"/>
          <p:nvPr/>
        </p:nvSpPr>
        <p:spPr>
          <a:xfrm>
            <a:off x="457200" y="7119997"/>
            <a:ext cx="13868400" cy="2062103"/>
          </a:xfrm>
          <a:prstGeom prst="rect">
            <a:avLst/>
          </a:prstGeom>
          <a:noFill/>
        </p:spPr>
        <p:txBody>
          <a:bodyPr wrap="square" rtlCol="0" anchor="t">
            <a:spAutoFit/>
          </a:bodyPr>
          <a:lstStyle/>
          <a:p>
            <a:pPr algn="ctr"/>
            <a:r>
              <a:rPr lang="ja-JP" altLang="en-US" sz="128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最初の時間</a:t>
            </a:r>
            <a:r>
              <a:rPr lang="ja-JP" altLang="en-US" sz="3600" b="1"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 </a:t>
            </a:r>
            <a:r>
              <a:rPr lang="ja-JP" altLang="en-US" sz="10700" b="1" kern="0" spc="-17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を捧げる</a:t>
            </a:r>
            <a:endParaRPr lang="en-US" sz="1600" b="1"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8601659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5715000" y="4982676"/>
            <a:ext cx="9746376" cy="2708434"/>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7000" b="1" i="0" u="none" strike="noStrike" kern="0" cap="none" spc="-1700" normalizeH="0" baseline="0" noProof="0" dirty="0">
                <a:ln>
                  <a:noFill/>
                </a:ln>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を捧げる</a:t>
            </a:r>
            <a:endParaRPr kumimoji="0" lang="en-US" sz="17000" b="1" i="0" u="none" strike="noStrike" kern="1200" cap="none" spc="0" normalizeH="0" baseline="0" noProof="0" dirty="0">
              <a:ln>
                <a:noFill/>
              </a:ln>
              <a:solidFill>
                <a:prstClr val="black"/>
              </a:solidFill>
              <a:effectLst/>
              <a:uLnTx/>
              <a:uFillTx/>
              <a:latin typeface="HG創英角ｺﾞｼｯｸUB" panose="020B0A09000000000000" pitchFamily="49" charset="-128"/>
              <a:ea typeface="HG創英角ｺﾞｼｯｸUB" panose="020B0A09000000000000" pitchFamily="49" charset="-128"/>
              <a:cs typeface="+mn-cs"/>
            </a:endParaRPr>
          </a:p>
        </p:txBody>
      </p:sp>
      <p:sp>
        <p:nvSpPr>
          <p:cNvPr id="6" name="Object 6"/>
          <p:cNvSpPr txBox="1"/>
          <p:nvPr/>
        </p:nvSpPr>
        <p:spPr>
          <a:xfrm>
            <a:off x="3895634" y="1973401"/>
            <a:ext cx="10496732" cy="3308598"/>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0900" b="1" i="0" u="none" strike="noStrike" kern="0" cap="none" spc="-1700" normalizeH="0" baseline="0" noProof="0" dirty="0">
                <a:ln>
                  <a:noFill/>
                </a:ln>
                <a:solidFill>
                  <a:srgbClr val="ED8774"/>
                </a:solidFill>
                <a:effectLst/>
                <a:uLnTx/>
                <a:uFillTx/>
                <a:latin typeface="HG創英角ｺﾞｼｯｸUB" panose="020B0A09000000000000" pitchFamily="49" charset="-128"/>
                <a:ea typeface="HG創英角ｺﾞｼｯｸUB" panose="020B0A09000000000000" pitchFamily="49" charset="-128"/>
                <a:cs typeface="+mn-cs"/>
              </a:rPr>
              <a:t>はじまり</a:t>
            </a:r>
            <a:endParaRPr kumimoji="0" lang="en-US" sz="20900" b="1" i="0" u="none" strike="noStrike" kern="1200" cap="none" spc="0" normalizeH="0" baseline="0" noProof="0" dirty="0">
              <a:ln>
                <a:noFill/>
              </a:ln>
              <a:solidFill>
                <a:prstClr val="black"/>
              </a:solidFill>
              <a:effectLst/>
              <a:uLnTx/>
              <a:uFillTx/>
              <a:latin typeface="HG創英角ｺﾞｼｯｸUB" panose="020B0A09000000000000" pitchFamily="49" charset="-128"/>
              <a:ea typeface="HG創英角ｺﾞｼｯｸUB" panose="020B0A09000000000000" pitchFamily="49" charset="-128"/>
              <a:cs typeface="+mn-cs"/>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10389567" y="8138006"/>
            <a:ext cx="7245822" cy="592715"/>
            <a:chOff x="9016732"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2" y="8162634"/>
              <a:ext cx="7245822" cy="538609"/>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900" b="0" i="0" u="none" strike="noStrike" kern="1200" cap="none" spc="0" normalizeH="0" baseline="0" noProof="0" dirty="0">
                  <a:ln>
                    <a:noFill/>
                  </a:ln>
                  <a:solidFill>
                    <a:srgbClr val="FFFFFF"/>
                  </a:solidFill>
                  <a:effectLst/>
                  <a:uLnTx/>
                  <a:uFillTx/>
                  <a:latin typeface="Gmarket Sans Bold" pitchFamily="34" charset="0"/>
                  <a:cs typeface="Gmarket Sans Bold" pitchFamily="34" charset="0"/>
                </a:rPr>
                <a:t>中高生</a:t>
              </a:r>
              <a:r>
                <a:rPr kumimoji="0" lang="en-US" sz="2900" b="0" i="0" u="none" strike="noStrike" kern="1200" cap="none" spc="0" normalizeH="0" baseline="0" noProof="0" dirty="0" err="1">
                  <a:ln>
                    <a:noFill/>
                  </a:ln>
                  <a:solidFill>
                    <a:srgbClr val="FFFFFF"/>
                  </a:solidFill>
                  <a:effectLst/>
                  <a:uLnTx/>
                  <a:uFillTx/>
                  <a:latin typeface="Gmarket Sans Bold" pitchFamily="34" charset="0"/>
                  <a:ea typeface="+mn-ea"/>
                  <a:cs typeface="Gmarket Sans Bold" pitchFamily="34" charset="0"/>
                </a:rPr>
                <a:t>礼拝</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20" name="Picture 13">
            <a:extLst>
              <a:ext uri="{FF2B5EF4-FFF2-40B4-BE49-F238E27FC236}">
                <a16:creationId xmlns:a16="http://schemas.microsoft.com/office/drawing/2014/main" id="{382025D7-F537-4266-8C46-3D7BE6E7A46F}"/>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0800000">
            <a:off x="78261" y="4856960"/>
            <a:ext cx="7541722" cy="5430040"/>
          </a:xfrm>
          <a:prstGeom prst="rect">
            <a:avLst/>
          </a:prstGeom>
        </p:spPr>
      </p:pic>
    </p:spTree>
    <p:extLst>
      <p:ext uri="{BB962C8B-B14F-4D97-AF65-F5344CB8AC3E}">
        <p14:creationId xmlns:p14="http://schemas.microsoft.com/office/powerpoint/2010/main" val="3067460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人の手&#10;&#10;中程度の精度で自動的に生成された説明">
            <a:extLst>
              <a:ext uri="{FF2B5EF4-FFF2-40B4-BE49-F238E27FC236}">
                <a16:creationId xmlns:a16="http://schemas.microsoft.com/office/drawing/2014/main" id="{A8E655E8-6B0C-4105-9FFE-936BDB2316E7}"/>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0" y="6697"/>
            <a:ext cx="18288000" cy="10273605"/>
          </a:xfrm>
          <a:prstGeom prst="rect">
            <a:avLst/>
          </a:prstGeom>
        </p:spPr>
      </p:pic>
      <p:sp>
        <p:nvSpPr>
          <p:cNvPr id="3" name="TextBox 3"/>
          <p:cNvSpPr txBox="1"/>
          <p:nvPr/>
        </p:nvSpPr>
        <p:spPr>
          <a:xfrm>
            <a:off x="1399970" y="1450181"/>
            <a:ext cx="15484818" cy="7386638"/>
          </a:xfrm>
          <a:prstGeom prst="rect">
            <a:avLst/>
          </a:prstGeom>
        </p:spPr>
        <p:txBody>
          <a:bodyPr wrap="square" lIns="0" tIns="0" rIns="0" bIns="0" rtlCol="0" anchor="t">
            <a:spAutoFit/>
          </a:bodyPr>
          <a:lstStyle/>
          <a:p>
            <a:pPr algn="just"/>
            <a:r>
              <a:rPr lang="ja-JP" alt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自分の義を、見られるために人の前で行わないように、</a:t>
            </a:r>
            <a:endParaRPr lang="en-US" altLang="ja-JP"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注意しなさい。もし、そうしないと、天にいますあなたがたの</a:t>
            </a:r>
            <a:endParaRPr lang="en-US" altLang="ja-JP"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父から報いを受けることがないであろう。 </a:t>
            </a:r>
            <a:endParaRPr lang="en-US" altLang="ja-JP"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だから、施しをする時には、偽善者たちが人にほめられるため会堂や町の中でするように、自分の前でラッパを吹きならすな。よく言っておくが、彼らはその報いを受けてしまっている。 </a:t>
            </a:r>
            <a:endParaRPr lang="en-US" altLang="ja-JP"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あなたは施しをする場合、右の手のしていることを左の手に知らせるな。それは、あなたのする施しが隠れているためである。すると、隠れた事を見ておられるあなたの父は、報いてくださるであろう。</a:t>
            </a:r>
            <a:endParaRPr 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人の手&#10;&#10;中程度の精度で自動的に生成された説明">
            <a:extLst>
              <a:ext uri="{FF2B5EF4-FFF2-40B4-BE49-F238E27FC236}">
                <a16:creationId xmlns:a16="http://schemas.microsoft.com/office/drawing/2014/main" id="{60D0F35A-87D2-469A-BF9A-C10CAEE31DE2}"/>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0" y="6697"/>
            <a:ext cx="18288000" cy="10273605"/>
          </a:xfrm>
          <a:prstGeom prst="rect">
            <a:avLst/>
          </a:prstGeom>
        </p:spPr>
      </p:pic>
      <p:sp>
        <p:nvSpPr>
          <p:cNvPr id="3" name="TextBox 3"/>
          <p:cNvSpPr txBox="1"/>
          <p:nvPr/>
        </p:nvSpPr>
        <p:spPr>
          <a:xfrm>
            <a:off x="1399970" y="1473517"/>
            <a:ext cx="15484818" cy="5170646"/>
          </a:xfrm>
          <a:prstGeom prst="rect">
            <a:avLst/>
          </a:prstGeom>
        </p:spPr>
        <p:txBody>
          <a:bodyPr wrap="square" lIns="0" tIns="0" rIns="0" bIns="0" rtlCol="0" anchor="t">
            <a:spAutoFit/>
          </a:bodyPr>
          <a:lstStyle/>
          <a:p>
            <a:pPr algn="just"/>
            <a:r>
              <a:rPr lang="ja-JP" alt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また祈る時には、偽善者たちのようにするな。彼らは人に見せようとして、会堂や大通りのつじに立って祈ることを好む。</a:t>
            </a:r>
            <a:endParaRPr lang="en-US" altLang="ja-JP"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よく言っておくが、彼らはその報いを受けてしまっている。 </a:t>
            </a:r>
            <a:endParaRPr lang="en-US" altLang="ja-JP"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あなたは祈る時、自分のへやにはいり、戸を閉じて、隠れた所においでになるあなたの父に祈りなさい。</a:t>
            </a:r>
            <a:endParaRPr lang="en-US" altLang="ja-JP"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すると、隠れた事を見ておられるあなたの父は、報いてくださるであろう。 </a:t>
            </a:r>
            <a:endParaRPr lang="en-US" altLang="ja-JP" sz="4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p:txBody>
      </p:sp>
      <p:sp>
        <p:nvSpPr>
          <p:cNvPr id="5" name="TextBox 4">
            <a:extLst>
              <a:ext uri="{FF2B5EF4-FFF2-40B4-BE49-F238E27FC236}">
                <a16:creationId xmlns:a16="http://schemas.microsoft.com/office/drawing/2014/main" id="{F28FA1E6-E48D-4DDB-9F3E-D358968CB3AC}"/>
              </a:ext>
            </a:extLst>
          </p:cNvPr>
          <p:cNvSpPr txBox="1"/>
          <p:nvPr/>
        </p:nvSpPr>
        <p:spPr>
          <a:xfrm>
            <a:off x="7924800" y="7815901"/>
            <a:ext cx="9144000" cy="646331"/>
          </a:xfrm>
          <a:prstGeom prst="rect">
            <a:avLst/>
          </a:prstGeom>
          <a:noFill/>
        </p:spPr>
        <p:txBody>
          <a:bodyPr wrap="square">
            <a:spAutoFit/>
          </a:bodyPr>
          <a:lstStyle/>
          <a:p>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新約聖書</a:t>
            </a:r>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マタイによる福音書第 </a:t>
            </a:r>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6 </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章 </a:t>
            </a:r>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1</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en-US" altLang="ja-JP"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6 </a:t>
            </a:r>
            <a:r>
              <a:rPr lang="ja-JP" altLang="en-US" sz="36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節</a:t>
            </a:r>
            <a:endParaRPr lang="ja-JP" altLang="en-US" sz="3600" dirty="0">
              <a:solidFill>
                <a:schemeClr val="bg1"/>
              </a:solidFill>
            </a:endParaRPr>
          </a:p>
        </p:txBody>
      </p:sp>
    </p:spTree>
    <p:extLst>
      <p:ext uri="{BB962C8B-B14F-4D97-AF65-F5344CB8AC3E}">
        <p14:creationId xmlns:p14="http://schemas.microsoft.com/office/powerpoint/2010/main" val="831311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11" name="Picture 6">
            <a:extLst>
              <a:ext uri="{FF2B5EF4-FFF2-40B4-BE49-F238E27FC236}">
                <a16:creationId xmlns:a16="http://schemas.microsoft.com/office/drawing/2014/main" id="{78E39823-1BF5-449D-BEA7-CDB4C3BD50AA}"/>
              </a:ext>
            </a:extLst>
          </p:cNvPr>
          <p:cNvPicPr>
            <a:picLocks noChangeAspect="1"/>
          </p:cNvPicPr>
          <p:nvPr/>
        </p:nvPicPr>
        <p:blipFill>
          <a:blip r:embed="rId3">
            <a:alphaModFix amt="85000"/>
            <a:extLst>
              <a:ext uri="{BEBA8EAE-BF5A-486C-A8C5-ECC9F3942E4B}">
                <a14:imgProps xmlns:a14="http://schemas.microsoft.com/office/drawing/2010/main">
                  <a14:imgLayer r:embed="rId4">
                    <a14:imgEffect>
                      <a14:brightnessContrast bright="27000"/>
                    </a14:imgEffect>
                  </a14:imgLayer>
                </a14:imgProps>
              </a:ext>
            </a:extLst>
          </a:blip>
          <a:srcRect/>
          <a:stretch>
            <a:fillRect/>
          </a:stretch>
        </p:blipFill>
        <p:spPr>
          <a:xfrm>
            <a:off x="-1" y="0"/>
            <a:ext cx="18356623" cy="122301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3810000" y="281885"/>
            <a:ext cx="17545496" cy="3308598"/>
          </a:xfrm>
          <a:prstGeom prst="rect">
            <a:avLst/>
          </a:prstGeom>
          <a:noFill/>
        </p:spPr>
        <p:txBody>
          <a:bodyPr wrap="square" rtlCol="0" anchor="t">
            <a:spAutoFit/>
          </a:bodyPr>
          <a:lstStyle/>
          <a:p>
            <a:pPr algn="ctr"/>
            <a:r>
              <a:rPr lang="ja-JP" altLang="en-US" sz="20900" kern="0" spc="-2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信仰生活</a:t>
            </a:r>
            <a:endParaRPr lang="en-US"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a:extLst>
              <a:ext uri="{FF2B5EF4-FFF2-40B4-BE49-F238E27FC236}">
                <a16:creationId xmlns:a16="http://schemas.microsoft.com/office/drawing/2014/main" id="{ED248D6F-B785-4E13-9470-D4317380A687}"/>
              </a:ext>
            </a:extLst>
          </p:cNvPr>
          <p:cNvPicPr>
            <a:picLocks noChangeAspect="1"/>
          </p:cNvPicPr>
          <p:nvPr/>
        </p:nvPicPr>
        <p:blipFill>
          <a:blip r:embed="rId3"/>
          <a:srcRect/>
          <a:stretch>
            <a:fillRect/>
          </a:stretch>
        </p:blipFill>
        <p:spPr>
          <a:xfrm>
            <a:off x="0" y="-1257300"/>
            <a:ext cx="18288000" cy="15087600"/>
          </a:xfrm>
          <a:prstGeom prst="rect">
            <a:avLst/>
          </a:prstGeom>
        </p:spPr>
      </p:pic>
      <p:grpSp>
        <p:nvGrpSpPr>
          <p:cNvPr id="3" name="Group 3"/>
          <p:cNvGrpSpPr/>
          <p:nvPr/>
        </p:nvGrpSpPr>
        <p:grpSpPr>
          <a:xfrm>
            <a:off x="4383335" y="1577663"/>
            <a:ext cx="9521331" cy="7110243"/>
            <a:chOff x="2575268" y="-28575"/>
            <a:chExt cx="12695108" cy="9480325"/>
          </a:xfrm>
        </p:grpSpPr>
        <p:sp>
          <p:nvSpPr>
            <p:cNvPr id="4" name="TextBox 4"/>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6" name="TextBox 6"/>
            <p:cNvSpPr txBox="1"/>
            <p:nvPr/>
          </p:nvSpPr>
          <p:spPr>
            <a:xfrm>
              <a:off x="2575268" y="8802462"/>
              <a:ext cx="12695108" cy="649288"/>
            </a:xfrm>
            <a:prstGeom prst="rect">
              <a:avLst/>
            </a:prstGeom>
          </p:spPr>
          <p:txBody>
            <a:bodyPr lIns="0" tIns="0" rIns="0" bIns="0" rtlCol="0" anchor="t">
              <a:spAutoFit/>
            </a:bodyPr>
            <a:lstStyle/>
            <a:p>
              <a:pPr algn="ctr">
                <a:lnSpc>
                  <a:spcPts val="3900"/>
                </a:lnSpc>
              </a:pPr>
              <a:endParaRPr/>
            </a:p>
          </p:txBody>
        </p:sp>
      </p:grpSp>
      <p:sp>
        <p:nvSpPr>
          <p:cNvPr id="11" name="Object 5">
            <a:extLst>
              <a:ext uri="{FF2B5EF4-FFF2-40B4-BE49-F238E27FC236}">
                <a16:creationId xmlns:a16="http://schemas.microsoft.com/office/drawing/2014/main" id="{3BE30BCC-A35A-4252-ABEE-993D689F4DEA}"/>
              </a:ext>
            </a:extLst>
          </p:cNvPr>
          <p:cNvSpPr txBox="1"/>
          <p:nvPr/>
        </p:nvSpPr>
        <p:spPr>
          <a:xfrm>
            <a:off x="-1790700" y="325687"/>
            <a:ext cx="13487400" cy="4832092"/>
          </a:xfrm>
          <a:prstGeom prst="rect">
            <a:avLst/>
          </a:prstGeom>
          <a:noFill/>
        </p:spPr>
        <p:txBody>
          <a:bodyPr wrap="square" rtlCol="0" anchor="t">
            <a:spAutoFit/>
          </a:bodyPr>
          <a:lstStyle/>
          <a:p>
            <a:pPr algn="ctr"/>
            <a:r>
              <a:rPr lang="ja-JP" altLang="en-US" sz="15400" b="1" kern="0" spc="-1700" dirty="0">
                <a:solidFill>
                  <a:srgbClr val="ED8774"/>
                </a:solidFill>
                <a:latin typeface="HG創英角ｺﾞｼｯｸUB" panose="020B0A09000000000000" pitchFamily="49" charset="-128"/>
                <a:ea typeface="HG創英角ｺﾞｼｯｸUB" panose="020B0A09000000000000" pitchFamily="49" charset="-128"/>
              </a:rPr>
              <a:t>ヤコブと</a:t>
            </a:r>
            <a:endParaRPr lang="en-US" altLang="ja-JP" sz="15400" b="1" kern="0" spc="-1700" dirty="0">
              <a:solidFill>
                <a:srgbClr val="ED8774"/>
              </a:solidFill>
              <a:latin typeface="HG創英角ｺﾞｼｯｸUB" panose="020B0A09000000000000" pitchFamily="49" charset="-128"/>
              <a:ea typeface="HG創英角ｺﾞｼｯｸUB" panose="020B0A09000000000000" pitchFamily="49" charset="-128"/>
            </a:endParaRPr>
          </a:p>
          <a:p>
            <a:pPr algn="ctr"/>
            <a:r>
              <a:rPr lang="ja-JP" altLang="en-US" sz="15400" b="1" kern="0" spc="-1700" dirty="0">
                <a:solidFill>
                  <a:srgbClr val="ED8774"/>
                </a:solidFill>
                <a:latin typeface="HG創英角ｺﾞｼｯｸUB" panose="020B0A09000000000000" pitchFamily="49" charset="-128"/>
                <a:ea typeface="HG創英角ｺﾞｼｯｸUB" panose="020B0A09000000000000" pitchFamily="49" charset="-128"/>
              </a:rPr>
              <a:t>神様の約束</a:t>
            </a:r>
            <a:endParaRPr lang="en-US" b="1"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45375309-4253-4D61-B034-392CEBA57023}"/>
              </a:ext>
            </a:extLst>
          </p:cNvPr>
          <p:cNvPicPr>
            <a:picLocks noChangeAspect="1"/>
          </p:cNvPicPr>
          <p:nvPr/>
        </p:nvPicPr>
        <p:blipFill>
          <a:blip r:embed="rId3"/>
          <a:srcRect/>
          <a:stretch>
            <a:fillRect/>
          </a:stretch>
        </p:blipFill>
        <p:spPr>
          <a:xfrm>
            <a:off x="3243" y="-1943100"/>
            <a:ext cx="18356623" cy="12230100"/>
          </a:xfrm>
          <a:prstGeom prst="rect">
            <a:avLst/>
          </a:prstGeom>
        </p:spPr>
      </p:pic>
      <p:sp>
        <p:nvSpPr>
          <p:cNvPr id="3" name="TextBox 3"/>
          <p:cNvSpPr txBox="1"/>
          <p:nvPr/>
        </p:nvSpPr>
        <p:spPr>
          <a:xfrm>
            <a:off x="1401591" y="1028700"/>
            <a:ext cx="15484818" cy="8433078"/>
          </a:xfrm>
          <a:prstGeom prst="rect">
            <a:avLst/>
          </a:prstGeom>
        </p:spPr>
        <p:txBody>
          <a:bodyPr wrap="square" lIns="0" tIns="0" rIns="0" bIns="0" rtlCol="0" anchor="t">
            <a:spAutoFit/>
          </a:bodyPr>
          <a:lstStyle/>
          <a:p>
            <a:pPr algn="just"/>
            <a:r>
              <a:rPr lang="ja-JP" alt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さてヤコブはベエルシバを立って、ハランへ向かったが、一つの所に着いた時、日が暮れたので、そこに一夜を過ごし、その所の石を取ってまくらとし、そこに伏して寝た。時に彼は夢をみた。一つのはしごが地の上に立っていて、その頂（いただき）は天に達し、神の使たちがそれを上り下りしているのを見た。 </a:t>
            </a:r>
          </a:p>
          <a:p>
            <a:pPr algn="just"/>
            <a:r>
              <a:rPr lang="ja-JP" altLang="en-US" sz="11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 </a:t>
            </a:r>
          </a:p>
          <a:p>
            <a:pPr algn="just"/>
            <a:r>
              <a:rPr lang="ja-JP" alt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そして主は彼のそばに立って言われた、「わたしはあなたの父アブラハムの神、イサクの神、主である。あなたが伏している地を、あなたと子孫とに不えよう。あなたの子孫は地のちりのように多くなって、西、東、北、南にひろがり、地の諸族はあなたと子孫とによって祝福をうけるであろう。わたしはあなたと共にいて、あなたがどこへ行くにもあなたを守り、あなたをこの地に連れ帰るであろう。わたしは決してあなたを捨てず、あなたに語った事を行うであろう」。</a:t>
            </a:r>
            <a:endParaRPr 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4056301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45375309-4253-4D61-B034-392CEBA57023}"/>
              </a:ext>
            </a:extLst>
          </p:cNvPr>
          <p:cNvPicPr>
            <a:picLocks noChangeAspect="1"/>
          </p:cNvPicPr>
          <p:nvPr/>
        </p:nvPicPr>
        <p:blipFill>
          <a:blip r:embed="rId3"/>
          <a:srcRect/>
          <a:stretch>
            <a:fillRect/>
          </a:stretch>
        </p:blipFill>
        <p:spPr>
          <a:xfrm>
            <a:off x="3243" y="-1943100"/>
            <a:ext cx="18356623" cy="12230100"/>
          </a:xfrm>
          <a:prstGeom prst="rect">
            <a:avLst/>
          </a:prstGeom>
        </p:spPr>
      </p:pic>
      <p:sp>
        <p:nvSpPr>
          <p:cNvPr id="3" name="TextBox 3"/>
          <p:cNvSpPr txBox="1"/>
          <p:nvPr/>
        </p:nvSpPr>
        <p:spPr>
          <a:xfrm>
            <a:off x="1401591" y="1028700"/>
            <a:ext cx="15484818" cy="7448193"/>
          </a:xfrm>
          <a:prstGeom prst="rect">
            <a:avLst/>
          </a:prstGeom>
        </p:spPr>
        <p:txBody>
          <a:bodyPr wrap="square" lIns="0" tIns="0" rIns="0" bIns="0" rtlCol="0" anchor="t">
            <a:spAutoFit/>
          </a:bodyPr>
          <a:lstStyle/>
          <a:p>
            <a:pPr algn="just"/>
            <a:r>
              <a:rPr lang="ja-JP" alt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ヤコブは眠りからさめて言った、「まことに主がこの所におられるのに、わたしは知らなかった」。そして彼は恐れて言った、「これはなんという恐るべき所だろう。これは神の家である。これは天の門だ」</a:t>
            </a:r>
            <a:endParaRPr lang="en-US" altLang="ja-JP"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ヤコブは朝はやく起きて、まくらとしていた石を取り、それを立てて柱とし、その頂に油を注いで、その所の名をベテルと名づけた。その町の名は初めはルズといった。ヤコブは誓いを立てて言った、「神がわたしと共にいまし、わたしの行くこの道でわたしを守り、食べるパンと着る着物を賜（たま）い、安らかに父の家に帰らせてくださるなら、主をわたしの神といたしましょう。またわたしが柱に立てたこの石を神の家といたしましょう。そしてあなたがくださるすべての物の十分の一を、わたしは必ずあなたにささげます」</a:t>
            </a:r>
            <a:endParaRPr 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p:txBody>
      </p:sp>
      <p:sp>
        <p:nvSpPr>
          <p:cNvPr id="5" name="TextBox 4">
            <a:extLst>
              <a:ext uri="{FF2B5EF4-FFF2-40B4-BE49-F238E27FC236}">
                <a16:creationId xmlns:a16="http://schemas.microsoft.com/office/drawing/2014/main" id="{78E0AD1F-068F-477F-89F5-23BBD7B41BB6}"/>
              </a:ext>
            </a:extLst>
          </p:cNvPr>
          <p:cNvSpPr txBox="1"/>
          <p:nvPr/>
        </p:nvSpPr>
        <p:spPr>
          <a:xfrm>
            <a:off x="7924800" y="9058781"/>
            <a:ext cx="9377462" cy="646331"/>
          </a:xfrm>
          <a:prstGeom prst="rect">
            <a:avLst/>
          </a:prstGeom>
          <a:noFill/>
        </p:spPr>
        <p:txBody>
          <a:bodyPr wrap="square">
            <a:spAutoFit/>
          </a:bodyPr>
          <a:lstStyle>
            <a:defPPr>
              <a:defRPr lang="en-US"/>
            </a:defPPr>
            <a:lvl1pPr>
              <a:defRPr sz="3600" b="1" spc="-136">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defRPr>
            </a:lvl1pPr>
          </a:lstStyle>
          <a:p>
            <a:r>
              <a:rPr lang="en-US" altLang="ja-JP" dirty="0"/>
              <a:t>『</a:t>
            </a:r>
            <a:r>
              <a:rPr lang="ja-JP" altLang="en-US" dirty="0"/>
              <a:t>新約聖書</a:t>
            </a:r>
            <a:r>
              <a:rPr lang="en-US" altLang="ja-JP" dirty="0"/>
              <a:t>』</a:t>
            </a:r>
            <a:r>
              <a:rPr lang="ja-JP" altLang="en-US" dirty="0"/>
              <a:t>マタイによる福音書第 </a:t>
            </a:r>
            <a:r>
              <a:rPr lang="en-US" altLang="ja-JP" dirty="0"/>
              <a:t>6 </a:t>
            </a:r>
            <a:r>
              <a:rPr lang="ja-JP" altLang="en-US" dirty="0"/>
              <a:t>章 </a:t>
            </a:r>
            <a:r>
              <a:rPr lang="en-US" altLang="ja-JP" dirty="0"/>
              <a:t>1</a:t>
            </a:r>
            <a:r>
              <a:rPr lang="ja-JP" altLang="en-US" dirty="0"/>
              <a:t>～</a:t>
            </a:r>
            <a:r>
              <a:rPr lang="en-US" altLang="ja-JP" dirty="0"/>
              <a:t>6 </a:t>
            </a:r>
            <a:r>
              <a:rPr lang="ja-JP" altLang="en-US" dirty="0"/>
              <a:t>節</a:t>
            </a:r>
          </a:p>
        </p:txBody>
      </p:sp>
    </p:spTree>
    <p:extLst>
      <p:ext uri="{BB962C8B-B14F-4D97-AF65-F5344CB8AC3E}">
        <p14:creationId xmlns:p14="http://schemas.microsoft.com/office/powerpoint/2010/main" val="719681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descr="실외, 구름낀, 자연, 구름이(가) 표시된 사진&#10;&#10;자동 생성된 설명">
            <a:extLst>
              <a:ext uri="{FF2B5EF4-FFF2-40B4-BE49-F238E27FC236}">
                <a16:creationId xmlns:a16="http://schemas.microsoft.com/office/drawing/2014/main" id="{52444410-906E-4469-A657-F80BC5862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883" y="13781"/>
            <a:ext cx="18304457" cy="12942365"/>
          </a:xfrm>
          <a:prstGeom prst="rect">
            <a:avLst/>
          </a:prstGeom>
        </p:spPr>
      </p:pic>
    </p:spTree>
    <p:extLst>
      <p:ext uri="{BB962C8B-B14F-4D97-AF65-F5344CB8AC3E}">
        <p14:creationId xmlns:p14="http://schemas.microsoft.com/office/powerpoint/2010/main" val="3767115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78E3D939-6A01-433D-98C0-BD559DBA885D}"/>
              </a:ext>
            </a:extLst>
          </p:cNvPr>
          <p:cNvPicPr>
            <a:picLocks noChangeAspect="1"/>
          </p:cNvPicPr>
          <p:nvPr/>
        </p:nvPicPr>
        <p:blipFill>
          <a:blip r:embed="rId3"/>
          <a:srcRect/>
          <a:stretch>
            <a:fillRect/>
          </a:stretch>
        </p:blipFill>
        <p:spPr>
          <a:xfrm>
            <a:off x="-43016" y="7296"/>
            <a:ext cx="18374032" cy="11391900"/>
          </a:xfrm>
          <a:prstGeom prst="rect">
            <a:avLst/>
          </a:prstGeom>
        </p:spPr>
      </p:pic>
      <p:sp>
        <p:nvSpPr>
          <p:cNvPr id="5" name="Object 7">
            <a:extLst>
              <a:ext uri="{FF2B5EF4-FFF2-40B4-BE49-F238E27FC236}">
                <a16:creationId xmlns:a16="http://schemas.microsoft.com/office/drawing/2014/main" id="{A2AEF3C1-5C3E-4AB1-8281-0D84EC9AFB8C}"/>
              </a:ext>
            </a:extLst>
          </p:cNvPr>
          <p:cNvSpPr txBox="1"/>
          <p:nvPr/>
        </p:nvSpPr>
        <p:spPr>
          <a:xfrm>
            <a:off x="371252" y="1395919"/>
            <a:ext cx="17545496" cy="2323713"/>
          </a:xfrm>
          <a:prstGeom prst="rect">
            <a:avLst/>
          </a:prstGeom>
          <a:noFill/>
        </p:spPr>
        <p:txBody>
          <a:bodyPr wrap="square" rtlCol="0" anchor="t">
            <a:spAutoFit/>
          </a:bodyPr>
          <a:lstStyle/>
          <a:p>
            <a:pPr algn="ctr"/>
            <a:r>
              <a:rPr lang="ja-JP" altLang="en-US" sz="145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十一条献金</a:t>
            </a:r>
            <a:endParaRPr lang="en-US" sz="14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25313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A1278D03E7064648A1C80DA08AFA1BAA" ma:contentTypeVersion="2" ma:contentTypeDescription="新しいドキュメントを作成します。" ma:contentTypeScope="" ma:versionID="2850a6ab9f6673139a923b1db65bae19">
  <xsd:schema xmlns:xsd="http://www.w3.org/2001/XMLSchema" xmlns:xs="http://www.w3.org/2001/XMLSchema" xmlns:p="http://schemas.microsoft.com/office/2006/metadata/properties" xmlns:ns2="72730d92-80b6-49a9-8f23-a13cb8ad72e8" targetNamespace="http://schemas.microsoft.com/office/2006/metadata/properties" ma:root="true" ma:fieldsID="2dc37f7af4a42b1a479bae51dc393abf" ns2:_="">
    <xsd:import namespace="72730d92-80b6-49a9-8f23-a13cb8ad72e8"/>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730d92-80b6-49a9-8f23-a13cb8ad72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6E7004-A0EC-4411-AF6E-960B5FE79758}">
  <ds:schemaRefs>
    <ds:schemaRef ds:uri="http://schemas.microsoft.com/office/2006/metadata/properties"/>
    <ds:schemaRef ds:uri="http://schemas.microsoft.com/office/infopath/2007/PartnerControls"/>
    <ds:schemaRef ds:uri="7ecb0640-57f4-4861-96b4-473ab4e39072"/>
  </ds:schemaRefs>
</ds:datastoreItem>
</file>

<file path=customXml/itemProps2.xml><?xml version="1.0" encoding="utf-8"?>
<ds:datastoreItem xmlns:ds="http://schemas.openxmlformats.org/officeDocument/2006/customXml" ds:itemID="{BCE15880-C0CE-417C-9E7B-9D881BBEF5ED}"/>
</file>

<file path=customXml/itemProps3.xml><?xml version="1.0" encoding="utf-8"?>
<ds:datastoreItem xmlns:ds="http://schemas.openxmlformats.org/officeDocument/2006/customXml" ds:itemID="{9B3CCF69-B007-4170-95D3-069D55C768D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1001</TotalTime>
  <Words>4200</Words>
  <PresentationFormat>ユーザー設定</PresentationFormat>
  <Paragraphs>112</Paragraphs>
  <Slides>15</Slides>
  <Notes>15</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15</vt:i4>
      </vt:variant>
    </vt:vector>
  </HeadingPairs>
  <TitlesOfParts>
    <vt:vector size="24" baseType="lpstr">
      <vt:lpstr>BIZ UDP明朝 Medium</vt:lpstr>
      <vt:lpstr>Gmarket Sans Bold</vt:lpstr>
      <vt:lpstr>HG丸ｺﾞｼｯｸM-PRO</vt:lpstr>
      <vt:lpstr>HG創英角ｺﾞｼｯｸUB</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2022-05-02T00:13:34Z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0x010100A1278D03E7064648A1C80DA08AFA1BAA</vt:lpwstr>
  </property>
</Properties>
</file>